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9"/>
  </p:notesMasterIdLst>
  <p:sldIdLst>
    <p:sldId id="256" r:id="rId2"/>
    <p:sldId id="354" r:id="rId3"/>
    <p:sldId id="355" r:id="rId4"/>
    <p:sldId id="259" r:id="rId5"/>
    <p:sldId id="336" r:id="rId6"/>
    <p:sldId id="263" r:id="rId7"/>
    <p:sldId id="307" r:id="rId8"/>
    <p:sldId id="264" r:id="rId9"/>
    <p:sldId id="308" r:id="rId10"/>
    <p:sldId id="312" r:id="rId11"/>
    <p:sldId id="337" r:id="rId12"/>
    <p:sldId id="309" r:id="rId13"/>
    <p:sldId id="317" r:id="rId14"/>
    <p:sldId id="316" r:id="rId15"/>
    <p:sldId id="315" r:id="rId16"/>
    <p:sldId id="313" r:id="rId17"/>
    <p:sldId id="314" r:id="rId18"/>
    <p:sldId id="318" r:id="rId19"/>
    <p:sldId id="319" r:id="rId20"/>
    <p:sldId id="320" r:id="rId21"/>
    <p:sldId id="277" r:id="rId22"/>
    <p:sldId id="338" r:id="rId23"/>
    <p:sldId id="339" r:id="rId24"/>
    <p:sldId id="340" r:id="rId25"/>
    <p:sldId id="341" r:id="rId26"/>
    <p:sldId id="342" r:id="rId27"/>
    <p:sldId id="343" r:id="rId28"/>
    <p:sldId id="327" r:id="rId29"/>
    <p:sldId id="328" r:id="rId30"/>
    <p:sldId id="329" r:id="rId31"/>
    <p:sldId id="330" r:id="rId32"/>
    <p:sldId id="270" r:id="rId33"/>
    <p:sldId id="333" r:id="rId34"/>
    <p:sldId id="332" r:id="rId35"/>
    <p:sldId id="335" r:id="rId36"/>
    <p:sldId id="334" r:id="rId37"/>
    <p:sldId id="344" r:id="rId38"/>
    <p:sldId id="345" r:id="rId39"/>
    <p:sldId id="346" r:id="rId40"/>
    <p:sldId id="347" r:id="rId41"/>
    <p:sldId id="272" r:id="rId42"/>
    <p:sldId id="348" r:id="rId43"/>
    <p:sldId id="349" r:id="rId44"/>
    <p:sldId id="276" r:id="rId45"/>
    <p:sldId id="350" r:id="rId46"/>
    <p:sldId id="352" r:id="rId47"/>
    <p:sldId id="351" r:id="rId4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50"/>
    </p:embeddedFont>
    <p:embeddedFont>
      <p:font typeface="Carme" panose="020B0604020202020204" charset="0"/>
      <p:regular r:id="rId51"/>
    </p:embeddedFont>
    <p:embeddedFont>
      <p:font typeface="Maven Pro" panose="020B0604020202020204" charset="0"/>
      <p:regular r:id="rId52"/>
      <p:bold r:id="rId53"/>
    </p:embeddedFont>
    <p:embeddedFont>
      <p:font typeface="Maven Pro Black" panose="020B0604020202020204" charset="0"/>
      <p:bold r:id="rId54"/>
    </p:embeddedFont>
    <p:embeddedFont>
      <p:font typeface="Segoe UI" panose="020B0502040204020203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DCFE"/>
    <a:srgbClr val="41A4FF"/>
    <a:srgbClr val="404040"/>
    <a:srgbClr val="000000"/>
    <a:srgbClr val="253495"/>
    <a:srgbClr val="BEE2C3"/>
    <a:srgbClr val="FEF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3A2354-CF22-49E8-A78A-2E6ABC7787FF}">
  <a:tblStyle styleId="{733A2354-CF22-49E8-A78A-2E6ABC7787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96" d="100"/>
          <a:sy n="96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006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340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612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972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355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5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123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159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131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093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190eedfe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190eedfe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413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162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456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852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823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556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327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971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789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898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190eedfe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190eedfe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332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3354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6733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3625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4669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2476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21281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1870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8693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699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190eedfe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b190eedfe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166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17a49ed8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17a49ed8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17a49ed8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17a49ed8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4603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9229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b17a49ed81_0_32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b17a49ed81_0_32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b17a49ed81_0_32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b17a49ed81_0_32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6545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17a49ed8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17a49ed8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1950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95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190eedfe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190eedfe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329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b190eedfe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b190eedfe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b190eedfe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b190eedfe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52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b190eedfe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b190eedfe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87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538550"/>
            <a:ext cx="3639300" cy="27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700" b="1">
                <a:latin typeface="Maven Pro"/>
                <a:ea typeface="Maven Pro"/>
                <a:cs typeface="Maven Pro"/>
                <a:sym typeface="Maven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72625"/>
            <a:ext cx="306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769399" y="538540"/>
            <a:ext cx="4992731" cy="4066419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7150833" y="661844"/>
            <a:ext cx="788230" cy="799262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8255326" y="1899409"/>
            <a:ext cx="591436" cy="599726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7003563" y="2785391"/>
            <a:ext cx="20" cy="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7003563" y="2785391"/>
            <a:ext cx="20" cy="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6975565" y="3939219"/>
            <a:ext cx="56018" cy="57272"/>
          </a:xfrm>
          <a:custGeom>
            <a:avLst/>
            <a:gdLst/>
            <a:ahLst/>
            <a:cxnLst/>
            <a:rect l="l" t="t" r="r" b="b"/>
            <a:pathLst>
              <a:path w="2767" h="16340" extrusionOk="0">
                <a:moveTo>
                  <a:pt x="1383" y="1"/>
                </a:moveTo>
                <a:lnTo>
                  <a:pt x="1290" y="23"/>
                </a:lnTo>
                <a:lnTo>
                  <a:pt x="1200" y="67"/>
                </a:lnTo>
                <a:lnTo>
                  <a:pt x="1110" y="155"/>
                </a:lnTo>
                <a:lnTo>
                  <a:pt x="1021" y="266"/>
                </a:lnTo>
                <a:lnTo>
                  <a:pt x="935" y="443"/>
                </a:lnTo>
                <a:lnTo>
                  <a:pt x="852" y="620"/>
                </a:lnTo>
                <a:lnTo>
                  <a:pt x="766" y="841"/>
                </a:lnTo>
                <a:lnTo>
                  <a:pt x="684" y="1106"/>
                </a:lnTo>
                <a:lnTo>
                  <a:pt x="408" y="2388"/>
                </a:lnTo>
                <a:lnTo>
                  <a:pt x="344" y="2786"/>
                </a:lnTo>
                <a:lnTo>
                  <a:pt x="288" y="3184"/>
                </a:lnTo>
                <a:lnTo>
                  <a:pt x="236" y="3604"/>
                </a:lnTo>
                <a:lnTo>
                  <a:pt x="191" y="4047"/>
                </a:lnTo>
                <a:lnTo>
                  <a:pt x="146" y="4511"/>
                </a:lnTo>
                <a:lnTo>
                  <a:pt x="109" y="4997"/>
                </a:lnTo>
                <a:lnTo>
                  <a:pt x="79" y="5484"/>
                </a:lnTo>
                <a:lnTo>
                  <a:pt x="53" y="5992"/>
                </a:lnTo>
                <a:lnTo>
                  <a:pt x="0" y="8159"/>
                </a:lnTo>
                <a:lnTo>
                  <a:pt x="0" y="8579"/>
                </a:lnTo>
                <a:lnTo>
                  <a:pt x="4" y="8999"/>
                </a:lnTo>
                <a:lnTo>
                  <a:pt x="15" y="9397"/>
                </a:lnTo>
                <a:lnTo>
                  <a:pt x="26" y="9795"/>
                </a:lnTo>
                <a:lnTo>
                  <a:pt x="41" y="10193"/>
                </a:lnTo>
                <a:lnTo>
                  <a:pt x="64" y="10569"/>
                </a:lnTo>
                <a:lnTo>
                  <a:pt x="90" y="10945"/>
                </a:lnTo>
                <a:lnTo>
                  <a:pt x="120" y="11320"/>
                </a:lnTo>
                <a:lnTo>
                  <a:pt x="142" y="11696"/>
                </a:lnTo>
                <a:lnTo>
                  <a:pt x="168" y="12050"/>
                </a:lnTo>
                <a:lnTo>
                  <a:pt x="198" y="12404"/>
                </a:lnTo>
                <a:lnTo>
                  <a:pt x="236" y="12735"/>
                </a:lnTo>
                <a:lnTo>
                  <a:pt x="273" y="13045"/>
                </a:lnTo>
                <a:lnTo>
                  <a:pt x="314" y="13354"/>
                </a:lnTo>
                <a:lnTo>
                  <a:pt x="359" y="13664"/>
                </a:lnTo>
                <a:lnTo>
                  <a:pt x="408" y="13951"/>
                </a:lnTo>
                <a:lnTo>
                  <a:pt x="452" y="14239"/>
                </a:lnTo>
                <a:lnTo>
                  <a:pt x="505" y="14504"/>
                </a:lnTo>
                <a:lnTo>
                  <a:pt x="557" y="14747"/>
                </a:lnTo>
                <a:lnTo>
                  <a:pt x="609" y="14968"/>
                </a:lnTo>
                <a:lnTo>
                  <a:pt x="669" y="15167"/>
                </a:lnTo>
                <a:lnTo>
                  <a:pt x="725" y="15344"/>
                </a:lnTo>
                <a:lnTo>
                  <a:pt x="789" y="15499"/>
                </a:lnTo>
                <a:lnTo>
                  <a:pt x="852" y="15632"/>
                </a:lnTo>
                <a:lnTo>
                  <a:pt x="912" y="15809"/>
                </a:lnTo>
                <a:lnTo>
                  <a:pt x="976" y="15963"/>
                </a:lnTo>
                <a:lnTo>
                  <a:pt x="1043" y="16096"/>
                </a:lnTo>
                <a:lnTo>
                  <a:pt x="1107" y="16184"/>
                </a:lnTo>
                <a:lnTo>
                  <a:pt x="1174" y="16273"/>
                </a:lnTo>
                <a:lnTo>
                  <a:pt x="1241" y="16317"/>
                </a:lnTo>
                <a:lnTo>
                  <a:pt x="1312" y="16339"/>
                </a:lnTo>
                <a:lnTo>
                  <a:pt x="1383" y="16339"/>
                </a:lnTo>
                <a:lnTo>
                  <a:pt x="1477" y="16317"/>
                </a:lnTo>
                <a:lnTo>
                  <a:pt x="1566" y="16273"/>
                </a:lnTo>
                <a:lnTo>
                  <a:pt x="1656" y="16184"/>
                </a:lnTo>
                <a:lnTo>
                  <a:pt x="1746" y="16052"/>
                </a:lnTo>
                <a:lnTo>
                  <a:pt x="1832" y="15897"/>
                </a:lnTo>
                <a:lnTo>
                  <a:pt x="1914" y="15698"/>
                </a:lnTo>
                <a:lnTo>
                  <a:pt x="2000" y="15477"/>
                </a:lnTo>
                <a:lnTo>
                  <a:pt x="2082" y="15212"/>
                </a:lnTo>
                <a:lnTo>
                  <a:pt x="2359" y="13951"/>
                </a:lnTo>
                <a:lnTo>
                  <a:pt x="2422" y="13553"/>
                </a:lnTo>
                <a:lnTo>
                  <a:pt x="2479" y="13155"/>
                </a:lnTo>
                <a:lnTo>
                  <a:pt x="2531" y="12713"/>
                </a:lnTo>
                <a:lnTo>
                  <a:pt x="2579" y="12271"/>
                </a:lnTo>
                <a:lnTo>
                  <a:pt x="2621" y="11829"/>
                </a:lnTo>
                <a:lnTo>
                  <a:pt x="2658" y="11343"/>
                </a:lnTo>
                <a:lnTo>
                  <a:pt x="2688" y="10856"/>
                </a:lnTo>
                <a:lnTo>
                  <a:pt x="2714" y="10348"/>
                </a:lnTo>
                <a:lnTo>
                  <a:pt x="2766" y="8159"/>
                </a:lnTo>
                <a:lnTo>
                  <a:pt x="2766" y="7739"/>
                </a:lnTo>
                <a:lnTo>
                  <a:pt x="2763" y="7341"/>
                </a:lnTo>
                <a:lnTo>
                  <a:pt x="2755" y="6943"/>
                </a:lnTo>
                <a:lnTo>
                  <a:pt x="2740" y="6545"/>
                </a:lnTo>
                <a:lnTo>
                  <a:pt x="2725" y="6147"/>
                </a:lnTo>
                <a:lnTo>
                  <a:pt x="2703" y="5771"/>
                </a:lnTo>
                <a:lnTo>
                  <a:pt x="2677" y="5395"/>
                </a:lnTo>
                <a:lnTo>
                  <a:pt x="2647" y="5019"/>
                </a:lnTo>
                <a:lnTo>
                  <a:pt x="2624" y="4643"/>
                </a:lnTo>
                <a:lnTo>
                  <a:pt x="2598" y="4290"/>
                </a:lnTo>
                <a:lnTo>
                  <a:pt x="2568" y="3936"/>
                </a:lnTo>
                <a:lnTo>
                  <a:pt x="2535" y="3604"/>
                </a:lnTo>
                <a:lnTo>
                  <a:pt x="2493" y="3273"/>
                </a:lnTo>
                <a:lnTo>
                  <a:pt x="2452" y="2963"/>
                </a:lnTo>
                <a:lnTo>
                  <a:pt x="2408" y="2676"/>
                </a:lnTo>
                <a:lnTo>
                  <a:pt x="2359" y="2388"/>
                </a:lnTo>
                <a:lnTo>
                  <a:pt x="2314" y="2101"/>
                </a:lnTo>
                <a:lnTo>
                  <a:pt x="2262" y="1836"/>
                </a:lnTo>
                <a:lnTo>
                  <a:pt x="2209" y="1592"/>
                </a:lnTo>
                <a:lnTo>
                  <a:pt x="2157" y="1371"/>
                </a:lnTo>
                <a:lnTo>
                  <a:pt x="2097" y="1172"/>
                </a:lnTo>
                <a:lnTo>
                  <a:pt x="2041" y="995"/>
                </a:lnTo>
                <a:lnTo>
                  <a:pt x="1978" y="841"/>
                </a:lnTo>
                <a:lnTo>
                  <a:pt x="1914" y="708"/>
                </a:lnTo>
                <a:lnTo>
                  <a:pt x="1854" y="509"/>
                </a:lnTo>
                <a:lnTo>
                  <a:pt x="1791" y="376"/>
                </a:lnTo>
                <a:lnTo>
                  <a:pt x="1723" y="244"/>
                </a:lnTo>
                <a:lnTo>
                  <a:pt x="1660" y="133"/>
                </a:lnTo>
                <a:lnTo>
                  <a:pt x="1593" y="67"/>
                </a:lnTo>
                <a:lnTo>
                  <a:pt x="1525" y="23"/>
                </a:lnTo>
                <a:lnTo>
                  <a:pt x="1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7355392" y="2549989"/>
            <a:ext cx="790361" cy="1571381"/>
            <a:chOff x="2617875" y="9661223"/>
            <a:chExt cx="2182714" cy="4339633"/>
          </a:xfrm>
        </p:grpSpPr>
        <p:sp>
          <p:nvSpPr>
            <p:cNvPr id="18" name="Google Shape;18;p2"/>
            <p:cNvSpPr/>
            <p:nvPr/>
          </p:nvSpPr>
          <p:spPr>
            <a:xfrm rot="10800000" flipH="1">
              <a:off x="2967707" y="9661223"/>
              <a:ext cx="960508" cy="2851468"/>
            </a:xfrm>
            <a:custGeom>
              <a:avLst/>
              <a:gdLst/>
              <a:ahLst/>
              <a:cxnLst/>
              <a:rect l="l" t="t" r="r" b="b"/>
              <a:pathLst>
                <a:path w="33788" h="471902" extrusionOk="0">
                  <a:moveTo>
                    <a:pt x="28293" y="1"/>
                  </a:moveTo>
                  <a:lnTo>
                    <a:pt x="27861" y="1746"/>
                  </a:lnTo>
                  <a:lnTo>
                    <a:pt x="27433" y="3491"/>
                  </a:lnTo>
                  <a:lnTo>
                    <a:pt x="27012" y="5281"/>
                  </a:lnTo>
                  <a:lnTo>
                    <a:pt x="26592" y="7071"/>
                  </a:lnTo>
                  <a:lnTo>
                    <a:pt x="26179" y="8862"/>
                  </a:lnTo>
                  <a:lnTo>
                    <a:pt x="25769" y="10697"/>
                  </a:lnTo>
                  <a:lnTo>
                    <a:pt x="25363" y="12533"/>
                  </a:lnTo>
                  <a:lnTo>
                    <a:pt x="24961" y="14368"/>
                  </a:lnTo>
                  <a:lnTo>
                    <a:pt x="24563" y="16249"/>
                  </a:lnTo>
                  <a:lnTo>
                    <a:pt x="24168" y="18130"/>
                  </a:lnTo>
                  <a:lnTo>
                    <a:pt x="23781" y="20011"/>
                  </a:lnTo>
                  <a:lnTo>
                    <a:pt x="23394" y="21915"/>
                  </a:lnTo>
                  <a:lnTo>
                    <a:pt x="23014" y="23841"/>
                  </a:lnTo>
                  <a:lnTo>
                    <a:pt x="22635" y="25790"/>
                  </a:lnTo>
                  <a:lnTo>
                    <a:pt x="22262" y="27739"/>
                  </a:lnTo>
                  <a:lnTo>
                    <a:pt x="21894" y="29687"/>
                  </a:lnTo>
                  <a:lnTo>
                    <a:pt x="21529" y="31682"/>
                  </a:lnTo>
                  <a:lnTo>
                    <a:pt x="21164" y="33653"/>
                  </a:lnTo>
                  <a:lnTo>
                    <a:pt x="20807" y="35670"/>
                  </a:lnTo>
                  <a:lnTo>
                    <a:pt x="20453" y="37687"/>
                  </a:lnTo>
                  <a:lnTo>
                    <a:pt x="20103" y="39704"/>
                  </a:lnTo>
                  <a:lnTo>
                    <a:pt x="19761" y="41743"/>
                  </a:lnTo>
                  <a:lnTo>
                    <a:pt x="19418" y="43805"/>
                  </a:lnTo>
                  <a:lnTo>
                    <a:pt x="19079" y="45868"/>
                  </a:lnTo>
                  <a:lnTo>
                    <a:pt x="18744" y="47952"/>
                  </a:lnTo>
                  <a:lnTo>
                    <a:pt x="18413" y="50037"/>
                  </a:lnTo>
                  <a:lnTo>
                    <a:pt x="18085" y="52122"/>
                  </a:lnTo>
                  <a:lnTo>
                    <a:pt x="17765" y="54230"/>
                  </a:lnTo>
                  <a:lnTo>
                    <a:pt x="17445" y="56360"/>
                  </a:lnTo>
                  <a:lnTo>
                    <a:pt x="17129" y="58490"/>
                  </a:lnTo>
                  <a:lnTo>
                    <a:pt x="16816" y="60643"/>
                  </a:lnTo>
                  <a:lnTo>
                    <a:pt x="16507" y="62796"/>
                  </a:lnTo>
                  <a:lnTo>
                    <a:pt x="16202" y="64949"/>
                  </a:lnTo>
                  <a:lnTo>
                    <a:pt x="15904" y="67124"/>
                  </a:lnTo>
                  <a:lnTo>
                    <a:pt x="15606" y="69322"/>
                  </a:lnTo>
                  <a:lnTo>
                    <a:pt x="15312" y="71498"/>
                  </a:lnTo>
                  <a:lnTo>
                    <a:pt x="15022" y="73718"/>
                  </a:lnTo>
                  <a:lnTo>
                    <a:pt x="14735" y="75917"/>
                  </a:lnTo>
                  <a:lnTo>
                    <a:pt x="14452" y="78137"/>
                  </a:lnTo>
                  <a:lnTo>
                    <a:pt x="14169" y="80381"/>
                  </a:lnTo>
                  <a:lnTo>
                    <a:pt x="13894" y="82624"/>
                  </a:lnTo>
                  <a:lnTo>
                    <a:pt x="13622" y="84868"/>
                  </a:lnTo>
                  <a:lnTo>
                    <a:pt x="13354" y="87134"/>
                  </a:lnTo>
                  <a:lnTo>
                    <a:pt x="13086" y="89400"/>
                  </a:lnTo>
                  <a:lnTo>
                    <a:pt x="12825" y="91666"/>
                  </a:lnTo>
                  <a:lnTo>
                    <a:pt x="12565" y="93955"/>
                  </a:lnTo>
                  <a:lnTo>
                    <a:pt x="12308" y="96244"/>
                  </a:lnTo>
                  <a:lnTo>
                    <a:pt x="12055" y="98533"/>
                  </a:lnTo>
                  <a:lnTo>
                    <a:pt x="11809" y="100844"/>
                  </a:lnTo>
                  <a:lnTo>
                    <a:pt x="11563" y="103156"/>
                  </a:lnTo>
                  <a:lnTo>
                    <a:pt x="11317" y="105467"/>
                  </a:lnTo>
                  <a:lnTo>
                    <a:pt x="11079" y="107801"/>
                  </a:lnTo>
                  <a:lnTo>
                    <a:pt x="10845" y="110135"/>
                  </a:lnTo>
                  <a:lnTo>
                    <a:pt x="10610" y="112469"/>
                  </a:lnTo>
                  <a:lnTo>
                    <a:pt x="10379" y="114826"/>
                  </a:lnTo>
                  <a:lnTo>
                    <a:pt x="10156" y="117183"/>
                  </a:lnTo>
                  <a:lnTo>
                    <a:pt x="9933" y="119540"/>
                  </a:lnTo>
                  <a:lnTo>
                    <a:pt x="9709" y="121897"/>
                  </a:lnTo>
                  <a:lnTo>
                    <a:pt x="9493" y="124276"/>
                  </a:lnTo>
                  <a:lnTo>
                    <a:pt x="9281" y="126656"/>
                  </a:lnTo>
                  <a:lnTo>
                    <a:pt x="9069" y="129035"/>
                  </a:lnTo>
                  <a:lnTo>
                    <a:pt x="8860" y="131414"/>
                  </a:lnTo>
                  <a:lnTo>
                    <a:pt x="8656" y="133817"/>
                  </a:lnTo>
                  <a:lnTo>
                    <a:pt x="8455" y="136196"/>
                  </a:lnTo>
                  <a:lnTo>
                    <a:pt x="8254" y="138598"/>
                  </a:lnTo>
                  <a:lnTo>
                    <a:pt x="8060" y="141023"/>
                  </a:lnTo>
                  <a:lnTo>
                    <a:pt x="7867" y="143425"/>
                  </a:lnTo>
                  <a:lnTo>
                    <a:pt x="7677" y="145827"/>
                  </a:lnTo>
                  <a:lnTo>
                    <a:pt x="7491" y="148252"/>
                  </a:lnTo>
                  <a:lnTo>
                    <a:pt x="7304" y="150677"/>
                  </a:lnTo>
                  <a:lnTo>
                    <a:pt x="7126" y="153101"/>
                  </a:lnTo>
                  <a:lnTo>
                    <a:pt x="6947" y="155526"/>
                  </a:lnTo>
                  <a:lnTo>
                    <a:pt x="6768" y="157974"/>
                  </a:lnTo>
                  <a:lnTo>
                    <a:pt x="6597" y="160398"/>
                  </a:lnTo>
                  <a:lnTo>
                    <a:pt x="6426" y="162846"/>
                  </a:lnTo>
                  <a:lnTo>
                    <a:pt x="6258" y="165271"/>
                  </a:lnTo>
                  <a:lnTo>
                    <a:pt x="6094" y="167718"/>
                  </a:lnTo>
                  <a:lnTo>
                    <a:pt x="5934" y="170165"/>
                  </a:lnTo>
                  <a:lnTo>
                    <a:pt x="5774" y="172613"/>
                  </a:lnTo>
                  <a:lnTo>
                    <a:pt x="5618" y="175060"/>
                  </a:lnTo>
                  <a:lnTo>
                    <a:pt x="5465" y="177530"/>
                  </a:lnTo>
                  <a:lnTo>
                    <a:pt x="5313" y="179978"/>
                  </a:lnTo>
                  <a:lnTo>
                    <a:pt x="5164" y="182425"/>
                  </a:lnTo>
                  <a:lnTo>
                    <a:pt x="5019" y="184873"/>
                  </a:lnTo>
                  <a:lnTo>
                    <a:pt x="4877" y="187343"/>
                  </a:lnTo>
                  <a:lnTo>
                    <a:pt x="4736" y="189790"/>
                  </a:lnTo>
                  <a:lnTo>
                    <a:pt x="4598" y="192260"/>
                  </a:lnTo>
                  <a:lnTo>
                    <a:pt x="4460" y="194708"/>
                  </a:lnTo>
                  <a:lnTo>
                    <a:pt x="4330" y="197178"/>
                  </a:lnTo>
                  <a:lnTo>
                    <a:pt x="4200" y="199625"/>
                  </a:lnTo>
                  <a:lnTo>
                    <a:pt x="4069" y="202095"/>
                  </a:lnTo>
                  <a:lnTo>
                    <a:pt x="3943" y="204565"/>
                  </a:lnTo>
                  <a:lnTo>
                    <a:pt x="3820" y="207013"/>
                  </a:lnTo>
                  <a:lnTo>
                    <a:pt x="3701" y="209483"/>
                  </a:lnTo>
                  <a:lnTo>
                    <a:pt x="3582" y="211930"/>
                  </a:lnTo>
                  <a:lnTo>
                    <a:pt x="3466" y="214378"/>
                  </a:lnTo>
                  <a:lnTo>
                    <a:pt x="3239" y="219295"/>
                  </a:lnTo>
                  <a:lnTo>
                    <a:pt x="3023" y="224213"/>
                  </a:lnTo>
                  <a:lnTo>
                    <a:pt x="2818" y="229108"/>
                  </a:lnTo>
                  <a:lnTo>
                    <a:pt x="2617" y="234003"/>
                  </a:lnTo>
                  <a:lnTo>
                    <a:pt x="2431" y="238875"/>
                  </a:lnTo>
                  <a:lnTo>
                    <a:pt x="2249" y="243747"/>
                  </a:lnTo>
                  <a:lnTo>
                    <a:pt x="2078" y="248597"/>
                  </a:lnTo>
                  <a:lnTo>
                    <a:pt x="1914" y="253446"/>
                  </a:lnTo>
                  <a:lnTo>
                    <a:pt x="1758" y="258273"/>
                  </a:lnTo>
                  <a:lnTo>
                    <a:pt x="1609" y="263077"/>
                  </a:lnTo>
                  <a:lnTo>
                    <a:pt x="1467" y="267859"/>
                  </a:lnTo>
                  <a:lnTo>
                    <a:pt x="1337" y="272640"/>
                  </a:lnTo>
                  <a:lnTo>
                    <a:pt x="1210" y="277377"/>
                  </a:lnTo>
                  <a:lnTo>
                    <a:pt x="1091" y="282113"/>
                  </a:lnTo>
                  <a:lnTo>
                    <a:pt x="979" y="286804"/>
                  </a:lnTo>
                  <a:lnTo>
                    <a:pt x="875" y="291472"/>
                  </a:lnTo>
                  <a:lnTo>
                    <a:pt x="778" y="296140"/>
                  </a:lnTo>
                  <a:lnTo>
                    <a:pt x="689" y="300763"/>
                  </a:lnTo>
                  <a:lnTo>
                    <a:pt x="603" y="305341"/>
                  </a:lnTo>
                  <a:lnTo>
                    <a:pt x="525" y="309896"/>
                  </a:lnTo>
                  <a:lnTo>
                    <a:pt x="455" y="314428"/>
                  </a:lnTo>
                  <a:lnTo>
                    <a:pt x="388" y="318915"/>
                  </a:lnTo>
                  <a:lnTo>
                    <a:pt x="328" y="323379"/>
                  </a:lnTo>
                  <a:lnTo>
                    <a:pt x="272" y="327798"/>
                  </a:lnTo>
                  <a:lnTo>
                    <a:pt x="224" y="332172"/>
                  </a:lnTo>
                  <a:lnTo>
                    <a:pt x="183" y="336523"/>
                  </a:lnTo>
                  <a:lnTo>
                    <a:pt x="142" y="340806"/>
                  </a:lnTo>
                  <a:lnTo>
                    <a:pt x="108" y="345066"/>
                  </a:lnTo>
                  <a:lnTo>
                    <a:pt x="82" y="349281"/>
                  </a:lnTo>
                  <a:lnTo>
                    <a:pt x="56" y="353451"/>
                  </a:lnTo>
                  <a:lnTo>
                    <a:pt x="38" y="357575"/>
                  </a:lnTo>
                  <a:lnTo>
                    <a:pt x="23" y="361632"/>
                  </a:lnTo>
                  <a:lnTo>
                    <a:pt x="12" y="365665"/>
                  </a:lnTo>
                  <a:lnTo>
                    <a:pt x="4" y="369631"/>
                  </a:lnTo>
                  <a:lnTo>
                    <a:pt x="0" y="373552"/>
                  </a:lnTo>
                  <a:lnTo>
                    <a:pt x="0" y="377404"/>
                  </a:lnTo>
                  <a:lnTo>
                    <a:pt x="4" y="381211"/>
                  </a:lnTo>
                  <a:lnTo>
                    <a:pt x="12" y="384950"/>
                  </a:lnTo>
                  <a:lnTo>
                    <a:pt x="23" y="388644"/>
                  </a:lnTo>
                  <a:lnTo>
                    <a:pt x="38" y="392270"/>
                  </a:lnTo>
                  <a:lnTo>
                    <a:pt x="52" y="395850"/>
                  </a:lnTo>
                  <a:lnTo>
                    <a:pt x="71" y="399363"/>
                  </a:lnTo>
                  <a:lnTo>
                    <a:pt x="93" y="402807"/>
                  </a:lnTo>
                  <a:lnTo>
                    <a:pt x="120" y="406184"/>
                  </a:lnTo>
                  <a:lnTo>
                    <a:pt x="146" y="409493"/>
                  </a:lnTo>
                  <a:lnTo>
                    <a:pt x="172" y="412733"/>
                  </a:lnTo>
                  <a:lnTo>
                    <a:pt x="201" y="415883"/>
                  </a:lnTo>
                  <a:lnTo>
                    <a:pt x="235" y="418988"/>
                  </a:lnTo>
                  <a:lnTo>
                    <a:pt x="268" y="422024"/>
                  </a:lnTo>
                  <a:lnTo>
                    <a:pt x="306" y="424970"/>
                  </a:lnTo>
                  <a:lnTo>
                    <a:pt x="376" y="430636"/>
                  </a:lnTo>
                  <a:lnTo>
                    <a:pt x="455" y="436006"/>
                  </a:lnTo>
                  <a:lnTo>
                    <a:pt x="533" y="441037"/>
                  </a:lnTo>
                  <a:lnTo>
                    <a:pt x="615" y="445751"/>
                  </a:lnTo>
                  <a:lnTo>
                    <a:pt x="697" y="450102"/>
                  </a:lnTo>
                  <a:lnTo>
                    <a:pt x="775" y="454090"/>
                  </a:lnTo>
                  <a:lnTo>
                    <a:pt x="853" y="457693"/>
                  </a:lnTo>
                  <a:lnTo>
                    <a:pt x="924" y="460934"/>
                  </a:lnTo>
                  <a:lnTo>
                    <a:pt x="991" y="463767"/>
                  </a:lnTo>
                  <a:lnTo>
                    <a:pt x="1050" y="466214"/>
                  </a:lnTo>
                  <a:lnTo>
                    <a:pt x="1102" y="468231"/>
                  </a:lnTo>
                  <a:lnTo>
                    <a:pt x="1177" y="470973"/>
                  </a:lnTo>
                  <a:lnTo>
                    <a:pt x="1207" y="471902"/>
                  </a:lnTo>
                  <a:lnTo>
                    <a:pt x="1210" y="471267"/>
                  </a:lnTo>
                  <a:lnTo>
                    <a:pt x="1218" y="470610"/>
                  </a:lnTo>
                  <a:lnTo>
                    <a:pt x="1229" y="469976"/>
                  </a:lnTo>
                  <a:lnTo>
                    <a:pt x="1244" y="469319"/>
                  </a:lnTo>
                  <a:lnTo>
                    <a:pt x="1277" y="467982"/>
                  </a:lnTo>
                  <a:lnTo>
                    <a:pt x="1322" y="466622"/>
                  </a:lnTo>
                  <a:lnTo>
                    <a:pt x="1370" y="465262"/>
                  </a:lnTo>
                  <a:lnTo>
                    <a:pt x="1434" y="463857"/>
                  </a:lnTo>
                  <a:lnTo>
                    <a:pt x="1501" y="462430"/>
                  </a:lnTo>
                  <a:lnTo>
                    <a:pt x="1583" y="461002"/>
                  </a:lnTo>
                  <a:lnTo>
                    <a:pt x="1668" y="459529"/>
                  </a:lnTo>
                  <a:lnTo>
                    <a:pt x="1761" y="458056"/>
                  </a:lnTo>
                  <a:lnTo>
                    <a:pt x="1865" y="456538"/>
                  </a:lnTo>
                  <a:lnTo>
                    <a:pt x="1977" y="455019"/>
                  </a:lnTo>
                  <a:lnTo>
                    <a:pt x="2096" y="453456"/>
                  </a:lnTo>
                  <a:lnTo>
                    <a:pt x="2223" y="451892"/>
                  </a:lnTo>
                  <a:lnTo>
                    <a:pt x="2361" y="450306"/>
                  </a:lnTo>
                  <a:lnTo>
                    <a:pt x="2502" y="448697"/>
                  </a:lnTo>
                  <a:lnTo>
                    <a:pt x="2651" y="447065"/>
                  </a:lnTo>
                  <a:lnTo>
                    <a:pt x="2807" y="445411"/>
                  </a:lnTo>
                  <a:lnTo>
                    <a:pt x="2975" y="443757"/>
                  </a:lnTo>
                  <a:lnTo>
                    <a:pt x="3146" y="442057"/>
                  </a:lnTo>
                  <a:lnTo>
                    <a:pt x="3321" y="440357"/>
                  </a:lnTo>
                  <a:lnTo>
                    <a:pt x="3507" y="438635"/>
                  </a:lnTo>
                  <a:lnTo>
                    <a:pt x="3701" y="436890"/>
                  </a:lnTo>
                  <a:lnTo>
                    <a:pt x="3898" y="435145"/>
                  </a:lnTo>
                  <a:lnTo>
                    <a:pt x="4099" y="433355"/>
                  </a:lnTo>
                  <a:lnTo>
                    <a:pt x="4311" y="431565"/>
                  </a:lnTo>
                  <a:lnTo>
                    <a:pt x="4527" y="429752"/>
                  </a:lnTo>
                  <a:lnTo>
                    <a:pt x="4751" y="427916"/>
                  </a:lnTo>
                  <a:lnTo>
                    <a:pt x="4978" y="426081"/>
                  </a:lnTo>
                  <a:lnTo>
                    <a:pt x="5212" y="424222"/>
                  </a:lnTo>
                  <a:lnTo>
                    <a:pt x="5450" y="422342"/>
                  </a:lnTo>
                  <a:lnTo>
                    <a:pt x="5692" y="420438"/>
                  </a:lnTo>
                  <a:lnTo>
                    <a:pt x="5942" y="418534"/>
                  </a:lnTo>
                  <a:lnTo>
                    <a:pt x="6199" y="416608"/>
                  </a:lnTo>
                  <a:lnTo>
                    <a:pt x="6720" y="412688"/>
                  </a:lnTo>
                  <a:lnTo>
                    <a:pt x="7263" y="408745"/>
                  </a:lnTo>
                  <a:lnTo>
                    <a:pt x="7822" y="404734"/>
                  </a:lnTo>
                  <a:lnTo>
                    <a:pt x="8399" y="400655"/>
                  </a:lnTo>
                  <a:lnTo>
                    <a:pt x="8987" y="396530"/>
                  </a:lnTo>
                  <a:lnTo>
                    <a:pt x="9590" y="392338"/>
                  </a:lnTo>
                  <a:lnTo>
                    <a:pt x="10208" y="388123"/>
                  </a:lnTo>
                  <a:lnTo>
                    <a:pt x="10837" y="383840"/>
                  </a:lnTo>
                  <a:lnTo>
                    <a:pt x="11478" y="379534"/>
                  </a:lnTo>
                  <a:lnTo>
                    <a:pt x="12784" y="370742"/>
                  </a:lnTo>
                  <a:lnTo>
                    <a:pt x="14121" y="361813"/>
                  </a:lnTo>
                  <a:lnTo>
                    <a:pt x="15476" y="352748"/>
                  </a:lnTo>
                  <a:lnTo>
                    <a:pt x="16157" y="348148"/>
                  </a:lnTo>
                  <a:lnTo>
                    <a:pt x="16842" y="343548"/>
                  </a:lnTo>
                  <a:lnTo>
                    <a:pt x="17527" y="338902"/>
                  </a:lnTo>
                  <a:lnTo>
                    <a:pt x="18212" y="334234"/>
                  </a:lnTo>
                  <a:lnTo>
                    <a:pt x="18893" y="329520"/>
                  </a:lnTo>
                  <a:lnTo>
                    <a:pt x="19574" y="324807"/>
                  </a:lnTo>
                  <a:lnTo>
                    <a:pt x="20248" y="320071"/>
                  </a:lnTo>
                  <a:lnTo>
                    <a:pt x="20918" y="315312"/>
                  </a:lnTo>
                  <a:lnTo>
                    <a:pt x="21585" y="310530"/>
                  </a:lnTo>
                  <a:lnTo>
                    <a:pt x="22240" y="305749"/>
                  </a:lnTo>
                  <a:lnTo>
                    <a:pt x="22891" y="300944"/>
                  </a:lnTo>
                  <a:lnTo>
                    <a:pt x="23532" y="296140"/>
                  </a:lnTo>
                  <a:lnTo>
                    <a:pt x="23844" y="293715"/>
                  </a:lnTo>
                  <a:lnTo>
                    <a:pt x="24161" y="291313"/>
                  </a:lnTo>
                  <a:lnTo>
                    <a:pt x="24470" y="288911"/>
                  </a:lnTo>
                  <a:lnTo>
                    <a:pt x="24775" y="286486"/>
                  </a:lnTo>
                  <a:lnTo>
                    <a:pt x="25080" y="284062"/>
                  </a:lnTo>
                  <a:lnTo>
                    <a:pt x="25382" y="281660"/>
                  </a:lnTo>
                  <a:lnTo>
                    <a:pt x="25680" y="279235"/>
                  </a:lnTo>
                  <a:lnTo>
                    <a:pt x="25970" y="276810"/>
                  </a:lnTo>
                  <a:lnTo>
                    <a:pt x="26260" y="274408"/>
                  </a:lnTo>
                  <a:lnTo>
                    <a:pt x="26547" y="271983"/>
                  </a:lnTo>
                  <a:lnTo>
                    <a:pt x="26830" y="269558"/>
                  </a:lnTo>
                  <a:lnTo>
                    <a:pt x="27106" y="267156"/>
                  </a:lnTo>
                  <a:lnTo>
                    <a:pt x="27381" y="264731"/>
                  </a:lnTo>
                  <a:lnTo>
                    <a:pt x="27649" y="262307"/>
                  </a:lnTo>
                  <a:lnTo>
                    <a:pt x="27913" y="259905"/>
                  </a:lnTo>
                  <a:lnTo>
                    <a:pt x="28170" y="257480"/>
                  </a:lnTo>
                  <a:lnTo>
                    <a:pt x="28427" y="255078"/>
                  </a:lnTo>
                  <a:lnTo>
                    <a:pt x="28677" y="252676"/>
                  </a:lnTo>
                  <a:lnTo>
                    <a:pt x="28919" y="250251"/>
                  </a:lnTo>
                  <a:lnTo>
                    <a:pt x="29157" y="247849"/>
                  </a:lnTo>
                  <a:lnTo>
                    <a:pt x="29391" y="245447"/>
                  </a:lnTo>
                  <a:lnTo>
                    <a:pt x="29618" y="243044"/>
                  </a:lnTo>
                  <a:lnTo>
                    <a:pt x="29842" y="240665"/>
                  </a:lnTo>
                  <a:lnTo>
                    <a:pt x="30058" y="238263"/>
                  </a:lnTo>
                  <a:lnTo>
                    <a:pt x="30270" y="235883"/>
                  </a:lnTo>
                  <a:lnTo>
                    <a:pt x="30475" y="233481"/>
                  </a:lnTo>
                  <a:lnTo>
                    <a:pt x="30672" y="231102"/>
                  </a:lnTo>
                  <a:lnTo>
                    <a:pt x="30862" y="228722"/>
                  </a:lnTo>
                  <a:lnTo>
                    <a:pt x="31048" y="226366"/>
                  </a:lnTo>
                  <a:lnTo>
                    <a:pt x="31227" y="223986"/>
                  </a:lnTo>
                  <a:lnTo>
                    <a:pt x="31398" y="221629"/>
                  </a:lnTo>
                  <a:lnTo>
                    <a:pt x="31562" y="219273"/>
                  </a:lnTo>
                  <a:lnTo>
                    <a:pt x="31718" y="216916"/>
                  </a:lnTo>
                  <a:lnTo>
                    <a:pt x="31871" y="214582"/>
                  </a:lnTo>
                  <a:lnTo>
                    <a:pt x="32012" y="212248"/>
                  </a:lnTo>
                  <a:lnTo>
                    <a:pt x="32146" y="209914"/>
                  </a:lnTo>
                  <a:lnTo>
                    <a:pt x="32273" y="207579"/>
                  </a:lnTo>
                  <a:lnTo>
                    <a:pt x="32396" y="205268"/>
                  </a:lnTo>
                  <a:lnTo>
                    <a:pt x="32507" y="202956"/>
                  </a:lnTo>
                  <a:lnTo>
                    <a:pt x="32608" y="200645"/>
                  </a:lnTo>
                  <a:lnTo>
                    <a:pt x="32705" y="198356"/>
                  </a:lnTo>
                  <a:lnTo>
                    <a:pt x="32798" y="196045"/>
                  </a:lnTo>
                  <a:lnTo>
                    <a:pt x="32887" y="193733"/>
                  </a:lnTo>
                  <a:lnTo>
                    <a:pt x="32969" y="191444"/>
                  </a:lnTo>
                  <a:lnTo>
                    <a:pt x="33051" y="189133"/>
                  </a:lnTo>
                  <a:lnTo>
                    <a:pt x="33125" y="186822"/>
                  </a:lnTo>
                  <a:lnTo>
                    <a:pt x="33192" y="184533"/>
                  </a:lnTo>
                  <a:lnTo>
                    <a:pt x="33259" y="182221"/>
                  </a:lnTo>
                  <a:lnTo>
                    <a:pt x="33323" y="179910"/>
                  </a:lnTo>
                  <a:lnTo>
                    <a:pt x="33378" y="177621"/>
                  </a:lnTo>
                  <a:lnTo>
                    <a:pt x="33434" y="175310"/>
                  </a:lnTo>
                  <a:lnTo>
                    <a:pt x="33483" y="173021"/>
                  </a:lnTo>
                  <a:lnTo>
                    <a:pt x="33527" y="170709"/>
                  </a:lnTo>
                  <a:lnTo>
                    <a:pt x="33568" y="168420"/>
                  </a:lnTo>
                  <a:lnTo>
                    <a:pt x="33609" y="166132"/>
                  </a:lnTo>
                  <a:lnTo>
                    <a:pt x="33643" y="163843"/>
                  </a:lnTo>
                  <a:lnTo>
                    <a:pt x="33672" y="161554"/>
                  </a:lnTo>
                  <a:lnTo>
                    <a:pt x="33699" y="159265"/>
                  </a:lnTo>
                  <a:lnTo>
                    <a:pt x="33721" y="156999"/>
                  </a:lnTo>
                  <a:lnTo>
                    <a:pt x="33743" y="154733"/>
                  </a:lnTo>
                  <a:lnTo>
                    <a:pt x="33758" y="152444"/>
                  </a:lnTo>
                  <a:lnTo>
                    <a:pt x="33769" y="150201"/>
                  </a:lnTo>
                  <a:lnTo>
                    <a:pt x="33780" y="147935"/>
                  </a:lnTo>
                  <a:lnTo>
                    <a:pt x="33788" y="145668"/>
                  </a:lnTo>
                  <a:lnTo>
                    <a:pt x="33788" y="143425"/>
                  </a:lnTo>
                  <a:lnTo>
                    <a:pt x="33788" y="141181"/>
                  </a:lnTo>
                  <a:lnTo>
                    <a:pt x="33788" y="138961"/>
                  </a:lnTo>
                  <a:lnTo>
                    <a:pt x="33780" y="136717"/>
                  </a:lnTo>
                  <a:lnTo>
                    <a:pt x="33769" y="134496"/>
                  </a:lnTo>
                  <a:lnTo>
                    <a:pt x="33758" y="132298"/>
                  </a:lnTo>
                  <a:lnTo>
                    <a:pt x="33743" y="130077"/>
                  </a:lnTo>
                  <a:lnTo>
                    <a:pt x="33725" y="127879"/>
                  </a:lnTo>
                  <a:lnTo>
                    <a:pt x="33706" y="125681"/>
                  </a:lnTo>
                  <a:lnTo>
                    <a:pt x="33680" y="123506"/>
                  </a:lnTo>
                  <a:lnTo>
                    <a:pt x="33654" y="121330"/>
                  </a:lnTo>
                  <a:lnTo>
                    <a:pt x="33628" y="119177"/>
                  </a:lnTo>
                  <a:lnTo>
                    <a:pt x="33594" y="117024"/>
                  </a:lnTo>
                  <a:lnTo>
                    <a:pt x="33561" y="114872"/>
                  </a:lnTo>
                  <a:lnTo>
                    <a:pt x="33527" y="112741"/>
                  </a:lnTo>
                  <a:lnTo>
                    <a:pt x="33490" y="110611"/>
                  </a:lnTo>
                  <a:lnTo>
                    <a:pt x="33449" y="108504"/>
                  </a:lnTo>
                  <a:lnTo>
                    <a:pt x="33404" y="106396"/>
                  </a:lnTo>
                  <a:lnTo>
                    <a:pt x="33360" y="104311"/>
                  </a:lnTo>
                  <a:lnTo>
                    <a:pt x="33315" y="102227"/>
                  </a:lnTo>
                  <a:lnTo>
                    <a:pt x="33215" y="98102"/>
                  </a:lnTo>
                  <a:lnTo>
                    <a:pt x="33110" y="94023"/>
                  </a:lnTo>
                  <a:lnTo>
                    <a:pt x="32995" y="89989"/>
                  </a:lnTo>
                  <a:lnTo>
                    <a:pt x="32876" y="86024"/>
                  </a:lnTo>
                  <a:lnTo>
                    <a:pt x="32749" y="82126"/>
                  </a:lnTo>
                  <a:lnTo>
                    <a:pt x="32615" y="78273"/>
                  </a:lnTo>
                  <a:lnTo>
                    <a:pt x="32477" y="74489"/>
                  </a:lnTo>
                  <a:lnTo>
                    <a:pt x="32336" y="70750"/>
                  </a:lnTo>
                  <a:lnTo>
                    <a:pt x="32191" y="67101"/>
                  </a:lnTo>
                  <a:lnTo>
                    <a:pt x="32042" y="63498"/>
                  </a:lnTo>
                  <a:lnTo>
                    <a:pt x="31889" y="59986"/>
                  </a:lnTo>
                  <a:lnTo>
                    <a:pt x="31737" y="56541"/>
                  </a:lnTo>
                  <a:lnTo>
                    <a:pt x="31577" y="53187"/>
                  </a:lnTo>
                  <a:lnTo>
                    <a:pt x="31420" y="49901"/>
                  </a:lnTo>
                  <a:lnTo>
                    <a:pt x="31260" y="46706"/>
                  </a:lnTo>
                  <a:lnTo>
                    <a:pt x="31100" y="43579"/>
                  </a:lnTo>
                  <a:lnTo>
                    <a:pt x="30940" y="40542"/>
                  </a:lnTo>
                  <a:lnTo>
                    <a:pt x="30776" y="37596"/>
                  </a:lnTo>
                  <a:lnTo>
                    <a:pt x="30620" y="34741"/>
                  </a:lnTo>
                  <a:lnTo>
                    <a:pt x="30460" y="31976"/>
                  </a:lnTo>
                  <a:lnTo>
                    <a:pt x="30303" y="29325"/>
                  </a:lnTo>
                  <a:lnTo>
                    <a:pt x="30151" y="26764"/>
                  </a:lnTo>
                  <a:lnTo>
                    <a:pt x="29998" y="24294"/>
                  </a:lnTo>
                  <a:lnTo>
                    <a:pt x="29849" y="21937"/>
                  </a:lnTo>
                  <a:lnTo>
                    <a:pt x="29704" y="19694"/>
                  </a:lnTo>
                  <a:lnTo>
                    <a:pt x="29563" y="17541"/>
                  </a:lnTo>
                  <a:lnTo>
                    <a:pt x="29429" y="15501"/>
                  </a:lnTo>
                  <a:lnTo>
                    <a:pt x="29298" y="13598"/>
                  </a:lnTo>
                  <a:lnTo>
                    <a:pt x="29056" y="10108"/>
                  </a:lnTo>
                  <a:lnTo>
                    <a:pt x="28840" y="7094"/>
                  </a:lnTo>
                  <a:lnTo>
                    <a:pt x="28654" y="4579"/>
                  </a:lnTo>
                  <a:lnTo>
                    <a:pt x="28502" y="2607"/>
                  </a:lnTo>
                  <a:lnTo>
                    <a:pt x="28390" y="1157"/>
                  </a:lnTo>
                  <a:lnTo>
                    <a:pt x="2829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 flipH="1">
              <a:off x="3867485" y="10742160"/>
              <a:ext cx="933104" cy="1770531"/>
            </a:xfrm>
            <a:custGeom>
              <a:avLst/>
              <a:gdLst/>
              <a:ahLst/>
              <a:cxnLst/>
              <a:rect l="l" t="t" r="r" b="b"/>
              <a:pathLst>
                <a:path w="32824" h="293013" extrusionOk="0">
                  <a:moveTo>
                    <a:pt x="1" y="1"/>
                  </a:moveTo>
                  <a:lnTo>
                    <a:pt x="38" y="1361"/>
                  </a:lnTo>
                  <a:lnTo>
                    <a:pt x="86" y="3015"/>
                  </a:lnTo>
                  <a:lnTo>
                    <a:pt x="153" y="5258"/>
                  </a:lnTo>
                  <a:lnTo>
                    <a:pt x="243" y="8068"/>
                  </a:lnTo>
                  <a:lnTo>
                    <a:pt x="354" y="11422"/>
                  </a:lnTo>
                  <a:lnTo>
                    <a:pt x="488" y="15252"/>
                  </a:lnTo>
                  <a:lnTo>
                    <a:pt x="641" y="19535"/>
                  </a:lnTo>
                  <a:lnTo>
                    <a:pt x="820" y="24226"/>
                  </a:lnTo>
                  <a:lnTo>
                    <a:pt x="917" y="26719"/>
                  </a:lnTo>
                  <a:lnTo>
                    <a:pt x="1021" y="29325"/>
                  </a:lnTo>
                  <a:lnTo>
                    <a:pt x="1129" y="31999"/>
                  </a:lnTo>
                  <a:lnTo>
                    <a:pt x="1244" y="34741"/>
                  </a:lnTo>
                  <a:lnTo>
                    <a:pt x="1367" y="37574"/>
                  </a:lnTo>
                  <a:lnTo>
                    <a:pt x="1494" y="40497"/>
                  </a:lnTo>
                  <a:lnTo>
                    <a:pt x="1628" y="43466"/>
                  </a:lnTo>
                  <a:lnTo>
                    <a:pt x="1769" y="46502"/>
                  </a:lnTo>
                  <a:lnTo>
                    <a:pt x="1914" y="49607"/>
                  </a:lnTo>
                  <a:lnTo>
                    <a:pt x="2067" y="52757"/>
                  </a:lnTo>
                  <a:lnTo>
                    <a:pt x="2227" y="55975"/>
                  </a:lnTo>
                  <a:lnTo>
                    <a:pt x="2394" y="59215"/>
                  </a:lnTo>
                  <a:lnTo>
                    <a:pt x="2566" y="62524"/>
                  </a:lnTo>
                  <a:lnTo>
                    <a:pt x="2744" y="65855"/>
                  </a:lnTo>
                  <a:lnTo>
                    <a:pt x="2931" y="69209"/>
                  </a:lnTo>
                  <a:lnTo>
                    <a:pt x="3124" y="72608"/>
                  </a:lnTo>
                  <a:lnTo>
                    <a:pt x="3325" y="76030"/>
                  </a:lnTo>
                  <a:lnTo>
                    <a:pt x="3530" y="79452"/>
                  </a:lnTo>
                  <a:lnTo>
                    <a:pt x="3746" y="82896"/>
                  </a:lnTo>
                  <a:lnTo>
                    <a:pt x="3965" y="86364"/>
                  </a:lnTo>
                  <a:lnTo>
                    <a:pt x="4193" y="89831"/>
                  </a:lnTo>
                  <a:lnTo>
                    <a:pt x="4431" y="93298"/>
                  </a:lnTo>
                  <a:lnTo>
                    <a:pt x="4673" y="96765"/>
                  </a:lnTo>
                  <a:lnTo>
                    <a:pt x="4922" y="100210"/>
                  </a:lnTo>
                  <a:lnTo>
                    <a:pt x="5179" y="103654"/>
                  </a:lnTo>
                  <a:lnTo>
                    <a:pt x="5443" y="107076"/>
                  </a:lnTo>
                  <a:lnTo>
                    <a:pt x="5715" y="110475"/>
                  </a:lnTo>
                  <a:lnTo>
                    <a:pt x="5857" y="112175"/>
                  </a:lnTo>
                  <a:lnTo>
                    <a:pt x="5998" y="113874"/>
                  </a:lnTo>
                  <a:lnTo>
                    <a:pt x="6140" y="115551"/>
                  </a:lnTo>
                  <a:lnTo>
                    <a:pt x="6285" y="117206"/>
                  </a:lnTo>
                  <a:lnTo>
                    <a:pt x="6430" y="118883"/>
                  </a:lnTo>
                  <a:lnTo>
                    <a:pt x="6579" y="120537"/>
                  </a:lnTo>
                  <a:lnTo>
                    <a:pt x="6731" y="122169"/>
                  </a:lnTo>
                  <a:lnTo>
                    <a:pt x="6884" y="123800"/>
                  </a:lnTo>
                  <a:lnTo>
                    <a:pt x="7037" y="125432"/>
                  </a:lnTo>
                  <a:lnTo>
                    <a:pt x="7193" y="127041"/>
                  </a:lnTo>
                  <a:lnTo>
                    <a:pt x="7353" y="128627"/>
                  </a:lnTo>
                  <a:lnTo>
                    <a:pt x="7513" y="130213"/>
                  </a:lnTo>
                  <a:lnTo>
                    <a:pt x="7677" y="131777"/>
                  </a:lnTo>
                  <a:lnTo>
                    <a:pt x="7841" y="133341"/>
                  </a:lnTo>
                  <a:lnTo>
                    <a:pt x="8008" y="134882"/>
                  </a:lnTo>
                  <a:lnTo>
                    <a:pt x="8176" y="136423"/>
                  </a:lnTo>
                  <a:lnTo>
                    <a:pt x="8347" y="137918"/>
                  </a:lnTo>
                  <a:lnTo>
                    <a:pt x="8518" y="139414"/>
                  </a:lnTo>
                  <a:lnTo>
                    <a:pt x="8693" y="140910"/>
                  </a:lnTo>
                  <a:lnTo>
                    <a:pt x="8872" y="142360"/>
                  </a:lnTo>
                  <a:lnTo>
                    <a:pt x="9051" y="143810"/>
                  </a:lnTo>
                  <a:lnTo>
                    <a:pt x="9229" y="145238"/>
                  </a:lnTo>
                  <a:lnTo>
                    <a:pt x="9412" y="146643"/>
                  </a:lnTo>
                  <a:lnTo>
                    <a:pt x="9598" y="148025"/>
                  </a:lnTo>
                  <a:lnTo>
                    <a:pt x="9784" y="149408"/>
                  </a:lnTo>
                  <a:lnTo>
                    <a:pt x="9974" y="150745"/>
                  </a:lnTo>
                  <a:lnTo>
                    <a:pt x="10167" y="152082"/>
                  </a:lnTo>
                  <a:lnTo>
                    <a:pt x="10361" y="153396"/>
                  </a:lnTo>
                  <a:lnTo>
                    <a:pt x="10555" y="154665"/>
                  </a:lnTo>
                  <a:lnTo>
                    <a:pt x="10752" y="155934"/>
                  </a:lnTo>
                  <a:lnTo>
                    <a:pt x="10953" y="157158"/>
                  </a:lnTo>
                  <a:lnTo>
                    <a:pt x="11154" y="158381"/>
                  </a:lnTo>
                  <a:lnTo>
                    <a:pt x="11359" y="159560"/>
                  </a:lnTo>
                  <a:lnTo>
                    <a:pt x="11567" y="160738"/>
                  </a:lnTo>
                  <a:lnTo>
                    <a:pt x="11776" y="161871"/>
                  </a:lnTo>
                  <a:lnTo>
                    <a:pt x="11984" y="162982"/>
                  </a:lnTo>
                  <a:lnTo>
                    <a:pt x="12200" y="164070"/>
                  </a:lnTo>
                  <a:lnTo>
                    <a:pt x="12412" y="165135"/>
                  </a:lnTo>
                  <a:lnTo>
                    <a:pt x="13276" y="169304"/>
                  </a:lnTo>
                  <a:lnTo>
                    <a:pt x="14140" y="173497"/>
                  </a:lnTo>
                  <a:lnTo>
                    <a:pt x="14996" y="177712"/>
                  </a:lnTo>
                  <a:lnTo>
                    <a:pt x="15848" y="181904"/>
                  </a:lnTo>
                  <a:lnTo>
                    <a:pt x="16693" y="186119"/>
                  </a:lnTo>
                  <a:lnTo>
                    <a:pt x="17531" y="190334"/>
                  </a:lnTo>
                  <a:lnTo>
                    <a:pt x="18357" y="194526"/>
                  </a:lnTo>
                  <a:lnTo>
                    <a:pt x="19176" y="198741"/>
                  </a:lnTo>
                  <a:lnTo>
                    <a:pt x="19984" y="202934"/>
                  </a:lnTo>
                  <a:lnTo>
                    <a:pt x="20781" y="207126"/>
                  </a:lnTo>
                  <a:lnTo>
                    <a:pt x="21559" y="211296"/>
                  </a:lnTo>
                  <a:lnTo>
                    <a:pt x="22326" y="215466"/>
                  </a:lnTo>
                  <a:lnTo>
                    <a:pt x="22706" y="217550"/>
                  </a:lnTo>
                  <a:lnTo>
                    <a:pt x="23078" y="219613"/>
                  </a:lnTo>
                  <a:lnTo>
                    <a:pt x="23446" y="221697"/>
                  </a:lnTo>
                  <a:lnTo>
                    <a:pt x="23811" y="223760"/>
                  </a:lnTo>
                  <a:lnTo>
                    <a:pt x="24172" y="225822"/>
                  </a:lnTo>
                  <a:lnTo>
                    <a:pt x="24530" y="227884"/>
                  </a:lnTo>
                  <a:lnTo>
                    <a:pt x="24880" y="229924"/>
                  </a:lnTo>
                  <a:lnTo>
                    <a:pt x="25226" y="231963"/>
                  </a:lnTo>
                  <a:lnTo>
                    <a:pt x="25565" y="234003"/>
                  </a:lnTo>
                  <a:lnTo>
                    <a:pt x="25900" y="236042"/>
                  </a:lnTo>
                  <a:lnTo>
                    <a:pt x="26231" y="238082"/>
                  </a:lnTo>
                  <a:lnTo>
                    <a:pt x="26555" y="240099"/>
                  </a:lnTo>
                  <a:lnTo>
                    <a:pt x="26871" y="242115"/>
                  </a:lnTo>
                  <a:lnTo>
                    <a:pt x="27184" y="244132"/>
                  </a:lnTo>
                  <a:lnTo>
                    <a:pt x="27493" y="246126"/>
                  </a:lnTo>
                  <a:lnTo>
                    <a:pt x="27795" y="248121"/>
                  </a:lnTo>
                  <a:lnTo>
                    <a:pt x="28089" y="250092"/>
                  </a:lnTo>
                  <a:lnTo>
                    <a:pt x="28375" y="252086"/>
                  </a:lnTo>
                  <a:lnTo>
                    <a:pt x="28658" y="254058"/>
                  </a:lnTo>
                  <a:lnTo>
                    <a:pt x="28930" y="256007"/>
                  </a:lnTo>
                  <a:lnTo>
                    <a:pt x="29198" y="257956"/>
                  </a:lnTo>
                  <a:lnTo>
                    <a:pt x="29459" y="259905"/>
                  </a:lnTo>
                  <a:lnTo>
                    <a:pt x="29712" y="261831"/>
                  </a:lnTo>
                  <a:lnTo>
                    <a:pt x="29958" y="263757"/>
                  </a:lnTo>
                  <a:lnTo>
                    <a:pt x="30199" y="265683"/>
                  </a:lnTo>
                  <a:lnTo>
                    <a:pt x="30430" y="267587"/>
                  </a:lnTo>
                  <a:lnTo>
                    <a:pt x="30654" y="269468"/>
                  </a:lnTo>
                  <a:lnTo>
                    <a:pt x="30866" y="271349"/>
                  </a:lnTo>
                  <a:lnTo>
                    <a:pt x="31074" y="273229"/>
                  </a:lnTo>
                  <a:lnTo>
                    <a:pt x="31275" y="275088"/>
                  </a:lnTo>
                  <a:lnTo>
                    <a:pt x="31465" y="276923"/>
                  </a:lnTo>
                  <a:lnTo>
                    <a:pt x="31648" y="278759"/>
                  </a:lnTo>
                  <a:lnTo>
                    <a:pt x="31823" y="280594"/>
                  </a:lnTo>
                  <a:lnTo>
                    <a:pt x="31986" y="282407"/>
                  </a:lnTo>
                  <a:lnTo>
                    <a:pt x="32143" y="284198"/>
                  </a:lnTo>
                  <a:lnTo>
                    <a:pt x="32288" y="285988"/>
                  </a:lnTo>
                  <a:lnTo>
                    <a:pt x="32426" y="287755"/>
                  </a:lnTo>
                  <a:lnTo>
                    <a:pt x="32556" y="289523"/>
                  </a:lnTo>
                  <a:lnTo>
                    <a:pt x="32675" y="291268"/>
                  </a:lnTo>
                  <a:lnTo>
                    <a:pt x="32783" y="293013"/>
                  </a:lnTo>
                  <a:lnTo>
                    <a:pt x="32791" y="292220"/>
                  </a:lnTo>
                  <a:lnTo>
                    <a:pt x="32805" y="289931"/>
                  </a:lnTo>
                  <a:lnTo>
                    <a:pt x="32813" y="288231"/>
                  </a:lnTo>
                  <a:lnTo>
                    <a:pt x="32817" y="286214"/>
                  </a:lnTo>
                  <a:lnTo>
                    <a:pt x="32824" y="283858"/>
                  </a:lnTo>
                  <a:lnTo>
                    <a:pt x="32824" y="281184"/>
                  </a:lnTo>
                  <a:lnTo>
                    <a:pt x="32824" y="278215"/>
                  </a:lnTo>
                  <a:lnTo>
                    <a:pt x="32817" y="274952"/>
                  </a:lnTo>
                  <a:lnTo>
                    <a:pt x="32805" y="271394"/>
                  </a:lnTo>
                  <a:lnTo>
                    <a:pt x="32787" y="267587"/>
                  </a:lnTo>
                  <a:lnTo>
                    <a:pt x="32761" y="263508"/>
                  </a:lnTo>
                  <a:lnTo>
                    <a:pt x="32727" y="259202"/>
                  </a:lnTo>
                  <a:lnTo>
                    <a:pt x="32683" y="254647"/>
                  </a:lnTo>
                  <a:lnTo>
                    <a:pt x="32630" y="249888"/>
                  </a:lnTo>
                  <a:lnTo>
                    <a:pt x="32601" y="247418"/>
                  </a:lnTo>
                  <a:lnTo>
                    <a:pt x="32567" y="244903"/>
                  </a:lnTo>
                  <a:lnTo>
                    <a:pt x="32530" y="242342"/>
                  </a:lnTo>
                  <a:lnTo>
                    <a:pt x="32489" y="239736"/>
                  </a:lnTo>
                  <a:lnTo>
                    <a:pt x="32444" y="237085"/>
                  </a:lnTo>
                  <a:lnTo>
                    <a:pt x="32400" y="234388"/>
                  </a:lnTo>
                  <a:lnTo>
                    <a:pt x="32351" y="231646"/>
                  </a:lnTo>
                  <a:lnTo>
                    <a:pt x="32295" y="228858"/>
                  </a:lnTo>
                  <a:lnTo>
                    <a:pt x="32240" y="226026"/>
                  </a:lnTo>
                  <a:lnTo>
                    <a:pt x="32180" y="223170"/>
                  </a:lnTo>
                  <a:lnTo>
                    <a:pt x="32113" y="220270"/>
                  </a:lnTo>
                  <a:lnTo>
                    <a:pt x="32046" y="217346"/>
                  </a:lnTo>
                  <a:lnTo>
                    <a:pt x="31972" y="214378"/>
                  </a:lnTo>
                  <a:lnTo>
                    <a:pt x="31893" y="211364"/>
                  </a:lnTo>
                  <a:lnTo>
                    <a:pt x="31811" y="208350"/>
                  </a:lnTo>
                  <a:lnTo>
                    <a:pt x="31726" y="205291"/>
                  </a:lnTo>
                  <a:lnTo>
                    <a:pt x="31636" y="202209"/>
                  </a:lnTo>
                  <a:lnTo>
                    <a:pt x="31540" y="199081"/>
                  </a:lnTo>
                  <a:lnTo>
                    <a:pt x="31439" y="195954"/>
                  </a:lnTo>
                  <a:lnTo>
                    <a:pt x="31335" y="192782"/>
                  </a:lnTo>
                  <a:lnTo>
                    <a:pt x="31223" y="189609"/>
                  </a:lnTo>
                  <a:lnTo>
                    <a:pt x="31108" y="186391"/>
                  </a:lnTo>
                  <a:lnTo>
                    <a:pt x="30989" y="183173"/>
                  </a:lnTo>
                  <a:lnTo>
                    <a:pt x="30862" y="179932"/>
                  </a:lnTo>
                  <a:lnTo>
                    <a:pt x="30728" y="176692"/>
                  </a:lnTo>
                  <a:lnTo>
                    <a:pt x="30590" y="173406"/>
                  </a:lnTo>
                  <a:lnTo>
                    <a:pt x="30449" y="170143"/>
                  </a:lnTo>
                  <a:lnTo>
                    <a:pt x="30300" y="166834"/>
                  </a:lnTo>
                  <a:lnTo>
                    <a:pt x="30144" y="163548"/>
                  </a:lnTo>
                  <a:lnTo>
                    <a:pt x="29984" y="160240"/>
                  </a:lnTo>
                  <a:lnTo>
                    <a:pt x="29816" y="156909"/>
                  </a:lnTo>
                  <a:lnTo>
                    <a:pt x="29641" y="153600"/>
                  </a:lnTo>
                  <a:lnTo>
                    <a:pt x="29459" y="150269"/>
                  </a:lnTo>
                  <a:lnTo>
                    <a:pt x="29273" y="146937"/>
                  </a:lnTo>
                  <a:lnTo>
                    <a:pt x="29079" y="143629"/>
                  </a:lnTo>
                  <a:lnTo>
                    <a:pt x="28878" y="140298"/>
                  </a:lnTo>
                  <a:lnTo>
                    <a:pt x="28673" y="136966"/>
                  </a:lnTo>
                  <a:lnTo>
                    <a:pt x="28457" y="133658"/>
                  </a:lnTo>
                  <a:lnTo>
                    <a:pt x="28234" y="130349"/>
                  </a:lnTo>
                  <a:lnTo>
                    <a:pt x="28007" y="127041"/>
                  </a:lnTo>
                  <a:lnTo>
                    <a:pt x="27769" y="123732"/>
                  </a:lnTo>
                  <a:lnTo>
                    <a:pt x="27527" y="120446"/>
                  </a:lnTo>
                  <a:lnTo>
                    <a:pt x="27273" y="117183"/>
                  </a:lnTo>
                  <a:lnTo>
                    <a:pt x="27017" y="113920"/>
                  </a:lnTo>
                  <a:lnTo>
                    <a:pt x="26749" y="110657"/>
                  </a:lnTo>
                  <a:lnTo>
                    <a:pt x="26473" y="107439"/>
                  </a:lnTo>
                  <a:lnTo>
                    <a:pt x="26190" y="104221"/>
                  </a:lnTo>
                  <a:lnTo>
                    <a:pt x="25900" y="101025"/>
                  </a:lnTo>
                  <a:lnTo>
                    <a:pt x="25751" y="99439"/>
                  </a:lnTo>
                  <a:lnTo>
                    <a:pt x="25598" y="97853"/>
                  </a:lnTo>
                  <a:lnTo>
                    <a:pt x="25446" y="96267"/>
                  </a:lnTo>
                  <a:lnTo>
                    <a:pt x="25293" y="94703"/>
                  </a:lnTo>
                  <a:lnTo>
                    <a:pt x="25133" y="93139"/>
                  </a:lnTo>
                  <a:lnTo>
                    <a:pt x="24976" y="91576"/>
                  </a:lnTo>
                  <a:lnTo>
                    <a:pt x="24813" y="90012"/>
                  </a:lnTo>
                  <a:lnTo>
                    <a:pt x="24649" y="88471"/>
                  </a:lnTo>
                  <a:lnTo>
                    <a:pt x="24485" y="86930"/>
                  </a:lnTo>
                  <a:lnTo>
                    <a:pt x="24314" y="85389"/>
                  </a:lnTo>
                  <a:lnTo>
                    <a:pt x="24146" y="83871"/>
                  </a:lnTo>
                  <a:lnTo>
                    <a:pt x="23971" y="82352"/>
                  </a:lnTo>
                  <a:lnTo>
                    <a:pt x="23796" y="80834"/>
                  </a:lnTo>
                  <a:lnTo>
                    <a:pt x="23621" y="79316"/>
                  </a:lnTo>
                  <a:lnTo>
                    <a:pt x="23443" y="77820"/>
                  </a:lnTo>
                  <a:lnTo>
                    <a:pt x="23260" y="76347"/>
                  </a:lnTo>
                  <a:lnTo>
                    <a:pt x="23074" y="74852"/>
                  </a:lnTo>
                  <a:lnTo>
                    <a:pt x="22888" y="73379"/>
                  </a:lnTo>
                  <a:lnTo>
                    <a:pt x="22702" y="71928"/>
                  </a:lnTo>
                  <a:lnTo>
                    <a:pt x="22508" y="70478"/>
                  </a:lnTo>
                  <a:lnTo>
                    <a:pt x="22315" y="69028"/>
                  </a:lnTo>
                  <a:lnTo>
                    <a:pt x="22121" y="67577"/>
                  </a:lnTo>
                  <a:lnTo>
                    <a:pt x="21920" y="66150"/>
                  </a:lnTo>
                  <a:lnTo>
                    <a:pt x="21723" y="64745"/>
                  </a:lnTo>
                  <a:lnTo>
                    <a:pt x="21518" y="63340"/>
                  </a:lnTo>
                  <a:lnTo>
                    <a:pt x="21313" y="61935"/>
                  </a:lnTo>
                  <a:lnTo>
                    <a:pt x="21105" y="60552"/>
                  </a:lnTo>
                  <a:lnTo>
                    <a:pt x="20893" y="59170"/>
                  </a:lnTo>
                  <a:lnTo>
                    <a:pt x="20680" y="57788"/>
                  </a:lnTo>
                  <a:lnTo>
                    <a:pt x="20465" y="56451"/>
                  </a:lnTo>
                  <a:lnTo>
                    <a:pt x="20249" y="55091"/>
                  </a:lnTo>
                  <a:lnTo>
                    <a:pt x="20029" y="53754"/>
                  </a:lnTo>
                  <a:lnTo>
                    <a:pt x="19806" y="52439"/>
                  </a:lnTo>
                  <a:lnTo>
                    <a:pt x="19579" y="51125"/>
                  </a:lnTo>
                  <a:lnTo>
                    <a:pt x="19351" y="49833"/>
                  </a:lnTo>
                  <a:lnTo>
                    <a:pt x="19121" y="48542"/>
                  </a:lnTo>
                  <a:lnTo>
                    <a:pt x="18886" y="47250"/>
                  </a:lnTo>
                  <a:lnTo>
                    <a:pt x="18652" y="46004"/>
                  </a:lnTo>
                  <a:lnTo>
                    <a:pt x="18413" y="44735"/>
                  </a:lnTo>
                  <a:lnTo>
                    <a:pt x="18171" y="43511"/>
                  </a:lnTo>
                  <a:lnTo>
                    <a:pt x="17929" y="42287"/>
                  </a:lnTo>
                  <a:lnTo>
                    <a:pt x="17680" y="41063"/>
                  </a:lnTo>
                  <a:lnTo>
                    <a:pt x="17431" y="39862"/>
                  </a:lnTo>
                  <a:lnTo>
                    <a:pt x="17181" y="38684"/>
                  </a:lnTo>
                  <a:lnTo>
                    <a:pt x="16924" y="37506"/>
                  </a:lnTo>
                  <a:lnTo>
                    <a:pt x="16667" y="36350"/>
                  </a:lnTo>
                  <a:lnTo>
                    <a:pt x="16407" y="35194"/>
                  </a:lnTo>
                  <a:lnTo>
                    <a:pt x="16146" y="34061"/>
                  </a:lnTo>
                  <a:lnTo>
                    <a:pt x="15878" y="32951"/>
                  </a:lnTo>
                  <a:lnTo>
                    <a:pt x="15610" y="31840"/>
                  </a:lnTo>
                  <a:lnTo>
                    <a:pt x="15338" y="30752"/>
                  </a:lnTo>
                  <a:lnTo>
                    <a:pt x="15067" y="29687"/>
                  </a:lnTo>
                  <a:lnTo>
                    <a:pt x="14787" y="28622"/>
                  </a:lnTo>
                  <a:lnTo>
                    <a:pt x="14508" y="27580"/>
                  </a:lnTo>
                  <a:lnTo>
                    <a:pt x="14225" y="26537"/>
                  </a:lnTo>
                  <a:lnTo>
                    <a:pt x="13942" y="25540"/>
                  </a:lnTo>
                  <a:lnTo>
                    <a:pt x="13652" y="24543"/>
                  </a:lnTo>
                  <a:lnTo>
                    <a:pt x="13362" y="23546"/>
                  </a:lnTo>
                  <a:lnTo>
                    <a:pt x="13067" y="22594"/>
                  </a:lnTo>
                  <a:lnTo>
                    <a:pt x="12770" y="21643"/>
                  </a:lnTo>
                  <a:lnTo>
                    <a:pt x="12472" y="20713"/>
                  </a:lnTo>
                  <a:lnTo>
                    <a:pt x="12167" y="19807"/>
                  </a:lnTo>
                  <a:lnTo>
                    <a:pt x="11861" y="18901"/>
                  </a:lnTo>
                  <a:lnTo>
                    <a:pt x="11552" y="18017"/>
                  </a:lnTo>
                  <a:lnTo>
                    <a:pt x="11240" y="17156"/>
                  </a:lnTo>
                  <a:lnTo>
                    <a:pt x="10927" y="16317"/>
                  </a:lnTo>
                  <a:lnTo>
                    <a:pt x="10607" y="15479"/>
                  </a:lnTo>
                  <a:lnTo>
                    <a:pt x="10287" y="14663"/>
                  </a:lnTo>
                  <a:lnTo>
                    <a:pt x="9963" y="13870"/>
                  </a:lnTo>
                  <a:lnTo>
                    <a:pt x="9635" y="13099"/>
                  </a:lnTo>
                  <a:lnTo>
                    <a:pt x="9304" y="12351"/>
                  </a:lnTo>
                  <a:lnTo>
                    <a:pt x="8972" y="11604"/>
                  </a:lnTo>
                  <a:lnTo>
                    <a:pt x="8634" y="10878"/>
                  </a:lnTo>
                  <a:lnTo>
                    <a:pt x="8295" y="10199"/>
                  </a:lnTo>
                  <a:lnTo>
                    <a:pt x="7952" y="9519"/>
                  </a:lnTo>
                  <a:lnTo>
                    <a:pt x="7606" y="8839"/>
                  </a:lnTo>
                  <a:lnTo>
                    <a:pt x="7256" y="8204"/>
                  </a:lnTo>
                  <a:lnTo>
                    <a:pt x="6906" y="7593"/>
                  </a:lnTo>
                  <a:lnTo>
                    <a:pt x="6549" y="6981"/>
                  </a:lnTo>
                  <a:lnTo>
                    <a:pt x="6192" y="6391"/>
                  </a:lnTo>
                  <a:lnTo>
                    <a:pt x="5827" y="5848"/>
                  </a:lnTo>
                  <a:lnTo>
                    <a:pt x="5462" y="5304"/>
                  </a:lnTo>
                  <a:lnTo>
                    <a:pt x="5093" y="4783"/>
                  </a:lnTo>
                  <a:lnTo>
                    <a:pt x="4725" y="4284"/>
                  </a:lnTo>
                  <a:lnTo>
                    <a:pt x="4349" y="3808"/>
                  </a:lnTo>
                  <a:lnTo>
                    <a:pt x="3969" y="3355"/>
                  </a:lnTo>
                  <a:lnTo>
                    <a:pt x="3589" y="2902"/>
                  </a:lnTo>
                  <a:lnTo>
                    <a:pt x="3202" y="2494"/>
                  </a:lnTo>
                  <a:lnTo>
                    <a:pt x="2815" y="2108"/>
                  </a:lnTo>
                  <a:lnTo>
                    <a:pt x="2424" y="1746"/>
                  </a:lnTo>
                  <a:lnTo>
                    <a:pt x="2026" y="1383"/>
                  </a:lnTo>
                  <a:lnTo>
                    <a:pt x="1628" y="1066"/>
                  </a:lnTo>
                  <a:lnTo>
                    <a:pt x="1226" y="771"/>
                  </a:lnTo>
                  <a:lnTo>
                    <a:pt x="820" y="477"/>
                  </a:lnTo>
                  <a:lnTo>
                    <a:pt x="414" y="2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 flipH="1">
              <a:off x="2617875" y="11023142"/>
              <a:ext cx="1005367" cy="1489549"/>
            </a:xfrm>
            <a:custGeom>
              <a:avLst/>
              <a:gdLst/>
              <a:ahLst/>
              <a:cxnLst/>
              <a:rect l="l" t="t" r="r" b="b"/>
              <a:pathLst>
                <a:path w="35366" h="246512" extrusionOk="0">
                  <a:moveTo>
                    <a:pt x="35366" y="1"/>
                  </a:moveTo>
                  <a:lnTo>
                    <a:pt x="35277" y="69"/>
                  </a:lnTo>
                  <a:lnTo>
                    <a:pt x="35005" y="364"/>
                  </a:lnTo>
                  <a:lnTo>
                    <a:pt x="34808" y="567"/>
                  </a:lnTo>
                  <a:lnTo>
                    <a:pt x="34569" y="862"/>
                  </a:lnTo>
                  <a:lnTo>
                    <a:pt x="34290" y="1202"/>
                  </a:lnTo>
                  <a:lnTo>
                    <a:pt x="33977" y="1610"/>
                  </a:lnTo>
                  <a:lnTo>
                    <a:pt x="33627" y="2086"/>
                  </a:lnTo>
                  <a:lnTo>
                    <a:pt x="33240" y="2630"/>
                  </a:lnTo>
                  <a:lnTo>
                    <a:pt x="32823" y="3264"/>
                  </a:lnTo>
                  <a:lnTo>
                    <a:pt x="32373" y="3989"/>
                  </a:lnTo>
                  <a:lnTo>
                    <a:pt x="31893" y="4783"/>
                  </a:lnTo>
                  <a:lnTo>
                    <a:pt x="31383" y="5666"/>
                  </a:lnTo>
                  <a:lnTo>
                    <a:pt x="30847" y="6641"/>
                  </a:lnTo>
                  <a:lnTo>
                    <a:pt x="30284" y="7728"/>
                  </a:lnTo>
                  <a:lnTo>
                    <a:pt x="29696" y="8907"/>
                  </a:lnTo>
                  <a:lnTo>
                    <a:pt x="29395" y="9519"/>
                  </a:lnTo>
                  <a:lnTo>
                    <a:pt x="29086" y="10176"/>
                  </a:lnTo>
                  <a:lnTo>
                    <a:pt x="28773" y="10856"/>
                  </a:lnTo>
                  <a:lnTo>
                    <a:pt x="28453" y="11558"/>
                  </a:lnTo>
                  <a:lnTo>
                    <a:pt x="28129" y="12306"/>
                  </a:lnTo>
                  <a:lnTo>
                    <a:pt x="27798" y="13077"/>
                  </a:lnTo>
                  <a:lnTo>
                    <a:pt x="27466" y="13870"/>
                  </a:lnTo>
                  <a:lnTo>
                    <a:pt x="27128" y="14686"/>
                  </a:lnTo>
                  <a:lnTo>
                    <a:pt x="26781" y="15547"/>
                  </a:lnTo>
                  <a:lnTo>
                    <a:pt x="26435" y="16430"/>
                  </a:lnTo>
                  <a:lnTo>
                    <a:pt x="26085" y="17337"/>
                  </a:lnTo>
                  <a:lnTo>
                    <a:pt x="25728" y="18289"/>
                  </a:lnTo>
                  <a:lnTo>
                    <a:pt x="25370" y="19263"/>
                  </a:lnTo>
                  <a:lnTo>
                    <a:pt x="25006" y="20260"/>
                  </a:lnTo>
                  <a:lnTo>
                    <a:pt x="24641" y="21303"/>
                  </a:lnTo>
                  <a:lnTo>
                    <a:pt x="24272" y="22368"/>
                  </a:lnTo>
                  <a:lnTo>
                    <a:pt x="23900" y="23478"/>
                  </a:lnTo>
                  <a:lnTo>
                    <a:pt x="23524" y="24634"/>
                  </a:lnTo>
                  <a:lnTo>
                    <a:pt x="23148" y="25812"/>
                  </a:lnTo>
                  <a:lnTo>
                    <a:pt x="22765" y="27013"/>
                  </a:lnTo>
                  <a:lnTo>
                    <a:pt x="22385" y="28260"/>
                  </a:lnTo>
                  <a:lnTo>
                    <a:pt x="21998" y="29551"/>
                  </a:lnTo>
                  <a:lnTo>
                    <a:pt x="21610" y="30866"/>
                  </a:lnTo>
                  <a:lnTo>
                    <a:pt x="21223" y="32225"/>
                  </a:lnTo>
                  <a:lnTo>
                    <a:pt x="20832" y="33608"/>
                  </a:lnTo>
                  <a:lnTo>
                    <a:pt x="20442" y="35035"/>
                  </a:lnTo>
                  <a:lnTo>
                    <a:pt x="20051" y="36508"/>
                  </a:lnTo>
                  <a:lnTo>
                    <a:pt x="19656" y="38004"/>
                  </a:lnTo>
                  <a:lnTo>
                    <a:pt x="19261" y="39568"/>
                  </a:lnTo>
                  <a:lnTo>
                    <a:pt x="18863" y="41154"/>
                  </a:lnTo>
                  <a:lnTo>
                    <a:pt x="18468" y="42763"/>
                  </a:lnTo>
                  <a:lnTo>
                    <a:pt x="18070" y="44440"/>
                  </a:lnTo>
                  <a:lnTo>
                    <a:pt x="17676" y="46140"/>
                  </a:lnTo>
                  <a:lnTo>
                    <a:pt x="17277" y="47884"/>
                  </a:lnTo>
                  <a:lnTo>
                    <a:pt x="16879" y="49697"/>
                  </a:lnTo>
                  <a:lnTo>
                    <a:pt x="16484" y="51510"/>
                  </a:lnTo>
                  <a:lnTo>
                    <a:pt x="16090" y="53391"/>
                  </a:lnTo>
                  <a:lnTo>
                    <a:pt x="15691" y="55317"/>
                  </a:lnTo>
                  <a:lnTo>
                    <a:pt x="15297" y="57289"/>
                  </a:lnTo>
                  <a:lnTo>
                    <a:pt x="14906" y="59283"/>
                  </a:lnTo>
                  <a:lnTo>
                    <a:pt x="14511" y="61345"/>
                  </a:lnTo>
                  <a:lnTo>
                    <a:pt x="14120" y="63430"/>
                  </a:lnTo>
                  <a:lnTo>
                    <a:pt x="13733" y="65583"/>
                  </a:lnTo>
                  <a:lnTo>
                    <a:pt x="13342" y="67781"/>
                  </a:lnTo>
                  <a:lnTo>
                    <a:pt x="12959" y="70002"/>
                  </a:lnTo>
                  <a:lnTo>
                    <a:pt x="12575" y="72291"/>
                  </a:lnTo>
                  <a:lnTo>
                    <a:pt x="12192" y="74625"/>
                  </a:lnTo>
                  <a:lnTo>
                    <a:pt x="11812" y="77004"/>
                  </a:lnTo>
                  <a:lnTo>
                    <a:pt x="11436" y="79429"/>
                  </a:lnTo>
                  <a:lnTo>
                    <a:pt x="11064" y="81899"/>
                  </a:lnTo>
                  <a:lnTo>
                    <a:pt x="10692" y="84437"/>
                  </a:lnTo>
                  <a:lnTo>
                    <a:pt x="10323" y="87021"/>
                  </a:lnTo>
                  <a:lnTo>
                    <a:pt x="9958" y="89627"/>
                  </a:lnTo>
                  <a:lnTo>
                    <a:pt x="9597" y="92324"/>
                  </a:lnTo>
                  <a:lnTo>
                    <a:pt x="9240" y="95043"/>
                  </a:lnTo>
                  <a:lnTo>
                    <a:pt x="8886" y="97830"/>
                  </a:lnTo>
                  <a:lnTo>
                    <a:pt x="8536" y="100663"/>
                  </a:lnTo>
                  <a:lnTo>
                    <a:pt x="8190" y="103541"/>
                  </a:lnTo>
                  <a:lnTo>
                    <a:pt x="7851" y="106487"/>
                  </a:lnTo>
                  <a:lnTo>
                    <a:pt x="7513" y="109478"/>
                  </a:lnTo>
                  <a:lnTo>
                    <a:pt x="7349" y="110997"/>
                  </a:lnTo>
                  <a:lnTo>
                    <a:pt x="7181" y="112515"/>
                  </a:lnTo>
                  <a:lnTo>
                    <a:pt x="7017" y="114056"/>
                  </a:lnTo>
                  <a:lnTo>
                    <a:pt x="6854" y="115619"/>
                  </a:lnTo>
                  <a:lnTo>
                    <a:pt x="6694" y="117183"/>
                  </a:lnTo>
                  <a:lnTo>
                    <a:pt x="6533" y="118769"/>
                  </a:lnTo>
                  <a:lnTo>
                    <a:pt x="6373" y="120378"/>
                  </a:lnTo>
                  <a:lnTo>
                    <a:pt x="6217" y="121987"/>
                  </a:lnTo>
                  <a:lnTo>
                    <a:pt x="6061" y="123619"/>
                  </a:lnTo>
                  <a:lnTo>
                    <a:pt x="5904" y="125251"/>
                  </a:lnTo>
                  <a:lnTo>
                    <a:pt x="5752" y="126905"/>
                  </a:lnTo>
                  <a:lnTo>
                    <a:pt x="5599" y="128582"/>
                  </a:lnTo>
                  <a:lnTo>
                    <a:pt x="5446" y="130259"/>
                  </a:lnTo>
                  <a:lnTo>
                    <a:pt x="5297" y="131958"/>
                  </a:lnTo>
                  <a:lnTo>
                    <a:pt x="5149" y="133681"/>
                  </a:lnTo>
                  <a:lnTo>
                    <a:pt x="5003" y="135403"/>
                  </a:lnTo>
                  <a:lnTo>
                    <a:pt x="4858" y="137148"/>
                  </a:lnTo>
                  <a:lnTo>
                    <a:pt x="4717" y="138893"/>
                  </a:lnTo>
                  <a:lnTo>
                    <a:pt x="4575" y="140660"/>
                  </a:lnTo>
                  <a:lnTo>
                    <a:pt x="4434" y="142451"/>
                  </a:lnTo>
                  <a:lnTo>
                    <a:pt x="4296" y="144263"/>
                  </a:lnTo>
                  <a:lnTo>
                    <a:pt x="4158" y="146076"/>
                  </a:lnTo>
                  <a:lnTo>
                    <a:pt x="4021" y="147889"/>
                  </a:lnTo>
                  <a:lnTo>
                    <a:pt x="3890" y="149748"/>
                  </a:lnTo>
                  <a:lnTo>
                    <a:pt x="3756" y="151606"/>
                  </a:lnTo>
                  <a:lnTo>
                    <a:pt x="3626" y="153464"/>
                  </a:lnTo>
                  <a:lnTo>
                    <a:pt x="3499" y="155368"/>
                  </a:lnTo>
                  <a:lnTo>
                    <a:pt x="3373" y="157271"/>
                  </a:lnTo>
                  <a:lnTo>
                    <a:pt x="3246" y="159197"/>
                  </a:lnTo>
                  <a:lnTo>
                    <a:pt x="3123" y="161124"/>
                  </a:lnTo>
                  <a:lnTo>
                    <a:pt x="3001" y="163072"/>
                  </a:lnTo>
                  <a:lnTo>
                    <a:pt x="2881" y="165044"/>
                  </a:lnTo>
                  <a:lnTo>
                    <a:pt x="2766" y="167015"/>
                  </a:lnTo>
                  <a:lnTo>
                    <a:pt x="2651" y="169010"/>
                  </a:lnTo>
                  <a:lnTo>
                    <a:pt x="2535" y="171027"/>
                  </a:lnTo>
                  <a:lnTo>
                    <a:pt x="2424" y="173043"/>
                  </a:lnTo>
                  <a:lnTo>
                    <a:pt x="2316" y="175106"/>
                  </a:lnTo>
                  <a:lnTo>
                    <a:pt x="2208" y="177145"/>
                  </a:lnTo>
                  <a:lnTo>
                    <a:pt x="2100" y="179230"/>
                  </a:lnTo>
                  <a:lnTo>
                    <a:pt x="1995" y="181315"/>
                  </a:lnTo>
                  <a:lnTo>
                    <a:pt x="1895" y="183422"/>
                  </a:lnTo>
                  <a:lnTo>
                    <a:pt x="1794" y="185553"/>
                  </a:lnTo>
                  <a:lnTo>
                    <a:pt x="1698" y="187683"/>
                  </a:lnTo>
                  <a:lnTo>
                    <a:pt x="1601" y="189836"/>
                  </a:lnTo>
                  <a:lnTo>
                    <a:pt x="1508" y="192011"/>
                  </a:lnTo>
                  <a:lnTo>
                    <a:pt x="1418" y="194187"/>
                  </a:lnTo>
                  <a:lnTo>
                    <a:pt x="1329" y="196407"/>
                  </a:lnTo>
                  <a:lnTo>
                    <a:pt x="1243" y="198605"/>
                  </a:lnTo>
                  <a:lnTo>
                    <a:pt x="1158" y="200849"/>
                  </a:lnTo>
                  <a:lnTo>
                    <a:pt x="1076" y="203092"/>
                  </a:lnTo>
                  <a:lnTo>
                    <a:pt x="994" y="205381"/>
                  </a:lnTo>
                  <a:lnTo>
                    <a:pt x="916" y="207647"/>
                  </a:lnTo>
                  <a:lnTo>
                    <a:pt x="841" y="209959"/>
                  </a:lnTo>
                  <a:lnTo>
                    <a:pt x="767" y="212270"/>
                  </a:lnTo>
                  <a:lnTo>
                    <a:pt x="696" y="214604"/>
                  </a:lnTo>
                  <a:lnTo>
                    <a:pt x="629" y="216961"/>
                  </a:lnTo>
                  <a:lnTo>
                    <a:pt x="562" y="219318"/>
                  </a:lnTo>
                  <a:lnTo>
                    <a:pt x="499" y="221720"/>
                  </a:lnTo>
                  <a:lnTo>
                    <a:pt x="439" y="224122"/>
                  </a:lnTo>
                  <a:lnTo>
                    <a:pt x="380" y="226524"/>
                  </a:lnTo>
                  <a:lnTo>
                    <a:pt x="324" y="228972"/>
                  </a:lnTo>
                  <a:lnTo>
                    <a:pt x="268" y="231419"/>
                  </a:lnTo>
                  <a:lnTo>
                    <a:pt x="220" y="233889"/>
                  </a:lnTo>
                  <a:lnTo>
                    <a:pt x="171" y="236382"/>
                  </a:lnTo>
                  <a:lnTo>
                    <a:pt x="123" y="238897"/>
                  </a:lnTo>
                  <a:lnTo>
                    <a:pt x="78" y="241413"/>
                  </a:lnTo>
                  <a:lnTo>
                    <a:pt x="41" y="243951"/>
                  </a:lnTo>
                  <a:lnTo>
                    <a:pt x="0" y="246512"/>
                  </a:lnTo>
                  <a:lnTo>
                    <a:pt x="48" y="246058"/>
                  </a:lnTo>
                  <a:lnTo>
                    <a:pt x="197" y="244835"/>
                  </a:lnTo>
                  <a:lnTo>
                    <a:pt x="309" y="243928"/>
                  </a:lnTo>
                  <a:lnTo>
                    <a:pt x="443" y="242886"/>
                  </a:lnTo>
                  <a:lnTo>
                    <a:pt x="603" y="241662"/>
                  </a:lnTo>
                  <a:lnTo>
                    <a:pt x="786" y="240325"/>
                  </a:lnTo>
                  <a:lnTo>
                    <a:pt x="990" y="238852"/>
                  </a:lnTo>
                  <a:lnTo>
                    <a:pt x="1225" y="237288"/>
                  </a:lnTo>
                  <a:lnTo>
                    <a:pt x="1478" y="235612"/>
                  </a:lnTo>
                  <a:lnTo>
                    <a:pt x="1757" y="233844"/>
                  </a:lnTo>
                  <a:lnTo>
                    <a:pt x="1906" y="232915"/>
                  </a:lnTo>
                  <a:lnTo>
                    <a:pt x="2062" y="231986"/>
                  </a:lnTo>
                  <a:lnTo>
                    <a:pt x="2223" y="231057"/>
                  </a:lnTo>
                  <a:lnTo>
                    <a:pt x="2390" y="230105"/>
                  </a:lnTo>
                  <a:lnTo>
                    <a:pt x="2561" y="229130"/>
                  </a:lnTo>
                  <a:lnTo>
                    <a:pt x="2740" y="228156"/>
                  </a:lnTo>
                  <a:lnTo>
                    <a:pt x="2926" y="227159"/>
                  </a:lnTo>
                  <a:lnTo>
                    <a:pt x="3116" y="226162"/>
                  </a:lnTo>
                  <a:lnTo>
                    <a:pt x="3313" y="225165"/>
                  </a:lnTo>
                  <a:lnTo>
                    <a:pt x="3514" y="224145"/>
                  </a:lnTo>
                  <a:lnTo>
                    <a:pt x="3723" y="223148"/>
                  </a:lnTo>
                  <a:lnTo>
                    <a:pt x="3939" y="222128"/>
                  </a:lnTo>
                  <a:lnTo>
                    <a:pt x="4158" y="221131"/>
                  </a:lnTo>
                  <a:lnTo>
                    <a:pt x="4385" y="220111"/>
                  </a:lnTo>
                  <a:lnTo>
                    <a:pt x="4616" y="219114"/>
                  </a:lnTo>
                  <a:lnTo>
                    <a:pt x="4854" y="218117"/>
                  </a:lnTo>
                  <a:lnTo>
                    <a:pt x="5096" y="217143"/>
                  </a:lnTo>
                  <a:lnTo>
                    <a:pt x="5346" y="216145"/>
                  </a:lnTo>
                  <a:lnTo>
                    <a:pt x="5603" y="215171"/>
                  </a:lnTo>
                  <a:lnTo>
                    <a:pt x="5863" y="214219"/>
                  </a:lnTo>
                  <a:lnTo>
                    <a:pt x="6131" y="213267"/>
                  </a:lnTo>
                  <a:lnTo>
                    <a:pt x="6403" y="212338"/>
                  </a:lnTo>
                  <a:lnTo>
                    <a:pt x="6682" y="211432"/>
                  </a:lnTo>
                  <a:lnTo>
                    <a:pt x="6965" y="210548"/>
                  </a:lnTo>
                  <a:lnTo>
                    <a:pt x="7256" y="209664"/>
                  </a:lnTo>
                  <a:lnTo>
                    <a:pt x="7553" y="208803"/>
                  </a:lnTo>
                  <a:lnTo>
                    <a:pt x="7855" y="207987"/>
                  </a:lnTo>
                  <a:lnTo>
                    <a:pt x="8164" y="207171"/>
                  </a:lnTo>
                  <a:lnTo>
                    <a:pt x="8477" y="206401"/>
                  </a:lnTo>
                  <a:lnTo>
                    <a:pt x="8797" y="205631"/>
                  </a:lnTo>
                  <a:lnTo>
                    <a:pt x="9121" y="204928"/>
                  </a:lnTo>
                  <a:lnTo>
                    <a:pt x="9452" y="204226"/>
                  </a:lnTo>
                  <a:lnTo>
                    <a:pt x="9791" y="203568"/>
                  </a:lnTo>
                  <a:lnTo>
                    <a:pt x="10133" y="202934"/>
                  </a:lnTo>
                  <a:lnTo>
                    <a:pt x="10480" y="202345"/>
                  </a:lnTo>
                  <a:lnTo>
                    <a:pt x="10833" y="201801"/>
                  </a:lnTo>
                  <a:lnTo>
                    <a:pt x="11194" y="201302"/>
                  </a:lnTo>
                  <a:lnTo>
                    <a:pt x="11559" y="200826"/>
                  </a:lnTo>
                  <a:lnTo>
                    <a:pt x="11931" y="200396"/>
                  </a:lnTo>
                  <a:lnTo>
                    <a:pt x="12307" y="200010"/>
                  </a:lnTo>
                  <a:lnTo>
                    <a:pt x="12382" y="198651"/>
                  </a:lnTo>
                  <a:lnTo>
                    <a:pt x="12475" y="196997"/>
                  </a:lnTo>
                  <a:lnTo>
                    <a:pt x="12605" y="194730"/>
                  </a:lnTo>
                  <a:lnTo>
                    <a:pt x="12776" y="191875"/>
                  </a:lnTo>
                  <a:lnTo>
                    <a:pt x="12989" y="188476"/>
                  </a:lnTo>
                  <a:lnTo>
                    <a:pt x="13242" y="184555"/>
                  </a:lnTo>
                  <a:lnTo>
                    <a:pt x="13387" y="182403"/>
                  </a:lnTo>
                  <a:lnTo>
                    <a:pt x="13540" y="180136"/>
                  </a:lnTo>
                  <a:lnTo>
                    <a:pt x="13703" y="177734"/>
                  </a:lnTo>
                  <a:lnTo>
                    <a:pt x="13875" y="175242"/>
                  </a:lnTo>
                  <a:lnTo>
                    <a:pt x="14061" y="172636"/>
                  </a:lnTo>
                  <a:lnTo>
                    <a:pt x="14258" y="169916"/>
                  </a:lnTo>
                  <a:lnTo>
                    <a:pt x="14467" y="167106"/>
                  </a:lnTo>
                  <a:lnTo>
                    <a:pt x="14682" y="164183"/>
                  </a:lnTo>
                  <a:lnTo>
                    <a:pt x="14913" y="161169"/>
                  </a:lnTo>
                  <a:lnTo>
                    <a:pt x="15155" y="158064"/>
                  </a:lnTo>
                  <a:lnTo>
                    <a:pt x="15408" y="154869"/>
                  </a:lnTo>
                  <a:lnTo>
                    <a:pt x="15673" y="151583"/>
                  </a:lnTo>
                  <a:lnTo>
                    <a:pt x="15948" y="148229"/>
                  </a:lnTo>
                  <a:lnTo>
                    <a:pt x="16239" y="144785"/>
                  </a:lnTo>
                  <a:lnTo>
                    <a:pt x="16536" y="141272"/>
                  </a:lnTo>
                  <a:lnTo>
                    <a:pt x="16849" y="137692"/>
                  </a:lnTo>
                  <a:lnTo>
                    <a:pt x="17173" y="134066"/>
                  </a:lnTo>
                  <a:lnTo>
                    <a:pt x="17512" y="130349"/>
                  </a:lnTo>
                  <a:lnTo>
                    <a:pt x="17862" y="126588"/>
                  </a:lnTo>
                  <a:lnTo>
                    <a:pt x="18223" y="122758"/>
                  </a:lnTo>
                  <a:lnTo>
                    <a:pt x="18595" y="118883"/>
                  </a:lnTo>
                  <a:lnTo>
                    <a:pt x="18982" y="114962"/>
                  </a:lnTo>
                  <a:lnTo>
                    <a:pt x="19381" y="110974"/>
                  </a:lnTo>
                  <a:lnTo>
                    <a:pt x="19794" y="106963"/>
                  </a:lnTo>
                  <a:lnTo>
                    <a:pt x="20218" y="102929"/>
                  </a:lnTo>
                  <a:lnTo>
                    <a:pt x="20657" y="98850"/>
                  </a:lnTo>
                  <a:lnTo>
                    <a:pt x="21108" y="94726"/>
                  </a:lnTo>
                  <a:lnTo>
                    <a:pt x="21573" y="90579"/>
                  </a:lnTo>
                  <a:lnTo>
                    <a:pt x="21812" y="88516"/>
                  </a:lnTo>
                  <a:lnTo>
                    <a:pt x="22053" y="86432"/>
                  </a:lnTo>
                  <a:lnTo>
                    <a:pt x="22295" y="84347"/>
                  </a:lnTo>
                  <a:lnTo>
                    <a:pt x="22545" y="82239"/>
                  </a:lnTo>
                  <a:lnTo>
                    <a:pt x="22794" y="80154"/>
                  </a:lnTo>
                  <a:lnTo>
                    <a:pt x="23047" y="78047"/>
                  </a:lnTo>
                  <a:lnTo>
                    <a:pt x="23308" y="75939"/>
                  </a:lnTo>
                  <a:lnTo>
                    <a:pt x="23569" y="73832"/>
                  </a:lnTo>
                  <a:lnTo>
                    <a:pt x="23833" y="71724"/>
                  </a:lnTo>
                  <a:lnTo>
                    <a:pt x="24101" y="69617"/>
                  </a:lnTo>
                  <a:lnTo>
                    <a:pt x="24373" y="67509"/>
                  </a:lnTo>
                  <a:lnTo>
                    <a:pt x="24648" y="65379"/>
                  </a:lnTo>
                  <a:lnTo>
                    <a:pt x="24927" y="63272"/>
                  </a:lnTo>
                  <a:lnTo>
                    <a:pt x="25207" y="61164"/>
                  </a:lnTo>
                  <a:lnTo>
                    <a:pt x="25493" y="59034"/>
                  </a:lnTo>
                  <a:lnTo>
                    <a:pt x="25784" y="56926"/>
                  </a:lnTo>
                  <a:lnTo>
                    <a:pt x="26074" y="54819"/>
                  </a:lnTo>
                  <a:lnTo>
                    <a:pt x="26372" y="52711"/>
                  </a:lnTo>
                  <a:lnTo>
                    <a:pt x="26673" y="50604"/>
                  </a:lnTo>
                  <a:lnTo>
                    <a:pt x="26975" y="48496"/>
                  </a:lnTo>
                  <a:lnTo>
                    <a:pt x="27284" y="46411"/>
                  </a:lnTo>
                  <a:lnTo>
                    <a:pt x="27593" y="44304"/>
                  </a:lnTo>
                  <a:lnTo>
                    <a:pt x="27906" y="42219"/>
                  </a:lnTo>
                  <a:lnTo>
                    <a:pt x="28226" y="40112"/>
                  </a:lnTo>
                  <a:lnTo>
                    <a:pt x="28546" y="38049"/>
                  </a:lnTo>
                  <a:lnTo>
                    <a:pt x="28874" y="35965"/>
                  </a:lnTo>
                  <a:lnTo>
                    <a:pt x="29201" y="33880"/>
                  </a:lnTo>
                  <a:lnTo>
                    <a:pt x="29532" y="31818"/>
                  </a:lnTo>
                  <a:lnTo>
                    <a:pt x="29871" y="29755"/>
                  </a:lnTo>
                  <a:lnTo>
                    <a:pt x="30210" y="27716"/>
                  </a:lnTo>
                  <a:lnTo>
                    <a:pt x="30552" y="25676"/>
                  </a:lnTo>
                  <a:lnTo>
                    <a:pt x="30902" y="23637"/>
                  </a:lnTo>
                  <a:lnTo>
                    <a:pt x="31252" y="21597"/>
                  </a:lnTo>
                  <a:lnTo>
                    <a:pt x="31606" y="19580"/>
                  </a:lnTo>
                  <a:lnTo>
                    <a:pt x="31967" y="17564"/>
                  </a:lnTo>
                  <a:lnTo>
                    <a:pt x="32328" y="15569"/>
                  </a:lnTo>
                  <a:lnTo>
                    <a:pt x="32697" y="13575"/>
                  </a:lnTo>
                  <a:lnTo>
                    <a:pt x="33065" y="11604"/>
                  </a:lnTo>
                  <a:lnTo>
                    <a:pt x="33438" y="9632"/>
                  </a:lnTo>
                  <a:lnTo>
                    <a:pt x="33817" y="7683"/>
                  </a:lnTo>
                  <a:lnTo>
                    <a:pt x="34201" y="5734"/>
                  </a:lnTo>
                  <a:lnTo>
                    <a:pt x="34584" y="3808"/>
                  </a:lnTo>
                  <a:lnTo>
                    <a:pt x="34975" y="1905"/>
                  </a:lnTo>
                  <a:lnTo>
                    <a:pt x="3536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 flipH="1">
              <a:off x="3857536" y="11069997"/>
              <a:ext cx="883584" cy="1395473"/>
            </a:xfrm>
            <a:custGeom>
              <a:avLst/>
              <a:gdLst/>
              <a:ahLst/>
              <a:cxnLst/>
              <a:rect l="l" t="t" r="r" b="b"/>
              <a:pathLst>
                <a:path w="31082" h="230943" extrusionOk="0">
                  <a:moveTo>
                    <a:pt x="351" y="0"/>
                  </a:moveTo>
                  <a:lnTo>
                    <a:pt x="313" y="23"/>
                  </a:lnTo>
                  <a:lnTo>
                    <a:pt x="280" y="45"/>
                  </a:lnTo>
                  <a:lnTo>
                    <a:pt x="246" y="113"/>
                  </a:lnTo>
                  <a:lnTo>
                    <a:pt x="213" y="181"/>
                  </a:lnTo>
                  <a:lnTo>
                    <a:pt x="179" y="272"/>
                  </a:lnTo>
                  <a:lnTo>
                    <a:pt x="150" y="385"/>
                  </a:lnTo>
                  <a:lnTo>
                    <a:pt x="120" y="544"/>
                  </a:lnTo>
                  <a:lnTo>
                    <a:pt x="94" y="703"/>
                  </a:lnTo>
                  <a:lnTo>
                    <a:pt x="68" y="861"/>
                  </a:lnTo>
                  <a:lnTo>
                    <a:pt x="49" y="1042"/>
                  </a:lnTo>
                  <a:lnTo>
                    <a:pt x="34" y="1224"/>
                  </a:lnTo>
                  <a:lnTo>
                    <a:pt x="19" y="1428"/>
                  </a:lnTo>
                  <a:lnTo>
                    <a:pt x="8" y="1609"/>
                  </a:lnTo>
                  <a:lnTo>
                    <a:pt x="5" y="1813"/>
                  </a:lnTo>
                  <a:lnTo>
                    <a:pt x="1" y="2017"/>
                  </a:lnTo>
                  <a:lnTo>
                    <a:pt x="1" y="2221"/>
                  </a:lnTo>
                  <a:lnTo>
                    <a:pt x="1" y="2425"/>
                  </a:lnTo>
                  <a:lnTo>
                    <a:pt x="8" y="2629"/>
                  </a:lnTo>
                  <a:lnTo>
                    <a:pt x="19" y="2833"/>
                  </a:lnTo>
                  <a:lnTo>
                    <a:pt x="31" y="3014"/>
                  </a:lnTo>
                  <a:lnTo>
                    <a:pt x="45" y="3218"/>
                  </a:lnTo>
                  <a:lnTo>
                    <a:pt x="64" y="3399"/>
                  </a:lnTo>
                  <a:lnTo>
                    <a:pt x="86" y="3558"/>
                  </a:lnTo>
                  <a:lnTo>
                    <a:pt x="112" y="3717"/>
                  </a:lnTo>
                  <a:lnTo>
                    <a:pt x="347" y="5054"/>
                  </a:lnTo>
                  <a:lnTo>
                    <a:pt x="954" y="8566"/>
                  </a:lnTo>
                  <a:lnTo>
                    <a:pt x="1386" y="11104"/>
                  </a:lnTo>
                  <a:lnTo>
                    <a:pt x="1896" y="14118"/>
                  </a:lnTo>
                  <a:lnTo>
                    <a:pt x="2480" y="17608"/>
                  </a:lnTo>
                  <a:lnTo>
                    <a:pt x="3132" y="21551"/>
                  </a:lnTo>
                  <a:lnTo>
                    <a:pt x="3850" y="25925"/>
                  </a:lnTo>
                  <a:lnTo>
                    <a:pt x="4628" y="30729"/>
                  </a:lnTo>
                  <a:lnTo>
                    <a:pt x="5462" y="35918"/>
                  </a:lnTo>
                  <a:lnTo>
                    <a:pt x="6348" y="41493"/>
                  </a:lnTo>
                  <a:lnTo>
                    <a:pt x="7279" y="47430"/>
                  </a:lnTo>
                  <a:lnTo>
                    <a:pt x="7759" y="50535"/>
                  </a:lnTo>
                  <a:lnTo>
                    <a:pt x="8250" y="53708"/>
                  </a:lnTo>
                  <a:lnTo>
                    <a:pt x="8749" y="56971"/>
                  </a:lnTo>
                  <a:lnTo>
                    <a:pt x="9259" y="60302"/>
                  </a:lnTo>
                  <a:lnTo>
                    <a:pt x="9777" y="63724"/>
                  </a:lnTo>
                  <a:lnTo>
                    <a:pt x="10298" y="67236"/>
                  </a:lnTo>
                  <a:lnTo>
                    <a:pt x="10313" y="69049"/>
                  </a:lnTo>
                  <a:lnTo>
                    <a:pt x="10335" y="71723"/>
                  </a:lnTo>
                  <a:lnTo>
                    <a:pt x="10369" y="75145"/>
                  </a:lnTo>
                  <a:lnTo>
                    <a:pt x="10410" y="79202"/>
                  </a:lnTo>
                  <a:lnTo>
                    <a:pt x="10465" y="83802"/>
                  </a:lnTo>
                  <a:lnTo>
                    <a:pt x="10532" y="88878"/>
                  </a:lnTo>
                  <a:lnTo>
                    <a:pt x="10573" y="91552"/>
                  </a:lnTo>
                  <a:lnTo>
                    <a:pt x="10614" y="94317"/>
                  </a:lnTo>
                  <a:lnTo>
                    <a:pt x="10659" y="97150"/>
                  </a:lnTo>
                  <a:lnTo>
                    <a:pt x="10711" y="100028"/>
                  </a:lnTo>
                  <a:lnTo>
                    <a:pt x="10763" y="102951"/>
                  </a:lnTo>
                  <a:lnTo>
                    <a:pt x="10823" y="105897"/>
                  </a:lnTo>
                  <a:lnTo>
                    <a:pt x="10882" y="108865"/>
                  </a:lnTo>
                  <a:lnTo>
                    <a:pt x="10949" y="111834"/>
                  </a:lnTo>
                  <a:lnTo>
                    <a:pt x="11020" y="114803"/>
                  </a:lnTo>
                  <a:lnTo>
                    <a:pt x="11095" y="117749"/>
                  </a:lnTo>
                  <a:lnTo>
                    <a:pt x="11173" y="120672"/>
                  </a:lnTo>
                  <a:lnTo>
                    <a:pt x="11258" y="123550"/>
                  </a:lnTo>
                  <a:lnTo>
                    <a:pt x="11348" y="126383"/>
                  </a:lnTo>
                  <a:lnTo>
                    <a:pt x="11441" y="129147"/>
                  </a:lnTo>
                  <a:lnTo>
                    <a:pt x="11541" y="131844"/>
                  </a:lnTo>
                  <a:lnTo>
                    <a:pt x="11593" y="133158"/>
                  </a:lnTo>
                  <a:lnTo>
                    <a:pt x="11645" y="134428"/>
                  </a:lnTo>
                  <a:lnTo>
                    <a:pt x="11701" y="135697"/>
                  </a:lnTo>
                  <a:lnTo>
                    <a:pt x="11753" y="136920"/>
                  </a:lnTo>
                  <a:lnTo>
                    <a:pt x="11813" y="138144"/>
                  </a:lnTo>
                  <a:lnTo>
                    <a:pt x="11869" y="139300"/>
                  </a:lnTo>
                  <a:lnTo>
                    <a:pt x="11928" y="140455"/>
                  </a:lnTo>
                  <a:lnTo>
                    <a:pt x="11992" y="141566"/>
                  </a:lnTo>
                  <a:lnTo>
                    <a:pt x="12055" y="142654"/>
                  </a:lnTo>
                  <a:lnTo>
                    <a:pt x="12118" y="143673"/>
                  </a:lnTo>
                  <a:lnTo>
                    <a:pt x="12133" y="143877"/>
                  </a:lnTo>
                  <a:lnTo>
                    <a:pt x="12152" y="144081"/>
                  </a:lnTo>
                  <a:lnTo>
                    <a:pt x="12170" y="144240"/>
                  </a:lnTo>
                  <a:lnTo>
                    <a:pt x="12193" y="144399"/>
                  </a:lnTo>
                  <a:lnTo>
                    <a:pt x="12219" y="144557"/>
                  </a:lnTo>
                  <a:lnTo>
                    <a:pt x="12245" y="144670"/>
                  </a:lnTo>
                  <a:lnTo>
                    <a:pt x="12275" y="144784"/>
                  </a:lnTo>
                  <a:lnTo>
                    <a:pt x="12304" y="144874"/>
                  </a:lnTo>
                  <a:lnTo>
                    <a:pt x="12334" y="144965"/>
                  </a:lnTo>
                  <a:lnTo>
                    <a:pt x="12368" y="145010"/>
                  </a:lnTo>
                  <a:lnTo>
                    <a:pt x="12401" y="145056"/>
                  </a:lnTo>
                  <a:lnTo>
                    <a:pt x="12468" y="145056"/>
                  </a:lnTo>
                  <a:lnTo>
                    <a:pt x="12502" y="145033"/>
                  </a:lnTo>
                  <a:lnTo>
                    <a:pt x="12539" y="144988"/>
                  </a:lnTo>
                  <a:lnTo>
                    <a:pt x="12572" y="144920"/>
                  </a:lnTo>
                  <a:lnTo>
                    <a:pt x="12606" y="144829"/>
                  </a:lnTo>
                  <a:lnTo>
                    <a:pt x="12636" y="144716"/>
                  </a:lnTo>
                  <a:lnTo>
                    <a:pt x="12662" y="144602"/>
                  </a:lnTo>
                  <a:lnTo>
                    <a:pt x="12688" y="144444"/>
                  </a:lnTo>
                  <a:lnTo>
                    <a:pt x="12714" y="144308"/>
                  </a:lnTo>
                  <a:lnTo>
                    <a:pt x="12733" y="144149"/>
                  </a:lnTo>
                  <a:lnTo>
                    <a:pt x="12751" y="143968"/>
                  </a:lnTo>
                  <a:lnTo>
                    <a:pt x="12766" y="143787"/>
                  </a:lnTo>
                  <a:lnTo>
                    <a:pt x="12777" y="143583"/>
                  </a:lnTo>
                  <a:lnTo>
                    <a:pt x="12788" y="143401"/>
                  </a:lnTo>
                  <a:lnTo>
                    <a:pt x="12792" y="143197"/>
                  </a:lnTo>
                  <a:lnTo>
                    <a:pt x="12796" y="142994"/>
                  </a:lnTo>
                  <a:lnTo>
                    <a:pt x="12796" y="142767"/>
                  </a:lnTo>
                  <a:lnTo>
                    <a:pt x="12792" y="142563"/>
                  </a:lnTo>
                  <a:lnTo>
                    <a:pt x="12785" y="142359"/>
                  </a:lnTo>
                  <a:lnTo>
                    <a:pt x="12773" y="142155"/>
                  </a:lnTo>
                  <a:lnTo>
                    <a:pt x="12721" y="141294"/>
                  </a:lnTo>
                  <a:lnTo>
                    <a:pt x="12669" y="140410"/>
                  </a:lnTo>
                  <a:lnTo>
                    <a:pt x="12617" y="139504"/>
                  </a:lnTo>
                  <a:lnTo>
                    <a:pt x="12569" y="138575"/>
                  </a:lnTo>
                  <a:lnTo>
                    <a:pt x="12472" y="136626"/>
                  </a:lnTo>
                  <a:lnTo>
                    <a:pt x="12379" y="134586"/>
                  </a:lnTo>
                  <a:lnTo>
                    <a:pt x="12290" y="132479"/>
                  </a:lnTo>
                  <a:lnTo>
                    <a:pt x="12204" y="130280"/>
                  </a:lnTo>
                  <a:lnTo>
                    <a:pt x="12122" y="128037"/>
                  </a:lnTo>
                  <a:lnTo>
                    <a:pt x="12044" y="125703"/>
                  </a:lnTo>
                  <a:lnTo>
                    <a:pt x="11969" y="123346"/>
                  </a:lnTo>
                  <a:lnTo>
                    <a:pt x="11895" y="120921"/>
                  </a:lnTo>
                  <a:lnTo>
                    <a:pt x="11828" y="118474"/>
                  </a:lnTo>
                  <a:lnTo>
                    <a:pt x="11765" y="116004"/>
                  </a:lnTo>
                  <a:lnTo>
                    <a:pt x="11701" y="113511"/>
                  </a:lnTo>
                  <a:lnTo>
                    <a:pt x="11642" y="110996"/>
                  </a:lnTo>
                  <a:lnTo>
                    <a:pt x="11586" y="108480"/>
                  </a:lnTo>
                  <a:lnTo>
                    <a:pt x="11534" y="105965"/>
                  </a:lnTo>
                  <a:lnTo>
                    <a:pt x="11485" y="103449"/>
                  </a:lnTo>
                  <a:lnTo>
                    <a:pt x="11437" y="100957"/>
                  </a:lnTo>
                  <a:lnTo>
                    <a:pt x="11351" y="96062"/>
                  </a:lnTo>
                  <a:lnTo>
                    <a:pt x="11277" y="91326"/>
                  </a:lnTo>
                  <a:lnTo>
                    <a:pt x="11214" y="86816"/>
                  </a:lnTo>
                  <a:lnTo>
                    <a:pt x="11158" y="82601"/>
                  </a:lnTo>
                  <a:lnTo>
                    <a:pt x="11113" y="78726"/>
                  </a:lnTo>
                  <a:lnTo>
                    <a:pt x="11076" y="75259"/>
                  </a:lnTo>
                  <a:lnTo>
                    <a:pt x="11046" y="72245"/>
                  </a:lnTo>
                  <a:lnTo>
                    <a:pt x="11046" y="72245"/>
                  </a:lnTo>
                  <a:lnTo>
                    <a:pt x="11679" y="76550"/>
                  </a:lnTo>
                  <a:lnTo>
                    <a:pt x="12319" y="80947"/>
                  </a:lnTo>
                  <a:lnTo>
                    <a:pt x="12963" y="85434"/>
                  </a:lnTo>
                  <a:lnTo>
                    <a:pt x="13615" y="90011"/>
                  </a:lnTo>
                  <a:lnTo>
                    <a:pt x="14270" y="94657"/>
                  </a:lnTo>
                  <a:lnTo>
                    <a:pt x="14929" y="99370"/>
                  </a:lnTo>
                  <a:lnTo>
                    <a:pt x="15592" y="104175"/>
                  </a:lnTo>
                  <a:lnTo>
                    <a:pt x="16254" y="109024"/>
                  </a:lnTo>
                  <a:lnTo>
                    <a:pt x="16921" y="113964"/>
                  </a:lnTo>
                  <a:lnTo>
                    <a:pt x="17583" y="118950"/>
                  </a:lnTo>
                  <a:lnTo>
                    <a:pt x="18246" y="124003"/>
                  </a:lnTo>
                  <a:lnTo>
                    <a:pt x="18905" y="129125"/>
                  </a:lnTo>
                  <a:lnTo>
                    <a:pt x="19564" y="134269"/>
                  </a:lnTo>
                  <a:lnTo>
                    <a:pt x="20215" y="139481"/>
                  </a:lnTo>
                  <a:lnTo>
                    <a:pt x="20863" y="144738"/>
                  </a:lnTo>
                  <a:lnTo>
                    <a:pt x="21183" y="147367"/>
                  </a:lnTo>
                  <a:lnTo>
                    <a:pt x="21503" y="150019"/>
                  </a:lnTo>
                  <a:lnTo>
                    <a:pt x="21529" y="153146"/>
                  </a:lnTo>
                  <a:lnTo>
                    <a:pt x="21578" y="158222"/>
                  </a:lnTo>
                  <a:lnTo>
                    <a:pt x="21645" y="164816"/>
                  </a:lnTo>
                  <a:lnTo>
                    <a:pt x="21686" y="168510"/>
                  </a:lnTo>
                  <a:lnTo>
                    <a:pt x="21734" y="172385"/>
                  </a:lnTo>
                  <a:lnTo>
                    <a:pt x="21782" y="176396"/>
                  </a:lnTo>
                  <a:lnTo>
                    <a:pt x="21838" y="180453"/>
                  </a:lnTo>
                  <a:lnTo>
                    <a:pt x="21894" y="184532"/>
                  </a:lnTo>
                  <a:lnTo>
                    <a:pt x="21957" y="188543"/>
                  </a:lnTo>
                  <a:lnTo>
                    <a:pt x="22024" y="192418"/>
                  </a:lnTo>
                  <a:lnTo>
                    <a:pt x="22095" y="196112"/>
                  </a:lnTo>
                  <a:lnTo>
                    <a:pt x="22132" y="197879"/>
                  </a:lnTo>
                  <a:lnTo>
                    <a:pt x="22170" y="199579"/>
                  </a:lnTo>
                  <a:lnTo>
                    <a:pt x="22207" y="201188"/>
                  </a:lnTo>
                  <a:lnTo>
                    <a:pt x="22248" y="202729"/>
                  </a:lnTo>
                  <a:lnTo>
                    <a:pt x="22255" y="202933"/>
                  </a:lnTo>
                  <a:lnTo>
                    <a:pt x="22263" y="203137"/>
                  </a:lnTo>
                  <a:lnTo>
                    <a:pt x="22278" y="203341"/>
                  </a:lnTo>
                  <a:lnTo>
                    <a:pt x="22296" y="203522"/>
                  </a:lnTo>
                  <a:lnTo>
                    <a:pt x="22315" y="203681"/>
                  </a:lnTo>
                  <a:lnTo>
                    <a:pt x="22337" y="203839"/>
                  </a:lnTo>
                  <a:lnTo>
                    <a:pt x="22363" y="203975"/>
                  </a:lnTo>
                  <a:lnTo>
                    <a:pt x="22389" y="204111"/>
                  </a:lnTo>
                  <a:lnTo>
                    <a:pt x="22415" y="204225"/>
                  </a:lnTo>
                  <a:lnTo>
                    <a:pt x="22445" y="204315"/>
                  </a:lnTo>
                  <a:lnTo>
                    <a:pt x="22479" y="204383"/>
                  </a:lnTo>
                  <a:lnTo>
                    <a:pt x="22512" y="204451"/>
                  </a:lnTo>
                  <a:lnTo>
                    <a:pt x="22546" y="204497"/>
                  </a:lnTo>
                  <a:lnTo>
                    <a:pt x="22579" y="204519"/>
                  </a:lnTo>
                  <a:lnTo>
                    <a:pt x="22613" y="204519"/>
                  </a:lnTo>
                  <a:lnTo>
                    <a:pt x="22650" y="204497"/>
                  </a:lnTo>
                  <a:lnTo>
                    <a:pt x="22683" y="204451"/>
                  </a:lnTo>
                  <a:lnTo>
                    <a:pt x="22717" y="204383"/>
                  </a:lnTo>
                  <a:lnTo>
                    <a:pt x="22750" y="204293"/>
                  </a:lnTo>
                  <a:lnTo>
                    <a:pt x="22780" y="204202"/>
                  </a:lnTo>
                  <a:lnTo>
                    <a:pt x="22806" y="204066"/>
                  </a:lnTo>
                  <a:lnTo>
                    <a:pt x="22832" y="203953"/>
                  </a:lnTo>
                  <a:lnTo>
                    <a:pt x="22855" y="203794"/>
                  </a:lnTo>
                  <a:lnTo>
                    <a:pt x="22877" y="203635"/>
                  </a:lnTo>
                  <a:lnTo>
                    <a:pt x="22896" y="203454"/>
                  </a:lnTo>
                  <a:lnTo>
                    <a:pt x="22910" y="203273"/>
                  </a:lnTo>
                  <a:lnTo>
                    <a:pt x="22925" y="203092"/>
                  </a:lnTo>
                  <a:lnTo>
                    <a:pt x="22933" y="202888"/>
                  </a:lnTo>
                  <a:lnTo>
                    <a:pt x="22940" y="202684"/>
                  </a:lnTo>
                  <a:lnTo>
                    <a:pt x="22944" y="202480"/>
                  </a:lnTo>
                  <a:lnTo>
                    <a:pt x="22944" y="202253"/>
                  </a:lnTo>
                  <a:lnTo>
                    <a:pt x="22937" y="202049"/>
                  </a:lnTo>
                  <a:lnTo>
                    <a:pt x="22877" y="199624"/>
                  </a:lnTo>
                  <a:lnTo>
                    <a:pt x="22821" y="197018"/>
                  </a:lnTo>
                  <a:lnTo>
                    <a:pt x="22765" y="194254"/>
                  </a:lnTo>
                  <a:lnTo>
                    <a:pt x="22709" y="191330"/>
                  </a:lnTo>
                  <a:lnTo>
                    <a:pt x="22657" y="188316"/>
                  </a:lnTo>
                  <a:lnTo>
                    <a:pt x="22609" y="185212"/>
                  </a:lnTo>
                  <a:lnTo>
                    <a:pt x="22564" y="182062"/>
                  </a:lnTo>
                  <a:lnTo>
                    <a:pt x="22520" y="178912"/>
                  </a:lnTo>
                  <a:lnTo>
                    <a:pt x="22438" y="172635"/>
                  </a:lnTo>
                  <a:lnTo>
                    <a:pt x="22371" y="166629"/>
                  </a:lnTo>
                  <a:lnTo>
                    <a:pt x="22311" y="161145"/>
                  </a:lnTo>
                  <a:lnTo>
                    <a:pt x="22263" y="156409"/>
                  </a:lnTo>
                  <a:lnTo>
                    <a:pt x="22788" y="160919"/>
                  </a:lnTo>
                  <a:lnTo>
                    <a:pt x="23309" y="165451"/>
                  </a:lnTo>
                  <a:lnTo>
                    <a:pt x="23823" y="169983"/>
                  </a:lnTo>
                  <a:lnTo>
                    <a:pt x="24325" y="174561"/>
                  </a:lnTo>
                  <a:lnTo>
                    <a:pt x="24824" y="179116"/>
                  </a:lnTo>
                  <a:lnTo>
                    <a:pt x="25312" y="183716"/>
                  </a:lnTo>
                  <a:lnTo>
                    <a:pt x="25792" y="188316"/>
                  </a:lnTo>
                  <a:lnTo>
                    <a:pt x="26026" y="190605"/>
                  </a:lnTo>
                  <a:lnTo>
                    <a:pt x="26261" y="192917"/>
                  </a:lnTo>
                  <a:lnTo>
                    <a:pt x="26492" y="195228"/>
                  </a:lnTo>
                  <a:lnTo>
                    <a:pt x="26719" y="197517"/>
                  </a:lnTo>
                  <a:lnTo>
                    <a:pt x="26946" y="199828"/>
                  </a:lnTo>
                  <a:lnTo>
                    <a:pt x="27169" y="202140"/>
                  </a:lnTo>
                  <a:lnTo>
                    <a:pt x="27389" y="204451"/>
                  </a:lnTo>
                  <a:lnTo>
                    <a:pt x="27605" y="206740"/>
                  </a:lnTo>
                  <a:lnTo>
                    <a:pt x="27821" y="209052"/>
                  </a:lnTo>
                  <a:lnTo>
                    <a:pt x="28033" y="211363"/>
                  </a:lnTo>
                  <a:lnTo>
                    <a:pt x="28241" y="213652"/>
                  </a:lnTo>
                  <a:lnTo>
                    <a:pt x="28446" y="215963"/>
                  </a:lnTo>
                  <a:lnTo>
                    <a:pt x="28647" y="218275"/>
                  </a:lnTo>
                  <a:lnTo>
                    <a:pt x="28844" y="220564"/>
                  </a:lnTo>
                  <a:lnTo>
                    <a:pt x="29038" y="222875"/>
                  </a:lnTo>
                  <a:lnTo>
                    <a:pt x="29232" y="225164"/>
                  </a:lnTo>
                  <a:lnTo>
                    <a:pt x="29418" y="227453"/>
                  </a:lnTo>
                  <a:lnTo>
                    <a:pt x="29604" y="229741"/>
                  </a:lnTo>
                  <a:lnTo>
                    <a:pt x="29619" y="229945"/>
                  </a:lnTo>
                  <a:lnTo>
                    <a:pt x="29641" y="230104"/>
                  </a:lnTo>
                  <a:lnTo>
                    <a:pt x="29663" y="230285"/>
                  </a:lnTo>
                  <a:lnTo>
                    <a:pt x="29686" y="230421"/>
                  </a:lnTo>
                  <a:lnTo>
                    <a:pt x="29712" y="230557"/>
                  </a:lnTo>
                  <a:lnTo>
                    <a:pt x="29742" y="230670"/>
                  </a:lnTo>
                  <a:lnTo>
                    <a:pt x="29771" y="230761"/>
                  </a:lnTo>
                  <a:lnTo>
                    <a:pt x="29801" y="230829"/>
                  </a:lnTo>
                  <a:lnTo>
                    <a:pt x="29835" y="230897"/>
                  </a:lnTo>
                  <a:lnTo>
                    <a:pt x="29868" y="230942"/>
                  </a:lnTo>
                  <a:lnTo>
                    <a:pt x="29935" y="230942"/>
                  </a:lnTo>
                  <a:lnTo>
                    <a:pt x="29969" y="230920"/>
                  </a:lnTo>
                  <a:lnTo>
                    <a:pt x="30006" y="230897"/>
                  </a:lnTo>
                  <a:lnTo>
                    <a:pt x="30039" y="230829"/>
                  </a:lnTo>
                  <a:lnTo>
                    <a:pt x="30073" y="230738"/>
                  </a:lnTo>
                  <a:lnTo>
                    <a:pt x="30103" y="230625"/>
                  </a:lnTo>
                  <a:lnTo>
                    <a:pt x="30133" y="230512"/>
                  </a:lnTo>
                  <a:lnTo>
                    <a:pt x="30159" y="230376"/>
                  </a:lnTo>
                  <a:lnTo>
                    <a:pt x="30181" y="230217"/>
                  </a:lnTo>
                  <a:lnTo>
                    <a:pt x="30203" y="230059"/>
                  </a:lnTo>
                  <a:lnTo>
                    <a:pt x="30222" y="229877"/>
                  </a:lnTo>
                  <a:lnTo>
                    <a:pt x="30237" y="229696"/>
                  </a:lnTo>
                  <a:lnTo>
                    <a:pt x="30252" y="229515"/>
                  </a:lnTo>
                  <a:lnTo>
                    <a:pt x="30259" y="229311"/>
                  </a:lnTo>
                  <a:lnTo>
                    <a:pt x="30267" y="229107"/>
                  </a:lnTo>
                  <a:lnTo>
                    <a:pt x="30270" y="228903"/>
                  </a:lnTo>
                  <a:lnTo>
                    <a:pt x="30270" y="228699"/>
                  </a:lnTo>
                  <a:lnTo>
                    <a:pt x="30267" y="228495"/>
                  </a:lnTo>
                  <a:lnTo>
                    <a:pt x="30259" y="228291"/>
                  </a:lnTo>
                  <a:lnTo>
                    <a:pt x="30248" y="228087"/>
                  </a:lnTo>
                  <a:lnTo>
                    <a:pt x="30233" y="227883"/>
                  </a:lnTo>
                  <a:lnTo>
                    <a:pt x="30069" y="225798"/>
                  </a:lnTo>
                  <a:lnTo>
                    <a:pt x="29898" y="223736"/>
                  </a:lnTo>
                  <a:lnTo>
                    <a:pt x="29727" y="221674"/>
                  </a:lnTo>
                  <a:lnTo>
                    <a:pt x="29552" y="219589"/>
                  </a:lnTo>
                  <a:lnTo>
                    <a:pt x="29373" y="217504"/>
                  </a:lnTo>
                  <a:lnTo>
                    <a:pt x="29194" y="215442"/>
                  </a:lnTo>
                  <a:lnTo>
                    <a:pt x="29012" y="213357"/>
                  </a:lnTo>
                  <a:lnTo>
                    <a:pt x="28826" y="211272"/>
                  </a:lnTo>
                  <a:lnTo>
                    <a:pt x="28446" y="207103"/>
                  </a:lnTo>
                  <a:lnTo>
                    <a:pt x="28059" y="202933"/>
                  </a:lnTo>
                  <a:lnTo>
                    <a:pt x="27661" y="198786"/>
                  </a:lnTo>
                  <a:lnTo>
                    <a:pt x="27251" y="194616"/>
                  </a:lnTo>
                  <a:lnTo>
                    <a:pt x="27638" y="195568"/>
                  </a:lnTo>
                  <a:lnTo>
                    <a:pt x="28059" y="196610"/>
                  </a:lnTo>
                  <a:lnTo>
                    <a:pt x="28498" y="197766"/>
                  </a:lnTo>
                  <a:lnTo>
                    <a:pt x="28725" y="198378"/>
                  </a:lnTo>
                  <a:lnTo>
                    <a:pt x="28949" y="199013"/>
                  </a:lnTo>
                  <a:lnTo>
                    <a:pt x="29168" y="199624"/>
                  </a:lnTo>
                  <a:lnTo>
                    <a:pt x="29388" y="200282"/>
                  </a:lnTo>
                  <a:lnTo>
                    <a:pt x="29604" y="200916"/>
                  </a:lnTo>
                  <a:lnTo>
                    <a:pt x="29809" y="201573"/>
                  </a:lnTo>
                  <a:lnTo>
                    <a:pt x="30010" y="202230"/>
                  </a:lnTo>
                  <a:lnTo>
                    <a:pt x="30196" y="202888"/>
                  </a:lnTo>
                  <a:lnTo>
                    <a:pt x="30375" y="203522"/>
                  </a:lnTo>
                  <a:lnTo>
                    <a:pt x="30538" y="204157"/>
                  </a:lnTo>
                  <a:lnTo>
                    <a:pt x="30568" y="204270"/>
                  </a:lnTo>
                  <a:lnTo>
                    <a:pt x="30602" y="204361"/>
                  </a:lnTo>
                  <a:lnTo>
                    <a:pt x="30631" y="204429"/>
                  </a:lnTo>
                  <a:lnTo>
                    <a:pt x="30665" y="204474"/>
                  </a:lnTo>
                  <a:lnTo>
                    <a:pt x="30698" y="204519"/>
                  </a:lnTo>
                  <a:lnTo>
                    <a:pt x="30769" y="204519"/>
                  </a:lnTo>
                  <a:lnTo>
                    <a:pt x="30803" y="204474"/>
                  </a:lnTo>
                  <a:lnTo>
                    <a:pt x="30832" y="204429"/>
                  </a:lnTo>
                  <a:lnTo>
                    <a:pt x="30866" y="204361"/>
                  </a:lnTo>
                  <a:lnTo>
                    <a:pt x="30896" y="204270"/>
                  </a:lnTo>
                  <a:lnTo>
                    <a:pt x="30925" y="204179"/>
                  </a:lnTo>
                  <a:lnTo>
                    <a:pt x="30955" y="204043"/>
                  </a:lnTo>
                  <a:lnTo>
                    <a:pt x="30981" y="203907"/>
                  </a:lnTo>
                  <a:lnTo>
                    <a:pt x="31004" y="203749"/>
                  </a:lnTo>
                  <a:lnTo>
                    <a:pt x="31026" y="203567"/>
                  </a:lnTo>
                  <a:lnTo>
                    <a:pt x="31045" y="203386"/>
                  </a:lnTo>
                  <a:lnTo>
                    <a:pt x="31059" y="203182"/>
                  </a:lnTo>
                  <a:lnTo>
                    <a:pt x="31071" y="202978"/>
                  </a:lnTo>
                  <a:lnTo>
                    <a:pt x="31078" y="202774"/>
                  </a:lnTo>
                  <a:lnTo>
                    <a:pt x="31082" y="202570"/>
                  </a:lnTo>
                  <a:lnTo>
                    <a:pt x="31082" y="202366"/>
                  </a:lnTo>
                  <a:lnTo>
                    <a:pt x="31082" y="202162"/>
                  </a:lnTo>
                  <a:lnTo>
                    <a:pt x="31078" y="201959"/>
                  </a:lnTo>
                  <a:lnTo>
                    <a:pt x="31067" y="201755"/>
                  </a:lnTo>
                  <a:lnTo>
                    <a:pt x="31056" y="201573"/>
                  </a:lnTo>
                  <a:lnTo>
                    <a:pt x="31045" y="201392"/>
                  </a:lnTo>
                  <a:lnTo>
                    <a:pt x="31026" y="201211"/>
                  </a:lnTo>
                  <a:lnTo>
                    <a:pt x="31004" y="201029"/>
                  </a:lnTo>
                  <a:lnTo>
                    <a:pt x="30981" y="200871"/>
                  </a:lnTo>
                  <a:lnTo>
                    <a:pt x="30955" y="200735"/>
                  </a:lnTo>
                  <a:lnTo>
                    <a:pt x="30925" y="200599"/>
                  </a:lnTo>
                  <a:lnTo>
                    <a:pt x="30806" y="200123"/>
                  </a:lnTo>
                  <a:lnTo>
                    <a:pt x="30680" y="199647"/>
                  </a:lnTo>
                  <a:lnTo>
                    <a:pt x="30549" y="199171"/>
                  </a:lnTo>
                  <a:lnTo>
                    <a:pt x="30412" y="198695"/>
                  </a:lnTo>
                  <a:lnTo>
                    <a:pt x="30267" y="198219"/>
                  </a:lnTo>
                  <a:lnTo>
                    <a:pt x="30121" y="197743"/>
                  </a:lnTo>
                  <a:lnTo>
                    <a:pt x="29816" y="196792"/>
                  </a:lnTo>
                  <a:lnTo>
                    <a:pt x="29500" y="195840"/>
                  </a:lnTo>
                  <a:lnTo>
                    <a:pt x="29176" y="194933"/>
                  </a:lnTo>
                  <a:lnTo>
                    <a:pt x="28856" y="194050"/>
                  </a:lnTo>
                  <a:lnTo>
                    <a:pt x="28535" y="193211"/>
                  </a:lnTo>
                  <a:lnTo>
                    <a:pt x="28223" y="192395"/>
                  </a:lnTo>
                  <a:lnTo>
                    <a:pt x="27925" y="191648"/>
                  </a:lnTo>
                  <a:lnTo>
                    <a:pt x="27642" y="190945"/>
                  </a:lnTo>
                  <a:lnTo>
                    <a:pt x="27381" y="190333"/>
                  </a:lnTo>
                  <a:lnTo>
                    <a:pt x="26946" y="189291"/>
                  </a:lnTo>
                  <a:lnTo>
                    <a:pt x="26652" y="188634"/>
                  </a:lnTo>
                  <a:lnTo>
                    <a:pt x="26391" y="186073"/>
                  </a:lnTo>
                  <a:lnTo>
                    <a:pt x="26127" y="183535"/>
                  </a:lnTo>
                  <a:lnTo>
                    <a:pt x="25859" y="180997"/>
                  </a:lnTo>
                  <a:lnTo>
                    <a:pt x="25587" y="178459"/>
                  </a:lnTo>
                  <a:lnTo>
                    <a:pt x="25315" y="175921"/>
                  </a:lnTo>
                  <a:lnTo>
                    <a:pt x="25040" y="173382"/>
                  </a:lnTo>
                  <a:lnTo>
                    <a:pt x="24764" y="170844"/>
                  </a:lnTo>
                  <a:lnTo>
                    <a:pt x="24485" y="168329"/>
                  </a:lnTo>
                  <a:lnTo>
                    <a:pt x="24202" y="165814"/>
                  </a:lnTo>
                  <a:lnTo>
                    <a:pt x="23916" y="163298"/>
                  </a:lnTo>
                  <a:lnTo>
                    <a:pt x="23342" y="158290"/>
                  </a:lnTo>
                  <a:lnTo>
                    <a:pt x="22758" y="153304"/>
                  </a:lnTo>
                  <a:lnTo>
                    <a:pt x="22170" y="148342"/>
                  </a:lnTo>
                  <a:lnTo>
                    <a:pt x="22151" y="148115"/>
                  </a:lnTo>
                  <a:lnTo>
                    <a:pt x="22132" y="147911"/>
                  </a:lnTo>
                  <a:lnTo>
                    <a:pt x="22106" y="147730"/>
                  </a:lnTo>
                  <a:lnTo>
                    <a:pt x="22077" y="147571"/>
                  </a:lnTo>
                  <a:lnTo>
                    <a:pt x="21540" y="143152"/>
                  </a:lnTo>
                  <a:lnTo>
                    <a:pt x="21001" y="138733"/>
                  </a:lnTo>
                  <a:lnTo>
                    <a:pt x="20457" y="134360"/>
                  </a:lnTo>
                  <a:lnTo>
                    <a:pt x="19910" y="130031"/>
                  </a:lnTo>
                  <a:lnTo>
                    <a:pt x="19359" y="125726"/>
                  </a:lnTo>
                  <a:lnTo>
                    <a:pt x="18804" y="121443"/>
                  </a:lnTo>
                  <a:lnTo>
                    <a:pt x="18253" y="117205"/>
                  </a:lnTo>
                  <a:lnTo>
                    <a:pt x="17699" y="113035"/>
                  </a:lnTo>
                  <a:lnTo>
                    <a:pt x="18130" y="113760"/>
                  </a:lnTo>
                  <a:lnTo>
                    <a:pt x="18622" y="114621"/>
                  </a:lnTo>
                  <a:lnTo>
                    <a:pt x="19162" y="115619"/>
                  </a:lnTo>
                  <a:lnTo>
                    <a:pt x="19742" y="116706"/>
                  </a:lnTo>
                  <a:lnTo>
                    <a:pt x="20353" y="117885"/>
                  </a:lnTo>
                  <a:lnTo>
                    <a:pt x="20990" y="119154"/>
                  </a:lnTo>
                  <a:lnTo>
                    <a:pt x="21310" y="119834"/>
                  </a:lnTo>
                  <a:lnTo>
                    <a:pt x="21637" y="120513"/>
                  </a:lnTo>
                  <a:lnTo>
                    <a:pt x="21965" y="121239"/>
                  </a:lnTo>
                  <a:lnTo>
                    <a:pt x="22292" y="121964"/>
                  </a:lnTo>
                  <a:lnTo>
                    <a:pt x="22616" y="122712"/>
                  </a:lnTo>
                  <a:lnTo>
                    <a:pt x="22944" y="123482"/>
                  </a:lnTo>
                  <a:lnTo>
                    <a:pt x="23264" y="124253"/>
                  </a:lnTo>
                  <a:lnTo>
                    <a:pt x="23584" y="125068"/>
                  </a:lnTo>
                  <a:lnTo>
                    <a:pt x="23897" y="125862"/>
                  </a:lnTo>
                  <a:lnTo>
                    <a:pt x="24202" y="126700"/>
                  </a:lnTo>
                  <a:lnTo>
                    <a:pt x="24504" y="127538"/>
                  </a:lnTo>
                  <a:lnTo>
                    <a:pt x="24794" y="128377"/>
                  </a:lnTo>
                  <a:lnTo>
                    <a:pt x="25077" y="129238"/>
                  </a:lnTo>
                  <a:lnTo>
                    <a:pt x="25353" y="130099"/>
                  </a:lnTo>
                  <a:lnTo>
                    <a:pt x="25613" y="130983"/>
                  </a:lnTo>
                  <a:lnTo>
                    <a:pt x="25859" y="131867"/>
                  </a:lnTo>
                  <a:lnTo>
                    <a:pt x="26097" y="132773"/>
                  </a:lnTo>
                  <a:lnTo>
                    <a:pt x="26209" y="133226"/>
                  </a:lnTo>
                  <a:lnTo>
                    <a:pt x="26317" y="133657"/>
                  </a:lnTo>
                  <a:lnTo>
                    <a:pt x="26421" y="134110"/>
                  </a:lnTo>
                  <a:lnTo>
                    <a:pt x="26521" y="134563"/>
                  </a:lnTo>
                  <a:lnTo>
                    <a:pt x="26618" y="135017"/>
                  </a:lnTo>
                  <a:lnTo>
                    <a:pt x="26708" y="135470"/>
                  </a:lnTo>
                  <a:lnTo>
                    <a:pt x="26737" y="135606"/>
                  </a:lnTo>
                  <a:lnTo>
                    <a:pt x="26767" y="135719"/>
                  </a:lnTo>
                  <a:lnTo>
                    <a:pt x="26797" y="135810"/>
                  </a:lnTo>
                  <a:lnTo>
                    <a:pt x="26830" y="135878"/>
                  </a:lnTo>
                  <a:lnTo>
                    <a:pt x="26864" y="135946"/>
                  </a:lnTo>
                  <a:lnTo>
                    <a:pt x="26897" y="135968"/>
                  </a:lnTo>
                  <a:lnTo>
                    <a:pt x="26931" y="135991"/>
                  </a:lnTo>
                  <a:lnTo>
                    <a:pt x="26964" y="135968"/>
                  </a:lnTo>
                  <a:lnTo>
                    <a:pt x="26998" y="135946"/>
                  </a:lnTo>
                  <a:lnTo>
                    <a:pt x="27032" y="135901"/>
                  </a:lnTo>
                  <a:lnTo>
                    <a:pt x="27061" y="135833"/>
                  </a:lnTo>
                  <a:lnTo>
                    <a:pt x="27095" y="135742"/>
                  </a:lnTo>
                  <a:lnTo>
                    <a:pt x="27125" y="135629"/>
                  </a:lnTo>
                  <a:lnTo>
                    <a:pt x="27151" y="135515"/>
                  </a:lnTo>
                  <a:lnTo>
                    <a:pt x="27180" y="135379"/>
                  </a:lnTo>
                  <a:lnTo>
                    <a:pt x="27203" y="135198"/>
                  </a:lnTo>
                  <a:lnTo>
                    <a:pt x="27225" y="135039"/>
                  </a:lnTo>
                  <a:lnTo>
                    <a:pt x="27244" y="134858"/>
                  </a:lnTo>
                  <a:lnTo>
                    <a:pt x="27259" y="134654"/>
                  </a:lnTo>
                  <a:lnTo>
                    <a:pt x="27270" y="134473"/>
                  </a:lnTo>
                  <a:lnTo>
                    <a:pt x="27277" y="134269"/>
                  </a:lnTo>
                  <a:lnTo>
                    <a:pt x="27285" y="134065"/>
                  </a:lnTo>
                  <a:lnTo>
                    <a:pt x="27285" y="133861"/>
                  </a:lnTo>
                  <a:lnTo>
                    <a:pt x="27285" y="133657"/>
                  </a:lnTo>
                  <a:lnTo>
                    <a:pt x="27277" y="133453"/>
                  </a:lnTo>
                  <a:lnTo>
                    <a:pt x="27270" y="133249"/>
                  </a:lnTo>
                  <a:lnTo>
                    <a:pt x="27259" y="133045"/>
                  </a:lnTo>
                  <a:lnTo>
                    <a:pt x="27247" y="132864"/>
                  </a:lnTo>
                  <a:lnTo>
                    <a:pt x="27229" y="132683"/>
                  </a:lnTo>
                  <a:lnTo>
                    <a:pt x="27210" y="132501"/>
                  </a:lnTo>
                  <a:lnTo>
                    <a:pt x="27184" y="132343"/>
                  </a:lnTo>
                  <a:lnTo>
                    <a:pt x="27158" y="132184"/>
                  </a:lnTo>
                  <a:lnTo>
                    <a:pt x="27039" y="131618"/>
                  </a:lnTo>
                  <a:lnTo>
                    <a:pt x="26916" y="131028"/>
                  </a:lnTo>
                  <a:lnTo>
                    <a:pt x="26786" y="130439"/>
                  </a:lnTo>
                  <a:lnTo>
                    <a:pt x="26648" y="129873"/>
                  </a:lnTo>
                  <a:lnTo>
                    <a:pt x="26507" y="129283"/>
                  </a:lnTo>
                  <a:lnTo>
                    <a:pt x="26358" y="128717"/>
                  </a:lnTo>
                  <a:lnTo>
                    <a:pt x="26205" y="128150"/>
                  </a:lnTo>
                  <a:lnTo>
                    <a:pt x="26049" y="127584"/>
                  </a:lnTo>
                  <a:lnTo>
                    <a:pt x="25889" y="127040"/>
                  </a:lnTo>
                  <a:lnTo>
                    <a:pt x="25721" y="126473"/>
                  </a:lnTo>
                  <a:lnTo>
                    <a:pt x="25554" y="125929"/>
                  </a:lnTo>
                  <a:lnTo>
                    <a:pt x="25379" y="125386"/>
                  </a:lnTo>
                  <a:lnTo>
                    <a:pt x="25021" y="124298"/>
                  </a:lnTo>
                  <a:lnTo>
                    <a:pt x="24649" y="123233"/>
                  </a:lnTo>
                  <a:lnTo>
                    <a:pt x="24269" y="122190"/>
                  </a:lnTo>
                  <a:lnTo>
                    <a:pt x="23878" y="121171"/>
                  </a:lnTo>
                  <a:lnTo>
                    <a:pt x="23484" y="120173"/>
                  </a:lnTo>
                  <a:lnTo>
                    <a:pt x="23082" y="119199"/>
                  </a:lnTo>
                  <a:lnTo>
                    <a:pt x="22676" y="118270"/>
                  </a:lnTo>
                  <a:lnTo>
                    <a:pt x="22270" y="117341"/>
                  </a:lnTo>
                  <a:lnTo>
                    <a:pt x="21868" y="116457"/>
                  </a:lnTo>
                  <a:lnTo>
                    <a:pt x="21466" y="115619"/>
                  </a:lnTo>
                  <a:lnTo>
                    <a:pt x="21068" y="114803"/>
                  </a:lnTo>
                  <a:lnTo>
                    <a:pt x="20677" y="114010"/>
                  </a:lnTo>
                  <a:lnTo>
                    <a:pt x="20293" y="113262"/>
                  </a:lnTo>
                  <a:lnTo>
                    <a:pt x="19921" y="112537"/>
                  </a:lnTo>
                  <a:lnTo>
                    <a:pt x="19560" y="111857"/>
                  </a:lnTo>
                  <a:lnTo>
                    <a:pt x="19214" y="111222"/>
                  </a:lnTo>
                  <a:lnTo>
                    <a:pt x="18573" y="110067"/>
                  </a:lnTo>
                  <a:lnTo>
                    <a:pt x="18008" y="109115"/>
                  </a:lnTo>
                  <a:lnTo>
                    <a:pt x="17539" y="108322"/>
                  </a:lnTo>
                  <a:lnTo>
                    <a:pt x="17174" y="107732"/>
                  </a:lnTo>
                  <a:lnTo>
                    <a:pt x="16939" y="107370"/>
                  </a:lnTo>
                  <a:lnTo>
                    <a:pt x="16172" y="101750"/>
                  </a:lnTo>
                  <a:lnTo>
                    <a:pt x="15409" y="96220"/>
                  </a:lnTo>
                  <a:lnTo>
                    <a:pt x="14650" y="90782"/>
                  </a:lnTo>
                  <a:lnTo>
                    <a:pt x="13898" y="85456"/>
                  </a:lnTo>
                  <a:lnTo>
                    <a:pt x="13149" y="80244"/>
                  </a:lnTo>
                  <a:lnTo>
                    <a:pt x="12409" y="75145"/>
                  </a:lnTo>
                  <a:lnTo>
                    <a:pt x="11679" y="70160"/>
                  </a:lnTo>
                  <a:lnTo>
                    <a:pt x="10957" y="65288"/>
                  </a:lnTo>
                  <a:lnTo>
                    <a:pt x="10934" y="65038"/>
                  </a:lnTo>
                  <a:lnTo>
                    <a:pt x="10905" y="64812"/>
                  </a:lnTo>
                  <a:lnTo>
                    <a:pt x="10871" y="64608"/>
                  </a:lnTo>
                  <a:lnTo>
                    <a:pt x="10830" y="64449"/>
                  </a:lnTo>
                  <a:lnTo>
                    <a:pt x="9970" y="58716"/>
                  </a:lnTo>
                  <a:lnTo>
                    <a:pt x="9129" y="53164"/>
                  </a:lnTo>
                  <a:lnTo>
                    <a:pt x="8310" y="47861"/>
                  </a:lnTo>
                  <a:lnTo>
                    <a:pt x="7521" y="42762"/>
                  </a:lnTo>
                  <a:lnTo>
                    <a:pt x="7521" y="42762"/>
                  </a:lnTo>
                  <a:lnTo>
                    <a:pt x="8567" y="44122"/>
                  </a:lnTo>
                  <a:lnTo>
                    <a:pt x="9855" y="45799"/>
                  </a:lnTo>
                  <a:lnTo>
                    <a:pt x="10566" y="46751"/>
                  </a:lnTo>
                  <a:lnTo>
                    <a:pt x="11307" y="47770"/>
                  </a:lnTo>
                  <a:lnTo>
                    <a:pt x="12066" y="48835"/>
                  </a:lnTo>
                  <a:lnTo>
                    <a:pt x="12840" y="49946"/>
                  </a:lnTo>
                  <a:lnTo>
                    <a:pt x="13615" y="51079"/>
                  </a:lnTo>
                  <a:lnTo>
                    <a:pt x="14382" y="52235"/>
                  </a:lnTo>
                  <a:lnTo>
                    <a:pt x="15130" y="53390"/>
                  </a:lnTo>
                  <a:lnTo>
                    <a:pt x="15852" y="54546"/>
                  </a:lnTo>
                  <a:lnTo>
                    <a:pt x="16198" y="55135"/>
                  </a:lnTo>
                  <a:lnTo>
                    <a:pt x="16533" y="55702"/>
                  </a:lnTo>
                  <a:lnTo>
                    <a:pt x="16861" y="56291"/>
                  </a:lnTo>
                  <a:lnTo>
                    <a:pt x="17170" y="56858"/>
                  </a:lnTo>
                  <a:lnTo>
                    <a:pt x="17472" y="57401"/>
                  </a:lnTo>
                  <a:lnTo>
                    <a:pt x="17751" y="57968"/>
                  </a:lnTo>
                  <a:lnTo>
                    <a:pt x="18019" y="58512"/>
                  </a:lnTo>
                  <a:lnTo>
                    <a:pt x="18268" y="59033"/>
                  </a:lnTo>
                  <a:lnTo>
                    <a:pt x="18302" y="59101"/>
                  </a:lnTo>
                  <a:lnTo>
                    <a:pt x="18335" y="59146"/>
                  </a:lnTo>
                  <a:lnTo>
                    <a:pt x="18369" y="59169"/>
                  </a:lnTo>
                  <a:lnTo>
                    <a:pt x="18402" y="59169"/>
                  </a:lnTo>
                  <a:lnTo>
                    <a:pt x="18439" y="59146"/>
                  </a:lnTo>
                  <a:lnTo>
                    <a:pt x="18469" y="59101"/>
                  </a:lnTo>
                  <a:lnTo>
                    <a:pt x="18503" y="59033"/>
                  </a:lnTo>
                  <a:lnTo>
                    <a:pt x="18536" y="58965"/>
                  </a:lnTo>
                  <a:lnTo>
                    <a:pt x="18566" y="58874"/>
                  </a:lnTo>
                  <a:lnTo>
                    <a:pt x="18592" y="58761"/>
                  </a:lnTo>
                  <a:lnTo>
                    <a:pt x="18618" y="58625"/>
                  </a:lnTo>
                  <a:lnTo>
                    <a:pt x="18644" y="58489"/>
                  </a:lnTo>
                  <a:lnTo>
                    <a:pt x="18667" y="58331"/>
                  </a:lnTo>
                  <a:lnTo>
                    <a:pt x="18685" y="58149"/>
                  </a:lnTo>
                  <a:lnTo>
                    <a:pt x="18704" y="57968"/>
                  </a:lnTo>
                  <a:lnTo>
                    <a:pt x="18715" y="57764"/>
                  </a:lnTo>
                  <a:lnTo>
                    <a:pt x="18726" y="57537"/>
                  </a:lnTo>
                  <a:lnTo>
                    <a:pt x="18734" y="57333"/>
                  </a:lnTo>
                  <a:lnTo>
                    <a:pt x="18737" y="57129"/>
                  </a:lnTo>
                  <a:lnTo>
                    <a:pt x="18737" y="56926"/>
                  </a:lnTo>
                  <a:lnTo>
                    <a:pt x="18734" y="56699"/>
                  </a:lnTo>
                  <a:lnTo>
                    <a:pt x="18726" y="56518"/>
                  </a:lnTo>
                  <a:lnTo>
                    <a:pt x="18719" y="56314"/>
                  </a:lnTo>
                  <a:lnTo>
                    <a:pt x="18704" y="56132"/>
                  </a:lnTo>
                  <a:lnTo>
                    <a:pt x="18689" y="55951"/>
                  </a:lnTo>
                  <a:lnTo>
                    <a:pt x="18670" y="55770"/>
                  </a:lnTo>
                  <a:lnTo>
                    <a:pt x="18648" y="55611"/>
                  </a:lnTo>
                  <a:lnTo>
                    <a:pt x="18626" y="55453"/>
                  </a:lnTo>
                  <a:lnTo>
                    <a:pt x="18600" y="55317"/>
                  </a:lnTo>
                  <a:lnTo>
                    <a:pt x="18570" y="55203"/>
                  </a:lnTo>
                  <a:lnTo>
                    <a:pt x="18540" y="55113"/>
                  </a:lnTo>
                  <a:lnTo>
                    <a:pt x="18506" y="55022"/>
                  </a:lnTo>
                  <a:lnTo>
                    <a:pt x="18197" y="54365"/>
                  </a:lnTo>
                  <a:lnTo>
                    <a:pt x="17862" y="53685"/>
                  </a:lnTo>
                  <a:lnTo>
                    <a:pt x="17509" y="53005"/>
                  </a:lnTo>
                  <a:lnTo>
                    <a:pt x="17133" y="52325"/>
                  </a:lnTo>
                  <a:lnTo>
                    <a:pt x="16738" y="51623"/>
                  </a:lnTo>
                  <a:lnTo>
                    <a:pt x="16329" y="50920"/>
                  </a:lnTo>
                  <a:lnTo>
                    <a:pt x="15901" y="50218"/>
                  </a:lnTo>
                  <a:lnTo>
                    <a:pt x="15465" y="49493"/>
                  </a:lnTo>
                  <a:lnTo>
                    <a:pt x="15018" y="48790"/>
                  </a:lnTo>
                  <a:lnTo>
                    <a:pt x="14560" y="48088"/>
                  </a:lnTo>
                  <a:lnTo>
                    <a:pt x="13633" y="46683"/>
                  </a:lnTo>
                  <a:lnTo>
                    <a:pt x="12699" y="45346"/>
                  </a:lnTo>
                  <a:lnTo>
                    <a:pt x="11772" y="44031"/>
                  </a:lnTo>
                  <a:lnTo>
                    <a:pt x="10871" y="42785"/>
                  </a:lnTo>
                  <a:lnTo>
                    <a:pt x="10015" y="41629"/>
                  </a:lnTo>
                  <a:lnTo>
                    <a:pt x="9215" y="40587"/>
                  </a:lnTo>
                  <a:lnTo>
                    <a:pt x="8489" y="39635"/>
                  </a:lnTo>
                  <a:lnTo>
                    <a:pt x="7327" y="38162"/>
                  </a:lnTo>
                  <a:lnTo>
                    <a:pt x="6664" y="37346"/>
                  </a:lnTo>
                  <a:lnTo>
                    <a:pt x="6013" y="33222"/>
                  </a:lnTo>
                  <a:lnTo>
                    <a:pt x="5388" y="29324"/>
                  </a:lnTo>
                  <a:lnTo>
                    <a:pt x="4792" y="25653"/>
                  </a:lnTo>
                  <a:lnTo>
                    <a:pt x="4230" y="22186"/>
                  </a:lnTo>
                  <a:lnTo>
                    <a:pt x="3697" y="18945"/>
                  </a:lnTo>
                  <a:lnTo>
                    <a:pt x="3202" y="15954"/>
                  </a:lnTo>
                  <a:lnTo>
                    <a:pt x="2744" y="13189"/>
                  </a:lnTo>
                  <a:lnTo>
                    <a:pt x="2324" y="10696"/>
                  </a:lnTo>
                  <a:lnTo>
                    <a:pt x="1605" y="6459"/>
                  </a:lnTo>
                  <a:lnTo>
                    <a:pt x="1069" y="3331"/>
                  </a:lnTo>
                  <a:lnTo>
                    <a:pt x="723" y="1360"/>
                  </a:lnTo>
                  <a:lnTo>
                    <a:pt x="589" y="567"/>
                  </a:lnTo>
                  <a:lnTo>
                    <a:pt x="563" y="453"/>
                  </a:lnTo>
                  <a:lnTo>
                    <a:pt x="533" y="317"/>
                  </a:lnTo>
                  <a:lnTo>
                    <a:pt x="507" y="227"/>
                  </a:lnTo>
                  <a:lnTo>
                    <a:pt x="477" y="159"/>
                  </a:lnTo>
                  <a:lnTo>
                    <a:pt x="444" y="91"/>
                  </a:lnTo>
                  <a:lnTo>
                    <a:pt x="414" y="45"/>
                  </a:lnTo>
                  <a:lnTo>
                    <a:pt x="381" y="23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 flipH="1">
              <a:off x="3089822" y="10524462"/>
              <a:ext cx="692153" cy="1941008"/>
            </a:xfrm>
            <a:custGeom>
              <a:avLst/>
              <a:gdLst/>
              <a:ahLst/>
              <a:cxnLst/>
              <a:rect l="l" t="t" r="r" b="b"/>
              <a:pathLst>
                <a:path w="24348" h="321226" extrusionOk="0">
                  <a:moveTo>
                    <a:pt x="23997" y="0"/>
                  </a:moveTo>
                  <a:lnTo>
                    <a:pt x="23949" y="23"/>
                  </a:lnTo>
                  <a:lnTo>
                    <a:pt x="23904" y="91"/>
                  </a:lnTo>
                  <a:lnTo>
                    <a:pt x="23859" y="181"/>
                  </a:lnTo>
                  <a:lnTo>
                    <a:pt x="23815" y="317"/>
                  </a:lnTo>
                  <a:lnTo>
                    <a:pt x="23777" y="476"/>
                  </a:lnTo>
                  <a:lnTo>
                    <a:pt x="23740" y="680"/>
                  </a:lnTo>
                  <a:lnTo>
                    <a:pt x="23710" y="929"/>
                  </a:lnTo>
                  <a:lnTo>
                    <a:pt x="23684" y="1178"/>
                  </a:lnTo>
                  <a:lnTo>
                    <a:pt x="23498" y="3445"/>
                  </a:lnTo>
                  <a:lnTo>
                    <a:pt x="23025" y="9359"/>
                  </a:lnTo>
                  <a:lnTo>
                    <a:pt x="22690" y="13552"/>
                  </a:lnTo>
                  <a:lnTo>
                    <a:pt x="22296" y="18560"/>
                  </a:lnTo>
                  <a:lnTo>
                    <a:pt x="21849" y="24293"/>
                  </a:lnTo>
                  <a:lnTo>
                    <a:pt x="21350" y="30752"/>
                  </a:lnTo>
                  <a:lnTo>
                    <a:pt x="21078" y="32043"/>
                  </a:lnTo>
                  <a:lnTo>
                    <a:pt x="20624" y="34219"/>
                  </a:lnTo>
                  <a:lnTo>
                    <a:pt x="20341" y="35624"/>
                  </a:lnTo>
                  <a:lnTo>
                    <a:pt x="20018" y="37210"/>
                  </a:lnTo>
                  <a:lnTo>
                    <a:pt x="19664" y="38978"/>
                  </a:lnTo>
                  <a:lnTo>
                    <a:pt x="19280" y="40927"/>
                  </a:lnTo>
                  <a:lnTo>
                    <a:pt x="18871" y="43057"/>
                  </a:lnTo>
                  <a:lnTo>
                    <a:pt x="18435" y="45323"/>
                  </a:lnTo>
                  <a:lnTo>
                    <a:pt x="17977" y="47725"/>
                  </a:lnTo>
                  <a:lnTo>
                    <a:pt x="17505" y="50263"/>
                  </a:lnTo>
                  <a:lnTo>
                    <a:pt x="17017" y="52937"/>
                  </a:lnTo>
                  <a:lnTo>
                    <a:pt x="16514" y="55724"/>
                  </a:lnTo>
                  <a:lnTo>
                    <a:pt x="16004" y="58625"/>
                  </a:lnTo>
                  <a:lnTo>
                    <a:pt x="15491" y="61616"/>
                  </a:lnTo>
                  <a:lnTo>
                    <a:pt x="14969" y="64698"/>
                  </a:lnTo>
                  <a:lnTo>
                    <a:pt x="14713" y="66262"/>
                  </a:lnTo>
                  <a:lnTo>
                    <a:pt x="14452" y="67848"/>
                  </a:lnTo>
                  <a:lnTo>
                    <a:pt x="14195" y="69457"/>
                  </a:lnTo>
                  <a:lnTo>
                    <a:pt x="13935" y="71066"/>
                  </a:lnTo>
                  <a:lnTo>
                    <a:pt x="13681" y="72721"/>
                  </a:lnTo>
                  <a:lnTo>
                    <a:pt x="13425" y="74352"/>
                  </a:lnTo>
                  <a:lnTo>
                    <a:pt x="13175" y="76006"/>
                  </a:lnTo>
                  <a:lnTo>
                    <a:pt x="12926" y="77683"/>
                  </a:lnTo>
                  <a:lnTo>
                    <a:pt x="12676" y="79360"/>
                  </a:lnTo>
                  <a:lnTo>
                    <a:pt x="12434" y="81060"/>
                  </a:lnTo>
                  <a:lnTo>
                    <a:pt x="12196" y="82760"/>
                  </a:lnTo>
                  <a:lnTo>
                    <a:pt x="11962" y="84459"/>
                  </a:lnTo>
                  <a:lnTo>
                    <a:pt x="11727" y="86159"/>
                  </a:lnTo>
                  <a:lnTo>
                    <a:pt x="11504" y="87881"/>
                  </a:lnTo>
                  <a:lnTo>
                    <a:pt x="11280" y="89581"/>
                  </a:lnTo>
                  <a:lnTo>
                    <a:pt x="11064" y="91303"/>
                  </a:lnTo>
                  <a:lnTo>
                    <a:pt x="10856" y="93025"/>
                  </a:lnTo>
                  <a:lnTo>
                    <a:pt x="10655" y="94725"/>
                  </a:lnTo>
                  <a:lnTo>
                    <a:pt x="10458" y="96447"/>
                  </a:lnTo>
                  <a:lnTo>
                    <a:pt x="10268" y="98147"/>
                  </a:lnTo>
                  <a:lnTo>
                    <a:pt x="10085" y="99846"/>
                  </a:lnTo>
                  <a:lnTo>
                    <a:pt x="9910" y="101546"/>
                  </a:lnTo>
                  <a:lnTo>
                    <a:pt x="9743" y="103245"/>
                  </a:lnTo>
                  <a:lnTo>
                    <a:pt x="9586" y="104922"/>
                  </a:lnTo>
                  <a:lnTo>
                    <a:pt x="9438" y="106577"/>
                  </a:lnTo>
                  <a:lnTo>
                    <a:pt x="9300" y="108254"/>
                  </a:lnTo>
                  <a:lnTo>
                    <a:pt x="9169" y="109908"/>
                  </a:lnTo>
                  <a:lnTo>
                    <a:pt x="9050" y="111540"/>
                  </a:lnTo>
                  <a:lnTo>
                    <a:pt x="8939" y="113148"/>
                  </a:lnTo>
                  <a:lnTo>
                    <a:pt x="8890" y="113964"/>
                  </a:lnTo>
                  <a:lnTo>
                    <a:pt x="8842" y="114757"/>
                  </a:lnTo>
                  <a:lnTo>
                    <a:pt x="8831" y="114961"/>
                  </a:lnTo>
                  <a:lnTo>
                    <a:pt x="8823" y="115188"/>
                  </a:lnTo>
                  <a:lnTo>
                    <a:pt x="8820" y="115392"/>
                  </a:lnTo>
                  <a:lnTo>
                    <a:pt x="8820" y="115596"/>
                  </a:lnTo>
                  <a:lnTo>
                    <a:pt x="8823" y="115800"/>
                  </a:lnTo>
                  <a:lnTo>
                    <a:pt x="8831" y="116004"/>
                  </a:lnTo>
                  <a:lnTo>
                    <a:pt x="8842" y="116208"/>
                  </a:lnTo>
                  <a:lnTo>
                    <a:pt x="8853" y="116389"/>
                  </a:lnTo>
                  <a:lnTo>
                    <a:pt x="8872" y="116570"/>
                  </a:lnTo>
                  <a:lnTo>
                    <a:pt x="8890" y="116752"/>
                  </a:lnTo>
                  <a:lnTo>
                    <a:pt x="8909" y="116910"/>
                  </a:lnTo>
                  <a:lnTo>
                    <a:pt x="8935" y="117046"/>
                  </a:lnTo>
                  <a:lnTo>
                    <a:pt x="8961" y="117182"/>
                  </a:lnTo>
                  <a:lnTo>
                    <a:pt x="8991" y="117295"/>
                  </a:lnTo>
                  <a:lnTo>
                    <a:pt x="9021" y="117409"/>
                  </a:lnTo>
                  <a:lnTo>
                    <a:pt x="9054" y="117499"/>
                  </a:lnTo>
                  <a:lnTo>
                    <a:pt x="9088" y="117545"/>
                  </a:lnTo>
                  <a:lnTo>
                    <a:pt x="9121" y="117590"/>
                  </a:lnTo>
                  <a:lnTo>
                    <a:pt x="9155" y="117613"/>
                  </a:lnTo>
                  <a:lnTo>
                    <a:pt x="9192" y="117613"/>
                  </a:lnTo>
                  <a:lnTo>
                    <a:pt x="9225" y="117590"/>
                  </a:lnTo>
                  <a:lnTo>
                    <a:pt x="9259" y="117545"/>
                  </a:lnTo>
                  <a:lnTo>
                    <a:pt x="9289" y="117499"/>
                  </a:lnTo>
                  <a:lnTo>
                    <a:pt x="9322" y="117409"/>
                  </a:lnTo>
                  <a:lnTo>
                    <a:pt x="9352" y="117318"/>
                  </a:lnTo>
                  <a:lnTo>
                    <a:pt x="9378" y="117205"/>
                  </a:lnTo>
                  <a:lnTo>
                    <a:pt x="9404" y="117069"/>
                  </a:lnTo>
                  <a:lnTo>
                    <a:pt x="9430" y="116933"/>
                  </a:lnTo>
                  <a:lnTo>
                    <a:pt x="9452" y="116774"/>
                  </a:lnTo>
                  <a:lnTo>
                    <a:pt x="9471" y="116593"/>
                  </a:lnTo>
                  <a:lnTo>
                    <a:pt x="9490" y="116389"/>
                  </a:lnTo>
                  <a:lnTo>
                    <a:pt x="9501" y="116185"/>
                  </a:lnTo>
                  <a:lnTo>
                    <a:pt x="9579" y="114916"/>
                  </a:lnTo>
                  <a:lnTo>
                    <a:pt x="9665" y="113624"/>
                  </a:lnTo>
                  <a:lnTo>
                    <a:pt x="9758" y="112333"/>
                  </a:lnTo>
                  <a:lnTo>
                    <a:pt x="9858" y="111018"/>
                  </a:lnTo>
                  <a:lnTo>
                    <a:pt x="9962" y="109704"/>
                  </a:lnTo>
                  <a:lnTo>
                    <a:pt x="10078" y="108367"/>
                  </a:lnTo>
                  <a:lnTo>
                    <a:pt x="10197" y="107030"/>
                  </a:lnTo>
                  <a:lnTo>
                    <a:pt x="10324" y="105693"/>
                  </a:lnTo>
                  <a:lnTo>
                    <a:pt x="10454" y="104333"/>
                  </a:lnTo>
                  <a:lnTo>
                    <a:pt x="10592" y="102973"/>
                  </a:lnTo>
                  <a:lnTo>
                    <a:pt x="10737" y="101614"/>
                  </a:lnTo>
                  <a:lnTo>
                    <a:pt x="10886" y="100231"/>
                  </a:lnTo>
                  <a:lnTo>
                    <a:pt x="11038" y="98872"/>
                  </a:lnTo>
                  <a:lnTo>
                    <a:pt x="11198" y="97489"/>
                  </a:lnTo>
                  <a:lnTo>
                    <a:pt x="11358" y="96107"/>
                  </a:lnTo>
                  <a:lnTo>
                    <a:pt x="11530" y="94702"/>
                  </a:lnTo>
                  <a:lnTo>
                    <a:pt x="11701" y="93320"/>
                  </a:lnTo>
                  <a:lnTo>
                    <a:pt x="11876" y="91937"/>
                  </a:lnTo>
                  <a:lnTo>
                    <a:pt x="12058" y="90555"/>
                  </a:lnTo>
                  <a:lnTo>
                    <a:pt x="12241" y="89150"/>
                  </a:lnTo>
                  <a:lnTo>
                    <a:pt x="12427" y="87768"/>
                  </a:lnTo>
                  <a:lnTo>
                    <a:pt x="12617" y="86385"/>
                  </a:lnTo>
                  <a:lnTo>
                    <a:pt x="12810" y="85003"/>
                  </a:lnTo>
                  <a:lnTo>
                    <a:pt x="13008" y="83621"/>
                  </a:lnTo>
                  <a:lnTo>
                    <a:pt x="13209" y="82261"/>
                  </a:lnTo>
                  <a:lnTo>
                    <a:pt x="13410" y="80879"/>
                  </a:lnTo>
                  <a:lnTo>
                    <a:pt x="13815" y="78159"/>
                  </a:lnTo>
                  <a:lnTo>
                    <a:pt x="14232" y="75463"/>
                  </a:lnTo>
                  <a:lnTo>
                    <a:pt x="14653" y="72811"/>
                  </a:lnTo>
                  <a:lnTo>
                    <a:pt x="15077" y="70182"/>
                  </a:lnTo>
                  <a:lnTo>
                    <a:pt x="15506" y="67599"/>
                  </a:lnTo>
                  <a:lnTo>
                    <a:pt x="15930" y="65084"/>
                  </a:lnTo>
                  <a:lnTo>
                    <a:pt x="16354" y="62591"/>
                  </a:lnTo>
                  <a:lnTo>
                    <a:pt x="16775" y="60189"/>
                  </a:lnTo>
                  <a:lnTo>
                    <a:pt x="17192" y="57855"/>
                  </a:lnTo>
                  <a:lnTo>
                    <a:pt x="17598" y="55588"/>
                  </a:lnTo>
                  <a:lnTo>
                    <a:pt x="18000" y="53390"/>
                  </a:lnTo>
                  <a:lnTo>
                    <a:pt x="18391" y="51305"/>
                  </a:lnTo>
                  <a:lnTo>
                    <a:pt x="18767" y="49289"/>
                  </a:lnTo>
                  <a:lnTo>
                    <a:pt x="19131" y="47362"/>
                  </a:lnTo>
                  <a:lnTo>
                    <a:pt x="19481" y="45549"/>
                  </a:lnTo>
                  <a:lnTo>
                    <a:pt x="19813" y="43850"/>
                  </a:lnTo>
                  <a:lnTo>
                    <a:pt x="20125" y="42264"/>
                  </a:lnTo>
                  <a:lnTo>
                    <a:pt x="20688" y="39431"/>
                  </a:lnTo>
                  <a:lnTo>
                    <a:pt x="20293" y="44620"/>
                  </a:lnTo>
                  <a:lnTo>
                    <a:pt x="19887" y="50059"/>
                  </a:lnTo>
                  <a:lnTo>
                    <a:pt x="19463" y="55747"/>
                  </a:lnTo>
                  <a:lnTo>
                    <a:pt x="19027" y="61662"/>
                  </a:lnTo>
                  <a:lnTo>
                    <a:pt x="18577" y="67826"/>
                  </a:lnTo>
                  <a:lnTo>
                    <a:pt x="18115" y="74194"/>
                  </a:lnTo>
                  <a:lnTo>
                    <a:pt x="17642" y="80765"/>
                  </a:lnTo>
                  <a:lnTo>
                    <a:pt x="17162" y="87518"/>
                  </a:lnTo>
                  <a:lnTo>
                    <a:pt x="16674" y="94453"/>
                  </a:lnTo>
                  <a:lnTo>
                    <a:pt x="16183" y="101568"/>
                  </a:lnTo>
                  <a:lnTo>
                    <a:pt x="15684" y="108820"/>
                  </a:lnTo>
                  <a:lnTo>
                    <a:pt x="15182" y="116230"/>
                  </a:lnTo>
                  <a:lnTo>
                    <a:pt x="14675" y="123777"/>
                  </a:lnTo>
                  <a:lnTo>
                    <a:pt x="14169" y="131436"/>
                  </a:lnTo>
                  <a:lnTo>
                    <a:pt x="13663" y="139186"/>
                  </a:lnTo>
                  <a:lnTo>
                    <a:pt x="13160" y="147050"/>
                  </a:lnTo>
                  <a:lnTo>
                    <a:pt x="12866" y="147979"/>
                  </a:lnTo>
                  <a:lnTo>
                    <a:pt x="12408" y="149452"/>
                  </a:lnTo>
                  <a:lnTo>
                    <a:pt x="12129" y="150381"/>
                  </a:lnTo>
                  <a:lnTo>
                    <a:pt x="11816" y="151446"/>
                  </a:lnTo>
                  <a:lnTo>
                    <a:pt x="11478" y="152602"/>
                  </a:lnTo>
                  <a:lnTo>
                    <a:pt x="11109" y="153894"/>
                  </a:lnTo>
                  <a:lnTo>
                    <a:pt x="10722" y="155276"/>
                  </a:lnTo>
                  <a:lnTo>
                    <a:pt x="10309" y="156772"/>
                  </a:lnTo>
                  <a:lnTo>
                    <a:pt x="9881" y="158381"/>
                  </a:lnTo>
                  <a:lnTo>
                    <a:pt x="9438" y="160058"/>
                  </a:lnTo>
                  <a:lnTo>
                    <a:pt x="8980" y="161848"/>
                  </a:lnTo>
                  <a:lnTo>
                    <a:pt x="8514" y="163729"/>
                  </a:lnTo>
                  <a:lnTo>
                    <a:pt x="8038" y="165678"/>
                  </a:lnTo>
                  <a:lnTo>
                    <a:pt x="7561" y="167717"/>
                  </a:lnTo>
                  <a:lnTo>
                    <a:pt x="7323" y="168760"/>
                  </a:lnTo>
                  <a:lnTo>
                    <a:pt x="7081" y="169825"/>
                  </a:lnTo>
                  <a:lnTo>
                    <a:pt x="6843" y="170912"/>
                  </a:lnTo>
                  <a:lnTo>
                    <a:pt x="6601" y="172000"/>
                  </a:lnTo>
                  <a:lnTo>
                    <a:pt x="6363" y="173111"/>
                  </a:lnTo>
                  <a:lnTo>
                    <a:pt x="6128" y="174244"/>
                  </a:lnTo>
                  <a:lnTo>
                    <a:pt x="5890" y="175399"/>
                  </a:lnTo>
                  <a:lnTo>
                    <a:pt x="5659" y="176555"/>
                  </a:lnTo>
                  <a:lnTo>
                    <a:pt x="5428" y="177733"/>
                  </a:lnTo>
                  <a:lnTo>
                    <a:pt x="5197" y="178912"/>
                  </a:lnTo>
                  <a:lnTo>
                    <a:pt x="4974" y="180113"/>
                  </a:lnTo>
                  <a:lnTo>
                    <a:pt x="4751" y="181337"/>
                  </a:lnTo>
                  <a:lnTo>
                    <a:pt x="4531" y="182560"/>
                  </a:lnTo>
                  <a:lnTo>
                    <a:pt x="4315" y="183807"/>
                  </a:lnTo>
                  <a:lnTo>
                    <a:pt x="4107" y="185053"/>
                  </a:lnTo>
                  <a:lnTo>
                    <a:pt x="3902" y="186299"/>
                  </a:lnTo>
                  <a:lnTo>
                    <a:pt x="3701" y="187569"/>
                  </a:lnTo>
                  <a:lnTo>
                    <a:pt x="3503" y="188860"/>
                  </a:lnTo>
                  <a:lnTo>
                    <a:pt x="3314" y="190129"/>
                  </a:lnTo>
                  <a:lnTo>
                    <a:pt x="3131" y="191444"/>
                  </a:lnTo>
                  <a:lnTo>
                    <a:pt x="2953" y="192735"/>
                  </a:lnTo>
                  <a:lnTo>
                    <a:pt x="2781" y="194050"/>
                  </a:lnTo>
                  <a:lnTo>
                    <a:pt x="2617" y="195364"/>
                  </a:lnTo>
                  <a:lnTo>
                    <a:pt x="2461" y="196701"/>
                  </a:lnTo>
                  <a:lnTo>
                    <a:pt x="2312" y="198015"/>
                  </a:lnTo>
                  <a:lnTo>
                    <a:pt x="2171" y="199352"/>
                  </a:lnTo>
                  <a:lnTo>
                    <a:pt x="2040" y="200689"/>
                  </a:lnTo>
                  <a:lnTo>
                    <a:pt x="1914" y="202026"/>
                  </a:lnTo>
                  <a:lnTo>
                    <a:pt x="1802" y="203386"/>
                  </a:lnTo>
                  <a:lnTo>
                    <a:pt x="1694" y="204723"/>
                  </a:lnTo>
                  <a:lnTo>
                    <a:pt x="1646" y="205403"/>
                  </a:lnTo>
                  <a:lnTo>
                    <a:pt x="1601" y="206083"/>
                  </a:lnTo>
                  <a:lnTo>
                    <a:pt x="1557" y="206763"/>
                  </a:lnTo>
                  <a:lnTo>
                    <a:pt x="1516" y="207443"/>
                  </a:lnTo>
                  <a:lnTo>
                    <a:pt x="1504" y="207647"/>
                  </a:lnTo>
                  <a:lnTo>
                    <a:pt x="1497" y="207850"/>
                  </a:lnTo>
                  <a:lnTo>
                    <a:pt x="1493" y="208054"/>
                  </a:lnTo>
                  <a:lnTo>
                    <a:pt x="1493" y="208281"/>
                  </a:lnTo>
                  <a:lnTo>
                    <a:pt x="1497" y="208485"/>
                  </a:lnTo>
                  <a:lnTo>
                    <a:pt x="1504" y="208689"/>
                  </a:lnTo>
                  <a:lnTo>
                    <a:pt x="1516" y="208870"/>
                  </a:lnTo>
                  <a:lnTo>
                    <a:pt x="1527" y="209074"/>
                  </a:lnTo>
                  <a:lnTo>
                    <a:pt x="1542" y="209255"/>
                  </a:lnTo>
                  <a:lnTo>
                    <a:pt x="1560" y="209414"/>
                  </a:lnTo>
                  <a:lnTo>
                    <a:pt x="1583" y="209573"/>
                  </a:lnTo>
                  <a:lnTo>
                    <a:pt x="1605" y="209731"/>
                  </a:lnTo>
                  <a:lnTo>
                    <a:pt x="1635" y="209867"/>
                  </a:lnTo>
                  <a:lnTo>
                    <a:pt x="1661" y="209981"/>
                  </a:lnTo>
                  <a:lnTo>
                    <a:pt x="1694" y="210094"/>
                  </a:lnTo>
                  <a:lnTo>
                    <a:pt x="1724" y="210162"/>
                  </a:lnTo>
                  <a:lnTo>
                    <a:pt x="1761" y="210230"/>
                  </a:lnTo>
                  <a:lnTo>
                    <a:pt x="1795" y="210275"/>
                  </a:lnTo>
                  <a:lnTo>
                    <a:pt x="1832" y="210298"/>
                  </a:lnTo>
                  <a:lnTo>
                    <a:pt x="1865" y="210275"/>
                  </a:lnTo>
                  <a:lnTo>
                    <a:pt x="1899" y="210253"/>
                  </a:lnTo>
                  <a:lnTo>
                    <a:pt x="1933" y="210230"/>
                  </a:lnTo>
                  <a:lnTo>
                    <a:pt x="1962" y="210162"/>
                  </a:lnTo>
                  <a:lnTo>
                    <a:pt x="1996" y="210094"/>
                  </a:lnTo>
                  <a:lnTo>
                    <a:pt x="2026" y="209981"/>
                  </a:lnTo>
                  <a:lnTo>
                    <a:pt x="2052" y="209867"/>
                  </a:lnTo>
                  <a:lnTo>
                    <a:pt x="2078" y="209754"/>
                  </a:lnTo>
                  <a:lnTo>
                    <a:pt x="2104" y="209595"/>
                  </a:lnTo>
                  <a:lnTo>
                    <a:pt x="2126" y="209437"/>
                  </a:lnTo>
                  <a:lnTo>
                    <a:pt x="2145" y="209278"/>
                  </a:lnTo>
                  <a:lnTo>
                    <a:pt x="2163" y="209074"/>
                  </a:lnTo>
                  <a:lnTo>
                    <a:pt x="2174" y="208893"/>
                  </a:lnTo>
                  <a:lnTo>
                    <a:pt x="2245" y="207782"/>
                  </a:lnTo>
                  <a:lnTo>
                    <a:pt x="2323" y="206672"/>
                  </a:lnTo>
                  <a:lnTo>
                    <a:pt x="2409" y="205562"/>
                  </a:lnTo>
                  <a:lnTo>
                    <a:pt x="2502" y="204451"/>
                  </a:lnTo>
                  <a:lnTo>
                    <a:pt x="2599" y="203341"/>
                  </a:lnTo>
                  <a:lnTo>
                    <a:pt x="2707" y="202230"/>
                  </a:lnTo>
                  <a:lnTo>
                    <a:pt x="2819" y="201120"/>
                  </a:lnTo>
                  <a:lnTo>
                    <a:pt x="2938" y="200010"/>
                  </a:lnTo>
                  <a:lnTo>
                    <a:pt x="3064" y="198899"/>
                  </a:lnTo>
                  <a:lnTo>
                    <a:pt x="3195" y="197811"/>
                  </a:lnTo>
                  <a:lnTo>
                    <a:pt x="3332" y="196701"/>
                  </a:lnTo>
                  <a:lnTo>
                    <a:pt x="3474" y="195613"/>
                  </a:lnTo>
                  <a:lnTo>
                    <a:pt x="3623" y="194526"/>
                  </a:lnTo>
                  <a:lnTo>
                    <a:pt x="3775" y="193438"/>
                  </a:lnTo>
                  <a:lnTo>
                    <a:pt x="3932" y="192350"/>
                  </a:lnTo>
                  <a:lnTo>
                    <a:pt x="4092" y="191285"/>
                  </a:lnTo>
                  <a:lnTo>
                    <a:pt x="4259" y="190197"/>
                  </a:lnTo>
                  <a:lnTo>
                    <a:pt x="4430" y="189132"/>
                  </a:lnTo>
                  <a:lnTo>
                    <a:pt x="4605" y="188090"/>
                  </a:lnTo>
                  <a:lnTo>
                    <a:pt x="4780" y="187025"/>
                  </a:lnTo>
                  <a:lnTo>
                    <a:pt x="4963" y="185982"/>
                  </a:lnTo>
                  <a:lnTo>
                    <a:pt x="5149" y="184940"/>
                  </a:lnTo>
                  <a:lnTo>
                    <a:pt x="5335" y="183920"/>
                  </a:lnTo>
                  <a:lnTo>
                    <a:pt x="5525" y="182900"/>
                  </a:lnTo>
                  <a:lnTo>
                    <a:pt x="5719" y="181880"/>
                  </a:lnTo>
                  <a:lnTo>
                    <a:pt x="5912" y="180883"/>
                  </a:lnTo>
                  <a:lnTo>
                    <a:pt x="6109" y="179886"/>
                  </a:lnTo>
                  <a:lnTo>
                    <a:pt x="6310" y="178889"/>
                  </a:lnTo>
                  <a:lnTo>
                    <a:pt x="6712" y="176940"/>
                  </a:lnTo>
                  <a:lnTo>
                    <a:pt x="7118" y="175059"/>
                  </a:lnTo>
                  <a:lnTo>
                    <a:pt x="7528" y="173201"/>
                  </a:lnTo>
                  <a:lnTo>
                    <a:pt x="7941" y="171388"/>
                  </a:lnTo>
                  <a:lnTo>
                    <a:pt x="8350" y="169643"/>
                  </a:lnTo>
                  <a:lnTo>
                    <a:pt x="8756" y="167944"/>
                  </a:lnTo>
                  <a:lnTo>
                    <a:pt x="9158" y="166312"/>
                  </a:lnTo>
                  <a:lnTo>
                    <a:pt x="9557" y="164748"/>
                  </a:lnTo>
                  <a:lnTo>
                    <a:pt x="9944" y="163230"/>
                  </a:lnTo>
                  <a:lnTo>
                    <a:pt x="10324" y="161802"/>
                  </a:lnTo>
                  <a:lnTo>
                    <a:pt x="10688" y="160443"/>
                  </a:lnTo>
                  <a:lnTo>
                    <a:pt x="11042" y="159128"/>
                  </a:lnTo>
                  <a:lnTo>
                    <a:pt x="11381" y="157927"/>
                  </a:lnTo>
                  <a:lnTo>
                    <a:pt x="11701" y="156794"/>
                  </a:lnTo>
                  <a:lnTo>
                    <a:pt x="12002" y="155752"/>
                  </a:lnTo>
                  <a:lnTo>
                    <a:pt x="12285" y="154777"/>
                  </a:lnTo>
                  <a:lnTo>
                    <a:pt x="12777" y="153123"/>
                  </a:lnTo>
                  <a:lnTo>
                    <a:pt x="12777" y="153123"/>
                  </a:lnTo>
                  <a:lnTo>
                    <a:pt x="12364" y="159763"/>
                  </a:lnTo>
                  <a:lnTo>
                    <a:pt x="11954" y="166425"/>
                  </a:lnTo>
                  <a:lnTo>
                    <a:pt x="11552" y="173133"/>
                  </a:lnTo>
                  <a:lnTo>
                    <a:pt x="11150" y="179864"/>
                  </a:lnTo>
                  <a:lnTo>
                    <a:pt x="10755" y="186617"/>
                  </a:lnTo>
                  <a:lnTo>
                    <a:pt x="10368" y="193415"/>
                  </a:lnTo>
                  <a:lnTo>
                    <a:pt x="9988" y="200191"/>
                  </a:lnTo>
                  <a:lnTo>
                    <a:pt x="9616" y="206989"/>
                  </a:lnTo>
                  <a:lnTo>
                    <a:pt x="9594" y="207239"/>
                  </a:lnTo>
                  <a:lnTo>
                    <a:pt x="9575" y="207488"/>
                  </a:lnTo>
                  <a:lnTo>
                    <a:pt x="9564" y="207760"/>
                  </a:lnTo>
                  <a:lnTo>
                    <a:pt x="9557" y="208032"/>
                  </a:lnTo>
                  <a:lnTo>
                    <a:pt x="9367" y="211612"/>
                  </a:lnTo>
                  <a:lnTo>
                    <a:pt x="9177" y="215193"/>
                  </a:lnTo>
                  <a:lnTo>
                    <a:pt x="8991" y="218751"/>
                  </a:lnTo>
                  <a:lnTo>
                    <a:pt x="8805" y="222331"/>
                  </a:lnTo>
                  <a:lnTo>
                    <a:pt x="8622" y="225889"/>
                  </a:lnTo>
                  <a:lnTo>
                    <a:pt x="8447" y="229447"/>
                  </a:lnTo>
                  <a:lnTo>
                    <a:pt x="8269" y="232982"/>
                  </a:lnTo>
                  <a:lnTo>
                    <a:pt x="8097" y="236540"/>
                  </a:lnTo>
                  <a:lnTo>
                    <a:pt x="7930" y="240075"/>
                  </a:lnTo>
                  <a:lnTo>
                    <a:pt x="7762" y="243587"/>
                  </a:lnTo>
                  <a:lnTo>
                    <a:pt x="7602" y="247100"/>
                  </a:lnTo>
                  <a:lnTo>
                    <a:pt x="7442" y="250613"/>
                  </a:lnTo>
                  <a:lnTo>
                    <a:pt x="7290" y="254102"/>
                  </a:lnTo>
                  <a:lnTo>
                    <a:pt x="7137" y="257570"/>
                  </a:lnTo>
                  <a:lnTo>
                    <a:pt x="6992" y="261014"/>
                  </a:lnTo>
                  <a:lnTo>
                    <a:pt x="6850" y="264459"/>
                  </a:lnTo>
                  <a:lnTo>
                    <a:pt x="6642" y="265116"/>
                  </a:lnTo>
                  <a:lnTo>
                    <a:pt x="6355" y="266022"/>
                  </a:lnTo>
                  <a:lnTo>
                    <a:pt x="6188" y="266566"/>
                  </a:lnTo>
                  <a:lnTo>
                    <a:pt x="6005" y="267178"/>
                  </a:lnTo>
                  <a:lnTo>
                    <a:pt x="5812" y="267858"/>
                  </a:lnTo>
                  <a:lnTo>
                    <a:pt x="5599" y="268606"/>
                  </a:lnTo>
                  <a:lnTo>
                    <a:pt x="5380" y="269422"/>
                  </a:lnTo>
                  <a:lnTo>
                    <a:pt x="5153" y="270305"/>
                  </a:lnTo>
                  <a:lnTo>
                    <a:pt x="4911" y="271234"/>
                  </a:lnTo>
                  <a:lnTo>
                    <a:pt x="4665" y="272232"/>
                  </a:lnTo>
                  <a:lnTo>
                    <a:pt x="4412" y="273297"/>
                  </a:lnTo>
                  <a:lnTo>
                    <a:pt x="4155" y="274407"/>
                  </a:lnTo>
                  <a:lnTo>
                    <a:pt x="3891" y="275585"/>
                  </a:lnTo>
                  <a:lnTo>
                    <a:pt x="3626" y="276809"/>
                  </a:lnTo>
                  <a:lnTo>
                    <a:pt x="3358" y="278101"/>
                  </a:lnTo>
                  <a:lnTo>
                    <a:pt x="3094" y="279461"/>
                  </a:lnTo>
                  <a:lnTo>
                    <a:pt x="2826" y="280866"/>
                  </a:lnTo>
                  <a:lnTo>
                    <a:pt x="2562" y="282339"/>
                  </a:lnTo>
                  <a:lnTo>
                    <a:pt x="2431" y="283086"/>
                  </a:lnTo>
                  <a:lnTo>
                    <a:pt x="2305" y="283857"/>
                  </a:lnTo>
                  <a:lnTo>
                    <a:pt x="2174" y="284627"/>
                  </a:lnTo>
                  <a:lnTo>
                    <a:pt x="2048" y="285420"/>
                  </a:lnTo>
                  <a:lnTo>
                    <a:pt x="1921" y="286236"/>
                  </a:lnTo>
                  <a:lnTo>
                    <a:pt x="1798" y="287052"/>
                  </a:lnTo>
                  <a:lnTo>
                    <a:pt x="1676" y="287891"/>
                  </a:lnTo>
                  <a:lnTo>
                    <a:pt x="1557" y="288729"/>
                  </a:lnTo>
                  <a:lnTo>
                    <a:pt x="1437" y="289590"/>
                  </a:lnTo>
                  <a:lnTo>
                    <a:pt x="1322" y="290474"/>
                  </a:lnTo>
                  <a:lnTo>
                    <a:pt x="1210" y="291358"/>
                  </a:lnTo>
                  <a:lnTo>
                    <a:pt x="1099" y="292242"/>
                  </a:lnTo>
                  <a:lnTo>
                    <a:pt x="991" y="293171"/>
                  </a:lnTo>
                  <a:lnTo>
                    <a:pt x="886" y="294100"/>
                  </a:lnTo>
                  <a:lnTo>
                    <a:pt x="782" y="295029"/>
                  </a:lnTo>
                  <a:lnTo>
                    <a:pt x="685" y="295981"/>
                  </a:lnTo>
                  <a:lnTo>
                    <a:pt x="589" y="296932"/>
                  </a:lnTo>
                  <a:lnTo>
                    <a:pt x="496" y="297907"/>
                  </a:lnTo>
                  <a:lnTo>
                    <a:pt x="406" y="298904"/>
                  </a:lnTo>
                  <a:lnTo>
                    <a:pt x="324" y="299901"/>
                  </a:lnTo>
                  <a:lnTo>
                    <a:pt x="242" y="300921"/>
                  </a:lnTo>
                  <a:lnTo>
                    <a:pt x="164" y="301941"/>
                  </a:lnTo>
                  <a:lnTo>
                    <a:pt x="93" y="302983"/>
                  </a:lnTo>
                  <a:lnTo>
                    <a:pt x="26" y="304025"/>
                  </a:lnTo>
                  <a:lnTo>
                    <a:pt x="15" y="304229"/>
                  </a:lnTo>
                  <a:lnTo>
                    <a:pt x="8" y="304433"/>
                  </a:lnTo>
                  <a:lnTo>
                    <a:pt x="4" y="304660"/>
                  </a:lnTo>
                  <a:lnTo>
                    <a:pt x="0" y="304864"/>
                  </a:lnTo>
                  <a:lnTo>
                    <a:pt x="4" y="305068"/>
                  </a:lnTo>
                  <a:lnTo>
                    <a:pt x="12" y="305272"/>
                  </a:lnTo>
                  <a:lnTo>
                    <a:pt x="19" y="305476"/>
                  </a:lnTo>
                  <a:lnTo>
                    <a:pt x="34" y="305657"/>
                  </a:lnTo>
                  <a:lnTo>
                    <a:pt x="49" y="305838"/>
                  </a:lnTo>
                  <a:lnTo>
                    <a:pt x="67" y="306020"/>
                  </a:lnTo>
                  <a:lnTo>
                    <a:pt x="86" y="306178"/>
                  </a:lnTo>
                  <a:lnTo>
                    <a:pt x="112" y="306337"/>
                  </a:lnTo>
                  <a:lnTo>
                    <a:pt x="138" y="306473"/>
                  </a:lnTo>
                  <a:lnTo>
                    <a:pt x="164" y="306586"/>
                  </a:lnTo>
                  <a:lnTo>
                    <a:pt x="194" y="306699"/>
                  </a:lnTo>
                  <a:lnTo>
                    <a:pt x="227" y="306790"/>
                  </a:lnTo>
                  <a:lnTo>
                    <a:pt x="265" y="306858"/>
                  </a:lnTo>
                  <a:lnTo>
                    <a:pt x="298" y="306903"/>
                  </a:lnTo>
                  <a:lnTo>
                    <a:pt x="332" y="306926"/>
                  </a:lnTo>
                  <a:lnTo>
                    <a:pt x="402" y="306926"/>
                  </a:lnTo>
                  <a:lnTo>
                    <a:pt x="436" y="306881"/>
                  </a:lnTo>
                  <a:lnTo>
                    <a:pt x="466" y="306813"/>
                  </a:lnTo>
                  <a:lnTo>
                    <a:pt x="499" y="306745"/>
                  </a:lnTo>
                  <a:lnTo>
                    <a:pt x="529" y="306654"/>
                  </a:lnTo>
                  <a:lnTo>
                    <a:pt x="555" y="306541"/>
                  </a:lnTo>
                  <a:lnTo>
                    <a:pt x="581" y="306405"/>
                  </a:lnTo>
                  <a:lnTo>
                    <a:pt x="607" y="306269"/>
                  </a:lnTo>
                  <a:lnTo>
                    <a:pt x="630" y="306110"/>
                  </a:lnTo>
                  <a:lnTo>
                    <a:pt x="648" y="305929"/>
                  </a:lnTo>
                  <a:lnTo>
                    <a:pt x="667" y="305748"/>
                  </a:lnTo>
                  <a:lnTo>
                    <a:pt x="682" y="305544"/>
                  </a:lnTo>
                  <a:lnTo>
                    <a:pt x="734" y="304705"/>
                  </a:lnTo>
                  <a:lnTo>
                    <a:pt x="793" y="303889"/>
                  </a:lnTo>
                  <a:lnTo>
                    <a:pt x="853" y="303074"/>
                  </a:lnTo>
                  <a:lnTo>
                    <a:pt x="916" y="302258"/>
                  </a:lnTo>
                  <a:lnTo>
                    <a:pt x="983" y="301442"/>
                  </a:lnTo>
                  <a:lnTo>
                    <a:pt x="1050" y="300649"/>
                  </a:lnTo>
                  <a:lnTo>
                    <a:pt x="1125" y="299856"/>
                  </a:lnTo>
                  <a:lnTo>
                    <a:pt x="1199" y="299085"/>
                  </a:lnTo>
                  <a:lnTo>
                    <a:pt x="1274" y="298315"/>
                  </a:lnTo>
                  <a:lnTo>
                    <a:pt x="1355" y="297544"/>
                  </a:lnTo>
                  <a:lnTo>
                    <a:pt x="1437" y="296796"/>
                  </a:lnTo>
                  <a:lnTo>
                    <a:pt x="1519" y="296049"/>
                  </a:lnTo>
                  <a:lnTo>
                    <a:pt x="1605" y="295301"/>
                  </a:lnTo>
                  <a:lnTo>
                    <a:pt x="1694" y="294576"/>
                  </a:lnTo>
                  <a:lnTo>
                    <a:pt x="1784" y="293850"/>
                  </a:lnTo>
                  <a:lnTo>
                    <a:pt x="1877" y="293125"/>
                  </a:lnTo>
                  <a:lnTo>
                    <a:pt x="2067" y="291720"/>
                  </a:lnTo>
                  <a:lnTo>
                    <a:pt x="2264" y="290361"/>
                  </a:lnTo>
                  <a:lnTo>
                    <a:pt x="2465" y="289024"/>
                  </a:lnTo>
                  <a:lnTo>
                    <a:pt x="2670" y="287709"/>
                  </a:lnTo>
                  <a:lnTo>
                    <a:pt x="2882" y="286440"/>
                  </a:lnTo>
                  <a:lnTo>
                    <a:pt x="3094" y="285216"/>
                  </a:lnTo>
                  <a:lnTo>
                    <a:pt x="3314" y="284038"/>
                  </a:lnTo>
                  <a:lnTo>
                    <a:pt x="3530" y="282882"/>
                  </a:lnTo>
                  <a:lnTo>
                    <a:pt x="3749" y="281772"/>
                  </a:lnTo>
                  <a:lnTo>
                    <a:pt x="3969" y="280684"/>
                  </a:lnTo>
                  <a:lnTo>
                    <a:pt x="4188" y="279642"/>
                  </a:lnTo>
                  <a:lnTo>
                    <a:pt x="4404" y="278645"/>
                  </a:lnTo>
                  <a:lnTo>
                    <a:pt x="4620" y="277693"/>
                  </a:lnTo>
                  <a:lnTo>
                    <a:pt x="4833" y="276786"/>
                  </a:lnTo>
                  <a:lnTo>
                    <a:pt x="5041" y="275903"/>
                  </a:lnTo>
                  <a:lnTo>
                    <a:pt x="5246" y="275064"/>
                  </a:lnTo>
                  <a:lnTo>
                    <a:pt x="5443" y="274294"/>
                  </a:lnTo>
                  <a:lnTo>
                    <a:pt x="5637" y="273546"/>
                  </a:lnTo>
                  <a:lnTo>
                    <a:pt x="5823" y="272843"/>
                  </a:lnTo>
                  <a:lnTo>
                    <a:pt x="6001" y="272186"/>
                  </a:lnTo>
                  <a:lnTo>
                    <a:pt x="6333" y="271008"/>
                  </a:lnTo>
                  <a:lnTo>
                    <a:pt x="6627" y="270011"/>
                  </a:lnTo>
                  <a:lnTo>
                    <a:pt x="6504" y="273206"/>
                  </a:lnTo>
                  <a:lnTo>
                    <a:pt x="6381" y="276401"/>
                  </a:lnTo>
                  <a:lnTo>
                    <a:pt x="6266" y="279596"/>
                  </a:lnTo>
                  <a:lnTo>
                    <a:pt x="6154" y="282746"/>
                  </a:lnTo>
                  <a:lnTo>
                    <a:pt x="6046" y="285874"/>
                  </a:lnTo>
                  <a:lnTo>
                    <a:pt x="5942" y="289001"/>
                  </a:lnTo>
                  <a:lnTo>
                    <a:pt x="5841" y="292083"/>
                  </a:lnTo>
                  <a:lnTo>
                    <a:pt x="5748" y="295165"/>
                  </a:lnTo>
                  <a:lnTo>
                    <a:pt x="5659" y="298224"/>
                  </a:lnTo>
                  <a:lnTo>
                    <a:pt x="5573" y="301238"/>
                  </a:lnTo>
                  <a:lnTo>
                    <a:pt x="5491" y="304252"/>
                  </a:lnTo>
                  <a:lnTo>
                    <a:pt x="5417" y="307221"/>
                  </a:lnTo>
                  <a:lnTo>
                    <a:pt x="5346" y="310167"/>
                  </a:lnTo>
                  <a:lnTo>
                    <a:pt x="5279" y="313090"/>
                  </a:lnTo>
                  <a:lnTo>
                    <a:pt x="5220" y="315991"/>
                  </a:lnTo>
                  <a:lnTo>
                    <a:pt x="5164" y="318846"/>
                  </a:lnTo>
                  <a:lnTo>
                    <a:pt x="5160" y="319073"/>
                  </a:lnTo>
                  <a:lnTo>
                    <a:pt x="5164" y="319299"/>
                  </a:lnTo>
                  <a:lnTo>
                    <a:pt x="5168" y="319503"/>
                  </a:lnTo>
                  <a:lnTo>
                    <a:pt x="5175" y="319707"/>
                  </a:lnTo>
                  <a:lnTo>
                    <a:pt x="5186" y="319888"/>
                  </a:lnTo>
                  <a:lnTo>
                    <a:pt x="5201" y="320092"/>
                  </a:lnTo>
                  <a:lnTo>
                    <a:pt x="5216" y="320274"/>
                  </a:lnTo>
                  <a:lnTo>
                    <a:pt x="5238" y="320432"/>
                  </a:lnTo>
                  <a:lnTo>
                    <a:pt x="5261" y="320591"/>
                  </a:lnTo>
                  <a:lnTo>
                    <a:pt x="5283" y="320727"/>
                  </a:lnTo>
                  <a:lnTo>
                    <a:pt x="5313" y="320840"/>
                  </a:lnTo>
                  <a:lnTo>
                    <a:pt x="5339" y="320954"/>
                  </a:lnTo>
                  <a:lnTo>
                    <a:pt x="5372" y="321044"/>
                  </a:lnTo>
                  <a:lnTo>
                    <a:pt x="5402" y="321135"/>
                  </a:lnTo>
                  <a:lnTo>
                    <a:pt x="5436" y="321180"/>
                  </a:lnTo>
                  <a:lnTo>
                    <a:pt x="5473" y="321225"/>
                  </a:lnTo>
                  <a:lnTo>
                    <a:pt x="5510" y="321225"/>
                  </a:lnTo>
                  <a:lnTo>
                    <a:pt x="5544" y="321203"/>
                  </a:lnTo>
                  <a:lnTo>
                    <a:pt x="5577" y="321180"/>
                  </a:lnTo>
                  <a:lnTo>
                    <a:pt x="5611" y="321135"/>
                  </a:lnTo>
                  <a:lnTo>
                    <a:pt x="5644" y="321067"/>
                  </a:lnTo>
                  <a:lnTo>
                    <a:pt x="5674" y="320976"/>
                  </a:lnTo>
                  <a:lnTo>
                    <a:pt x="5704" y="320863"/>
                  </a:lnTo>
                  <a:lnTo>
                    <a:pt x="5730" y="320750"/>
                  </a:lnTo>
                  <a:lnTo>
                    <a:pt x="5756" y="320614"/>
                  </a:lnTo>
                  <a:lnTo>
                    <a:pt x="5778" y="320478"/>
                  </a:lnTo>
                  <a:lnTo>
                    <a:pt x="5800" y="320319"/>
                  </a:lnTo>
                  <a:lnTo>
                    <a:pt x="5819" y="320138"/>
                  </a:lnTo>
                  <a:lnTo>
                    <a:pt x="5834" y="319956"/>
                  </a:lnTo>
                  <a:lnTo>
                    <a:pt x="5845" y="319752"/>
                  </a:lnTo>
                  <a:lnTo>
                    <a:pt x="5856" y="319549"/>
                  </a:lnTo>
                  <a:lnTo>
                    <a:pt x="5860" y="319345"/>
                  </a:lnTo>
                  <a:lnTo>
                    <a:pt x="5916" y="316399"/>
                  </a:lnTo>
                  <a:lnTo>
                    <a:pt x="5979" y="313430"/>
                  </a:lnTo>
                  <a:lnTo>
                    <a:pt x="6046" y="310439"/>
                  </a:lnTo>
                  <a:lnTo>
                    <a:pt x="6121" y="307402"/>
                  </a:lnTo>
                  <a:lnTo>
                    <a:pt x="6199" y="304343"/>
                  </a:lnTo>
                  <a:lnTo>
                    <a:pt x="6284" y="301261"/>
                  </a:lnTo>
                  <a:lnTo>
                    <a:pt x="6374" y="298156"/>
                  </a:lnTo>
                  <a:lnTo>
                    <a:pt x="6467" y="295006"/>
                  </a:lnTo>
                  <a:lnTo>
                    <a:pt x="6564" y="291856"/>
                  </a:lnTo>
                  <a:lnTo>
                    <a:pt x="6668" y="288661"/>
                  </a:lnTo>
                  <a:lnTo>
                    <a:pt x="6776" y="285466"/>
                  </a:lnTo>
                  <a:lnTo>
                    <a:pt x="6887" y="282225"/>
                  </a:lnTo>
                  <a:lnTo>
                    <a:pt x="7007" y="278985"/>
                  </a:lnTo>
                  <a:lnTo>
                    <a:pt x="7126" y="275721"/>
                  </a:lnTo>
                  <a:lnTo>
                    <a:pt x="7252" y="272435"/>
                  </a:lnTo>
                  <a:lnTo>
                    <a:pt x="7383" y="269127"/>
                  </a:lnTo>
                  <a:lnTo>
                    <a:pt x="7517" y="265796"/>
                  </a:lnTo>
                  <a:lnTo>
                    <a:pt x="7654" y="262464"/>
                  </a:lnTo>
                  <a:lnTo>
                    <a:pt x="7796" y="259111"/>
                  </a:lnTo>
                  <a:lnTo>
                    <a:pt x="7941" y="255734"/>
                  </a:lnTo>
                  <a:lnTo>
                    <a:pt x="8090" y="252357"/>
                  </a:lnTo>
                  <a:lnTo>
                    <a:pt x="8243" y="248958"/>
                  </a:lnTo>
                  <a:lnTo>
                    <a:pt x="8399" y="245559"/>
                  </a:lnTo>
                  <a:lnTo>
                    <a:pt x="8559" y="242137"/>
                  </a:lnTo>
                  <a:lnTo>
                    <a:pt x="8723" y="238715"/>
                  </a:lnTo>
                  <a:lnTo>
                    <a:pt x="8890" y="235271"/>
                  </a:lnTo>
                  <a:lnTo>
                    <a:pt x="9058" y="231849"/>
                  </a:lnTo>
                  <a:lnTo>
                    <a:pt x="9229" y="228382"/>
                  </a:lnTo>
                  <a:lnTo>
                    <a:pt x="9404" y="224937"/>
                  </a:lnTo>
                  <a:lnTo>
                    <a:pt x="9583" y="221470"/>
                  </a:lnTo>
                  <a:lnTo>
                    <a:pt x="9761" y="218003"/>
                  </a:lnTo>
                  <a:lnTo>
                    <a:pt x="9948" y="214536"/>
                  </a:lnTo>
                  <a:lnTo>
                    <a:pt x="10134" y="217550"/>
                  </a:lnTo>
                  <a:lnTo>
                    <a:pt x="10346" y="221107"/>
                  </a:lnTo>
                  <a:lnTo>
                    <a:pt x="10580" y="225164"/>
                  </a:lnTo>
                  <a:lnTo>
                    <a:pt x="10703" y="227362"/>
                  </a:lnTo>
                  <a:lnTo>
                    <a:pt x="10834" y="229673"/>
                  </a:lnTo>
                  <a:lnTo>
                    <a:pt x="10964" y="232076"/>
                  </a:lnTo>
                  <a:lnTo>
                    <a:pt x="11094" y="234568"/>
                  </a:lnTo>
                  <a:lnTo>
                    <a:pt x="11228" y="237174"/>
                  </a:lnTo>
                  <a:lnTo>
                    <a:pt x="11362" y="239826"/>
                  </a:lnTo>
                  <a:lnTo>
                    <a:pt x="11492" y="242568"/>
                  </a:lnTo>
                  <a:lnTo>
                    <a:pt x="11626" y="245400"/>
                  </a:lnTo>
                  <a:lnTo>
                    <a:pt x="11757" y="248256"/>
                  </a:lnTo>
                  <a:lnTo>
                    <a:pt x="11887" y="251202"/>
                  </a:lnTo>
                  <a:lnTo>
                    <a:pt x="12014" y="254170"/>
                  </a:lnTo>
                  <a:lnTo>
                    <a:pt x="12133" y="257207"/>
                  </a:lnTo>
                  <a:lnTo>
                    <a:pt x="12252" y="260266"/>
                  </a:lnTo>
                  <a:lnTo>
                    <a:pt x="12364" y="263348"/>
                  </a:lnTo>
                  <a:lnTo>
                    <a:pt x="12472" y="266476"/>
                  </a:lnTo>
                  <a:lnTo>
                    <a:pt x="12572" y="269603"/>
                  </a:lnTo>
                  <a:lnTo>
                    <a:pt x="12665" y="272753"/>
                  </a:lnTo>
                  <a:lnTo>
                    <a:pt x="12751" y="275903"/>
                  </a:lnTo>
                  <a:lnTo>
                    <a:pt x="12829" y="279053"/>
                  </a:lnTo>
                  <a:lnTo>
                    <a:pt x="12862" y="280639"/>
                  </a:lnTo>
                  <a:lnTo>
                    <a:pt x="12896" y="282203"/>
                  </a:lnTo>
                  <a:lnTo>
                    <a:pt x="12926" y="283789"/>
                  </a:lnTo>
                  <a:lnTo>
                    <a:pt x="12952" y="285352"/>
                  </a:lnTo>
                  <a:lnTo>
                    <a:pt x="12978" y="286916"/>
                  </a:lnTo>
                  <a:lnTo>
                    <a:pt x="13000" y="288457"/>
                  </a:lnTo>
                  <a:lnTo>
                    <a:pt x="13019" y="290021"/>
                  </a:lnTo>
                  <a:lnTo>
                    <a:pt x="13037" y="291562"/>
                  </a:lnTo>
                  <a:lnTo>
                    <a:pt x="13049" y="293080"/>
                  </a:lnTo>
                  <a:lnTo>
                    <a:pt x="13060" y="294621"/>
                  </a:lnTo>
                  <a:lnTo>
                    <a:pt x="13067" y="296139"/>
                  </a:lnTo>
                  <a:lnTo>
                    <a:pt x="13071" y="297635"/>
                  </a:lnTo>
                  <a:lnTo>
                    <a:pt x="13071" y="299131"/>
                  </a:lnTo>
                  <a:lnTo>
                    <a:pt x="13071" y="300604"/>
                  </a:lnTo>
                  <a:lnTo>
                    <a:pt x="13071" y="300830"/>
                  </a:lnTo>
                  <a:lnTo>
                    <a:pt x="13075" y="301034"/>
                  </a:lnTo>
                  <a:lnTo>
                    <a:pt x="13082" y="301238"/>
                  </a:lnTo>
                  <a:lnTo>
                    <a:pt x="13093" y="301442"/>
                  </a:lnTo>
                  <a:lnTo>
                    <a:pt x="13108" y="301646"/>
                  </a:lnTo>
                  <a:lnTo>
                    <a:pt x="13127" y="301805"/>
                  </a:lnTo>
                  <a:lnTo>
                    <a:pt x="13145" y="301986"/>
                  </a:lnTo>
                  <a:lnTo>
                    <a:pt x="13168" y="302145"/>
                  </a:lnTo>
                  <a:lnTo>
                    <a:pt x="13194" y="302281"/>
                  </a:lnTo>
                  <a:lnTo>
                    <a:pt x="13220" y="302394"/>
                  </a:lnTo>
                  <a:lnTo>
                    <a:pt x="13246" y="302507"/>
                  </a:lnTo>
                  <a:lnTo>
                    <a:pt x="13279" y="302598"/>
                  </a:lnTo>
                  <a:lnTo>
                    <a:pt x="13309" y="302688"/>
                  </a:lnTo>
                  <a:lnTo>
                    <a:pt x="13343" y="302734"/>
                  </a:lnTo>
                  <a:lnTo>
                    <a:pt x="13376" y="302779"/>
                  </a:lnTo>
                  <a:lnTo>
                    <a:pt x="13413" y="302802"/>
                  </a:lnTo>
                  <a:lnTo>
                    <a:pt x="13421" y="302802"/>
                  </a:lnTo>
                  <a:lnTo>
                    <a:pt x="13454" y="302779"/>
                  </a:lnTo>
                  <a:lnTo>
                    <a:pt x="13492" y="302756"/>
                  </a:lnTo>
                  <a:lnTo>
                    <a:pt x="13521" y="302688"/>
                  </a:lnTo>
                  <a:lnTo>
                    <a:pt x="13555" y="302620"/>
                  </a:lnTo>
                  <a:lnTo>
                    <a:pt x="13585" y="302530"/>
                  </a:lnTo>
                  <a:lnTo>
                    <a:pt x="13614" y="302439"/>
                  </a:lnTo>
                  <a:lnTo>
                    <a:pt x="13640" y="302326"/>
                  </a:lnTo>
                  <a:lnTo>
                    <a:pt x="13667" y="302190"/>
                  </a:lnTo>
                  <a:lnTo>
                    <a:pt x="13689" y="302031"/>
                  </a:lnTo>
                  <a:lnTo>
                    <a:pt x="13707" y="301873"/>
                  </a:lnTo>
                  <a:lnTo>
                    <a:pt x="13726" y="301691"/>
                  </a:lnTo>
                  <a:lnTo>
                    <a:pt x="13741" y="301510"/>
                  </a:lnTo>
                  <a:lnTo>
                    <a:pt x="13752" y="301329"/>
                  </a:lnTo>
                  <a:lnTo>
                    <a:pt x="13763" y="301125"/>
                  </a:lnTo>
                  <a:lnTo>
                    <a:pt x="13767" y="300921"/>
                  </a:lnTo>
                  <a:lnTo>
                    <a:pt x="13771" y="300694"/>
                  </a:lnTo>
                  <a:lnTo>
                    <a:pt x="13774" y="298927"/>
                  </a:lnTo>
                  <a:lnTo>
                    <a:pt x="13774" y="297136"/>
                  </a:lnTo>
                  <a:lnTo>
                    <a:pt x="13767" y="295346"/>
                  </a:lnTo>
                  <a:lnTo>
                    <a:pt x="13756" y="293533"/>
                  </a:lnTo>
                  <a:lnTo>
                    <a:pt x="13741" y="291698"/>
                  </a:lnTo>
                  <a:lnTo>
                    <a:pt x="13722" y="289885"/>
                  </a:lnTo>
                  <a:lnTo>
                    <a:pt x="13700" y="288049"/>
                  </a:lnTo>
                  <a:lnTo>
                    <a:pt x="13674" y="286191"/>
                  </a:lnTo>
                  <a:lnTo>
                    <a:pt x="13644" y="284355"/>
                  </a:lnTo>
                  <a:lnTo>
                    <a:pt x="13611" y="282497"/>
                  </a:lnTo>
                  <a:lnTo>
                    <a:pt x="13573" y="280639"/>
                  </a:lnTo>
                  <a:lnTo>
                    <a:pt x="13536" y="278781"/>
                  </a:lnTo>
                  <a:lnTo>
                    <a:pt x="13492" y="276922"/>
                  </a:lnTo>
                  <a:lnTo>
                    <a:pt x="13443" y="275064"/>
                  </a:lnTo>
                  <a:lnTo>
                    <a:pt x="13395" y="273206"/>
                  </a:lnTo>
                  <a:lnTo>
                    <a:pt x="13343" y="271348"/>
                  </a:lnTo>
                  <a:lnTo>
                    <a:pt x="13291" y="269489"/>
                  </a:lnTo>
                  <a:lnTo>
                    <a:pt x="13231" y="267654"/>
                  </a:lnTo>
                  <a:lnTo>
                    <a:pt x="13175" y="265796"/>
                  </a:lnTo>
                  <a:lnTo>
                    <a:pt x="13112" y="263960"/>
                  </a:lnTo>
                  <a:lnTo>
                    <a:pt x="13049" y="262147"/>
                  </a:lnTo>
                  <a:lnTo>
                    <a:pt x="12982" y="260334"/>
                  </a:lnTo>
                  <a:lnTo>
                    <a:pt x="12848" y="256731"/>
                  </a:lnTo>
                  <a:lnTo>
                    <a:pt x="12706" y="253196"/>
                  </a:lnTo>
                  <a:lnTo>
                    <a:pt x="12557" y="249706"/>
                  </a:lnTo>
                  <a:lnTo>
                    <a:pt x="12408" y="246284"/>
                  </a:lnTo>
                  <a:lnTo>
                    <a:pt x="12252" y="242953"/>
                  </a:lnTo>
                  <a:lnTo>
                    <a:pt x="12099" y="239712"/>
                  </a:lnTo>
                  <a:lnTo>
                    <a:pt x="11943" y="236562"/>
                  </a:lnTo>
                  <a:lnTo>
                    <a:pt x="11787" y="233526"/>
                  </a:lnTo>
                  <a:lnTo>
                    <a:pt x="11630" y="230625"/>
                  </a:lnTo>
                  <a:lnTo>
                    <a:pt x="11481" y="227838"/>
                  </a:lnTo>
                  <a:lnTo>
                    <a:pt x="11332" y="225164"/>
                  </a:lnTo>
                  <a:lnTo>
                    <a:pt x="11187" y="222671"/>
                  </a:lnTo>
                  <a:lnTo>
                    <a:pt x="11049" y="220314"/>
                  </a:lnTo>
                  <a:lnTo>
                    <a:pt x="10919" y="218116"/>
                  </a:lnTo>
                  <a:lnTo>
                    <a:pt x="10796" y="216099"/>
                  </a:lnTo>
                  <a:lnTo>
                    <a:pt x="10580" y="212632"/>
                  </a:lnTo>
                  <a:lnTo>
                    <a:pt x="10409" y="209958"/>
                  </a:lnTo>
                  <a:lnTo>
                    <a:pt x="10290" y="208168"/>
                  </a:lnTo>
                  <a:lnTo>
                    <a:pt x="10528" y="203794"/>
                  </a:lnTo>
                  <a:lnTo>
                    <a:pt x="10770" y="199420"/>
                  </a:lnTo>
                  <a:lnTo>
                    <a:pt x="11016" y="195069"/>
                  </a:lnTo>
                  <a:lnTo>
                    <a:pt x="11262" y="190718"/>
                  </a:lnTo>
                  <a:lnTo>
                    <a:pt x="11515" y="186367"/>
                  </a:lnTo>
                  <a:lnTo>
                    <a:pt x="11768" y="182016"/>
                  </a:lnTo>
                  <a:lnTo>
                    <a:pt x="12025" y="177688"/>
                  </a:lnTo>
                  <a:lnTo>
                    <a:pt x="12282" y="173360"/>
                  </a:lnTo>
                  <a:lnTo>
                    <a:pt x="12542" y="169054"/>
                  </a:lnTo>
                  <a:lnTo>
                    <a:pt x="12803" y="164748"/>
                  </a:lnTo>
                  <a:lnTo>
                    <a:pt x="13067" y="160488"/>
                  </a:lnTo>
                  <a:lnTo>
                    <a:pt x="13331" y="156228"/>
                  </a:lnTo>
                  <a:lnTo>
                    <a:pt x="13600" y="151990"/>
                  </a:lnTo>
                  <a:lnTo>
                    <a:pt x="13868" y="147775"/>
                  </a:lnTo>
                  <a:lnTo>
                    <a:pt x="14404" y="139413"/>
                  </a:lnTo>
                  <a:lnTo>
                    <a:pt x="14940" y="131164"/>
                  </a:lnTo>
                  <a:lnTo>
                    <a:pt x="15480" y="123051"/>
                  </a:lnTo>
                  <a:lnTo>
                    <a:pt x="16016" y="115052"/>
                  </a:lnTo>
                  <a:lnTo>
                    <a:pt x="16552" y="107234"/>
                  </a:lnTo>
                  <a:lnTo>
                    <a:pt x="17080" y="99574"/>
                  </a:lnTo>
                  <a:lnTo>
                    <a:pt x="17601" y="92096"/>
                  </a:lnTo>
                  <a:lnTo>
                    <a:pt x="18119" y="84822"/>
                  </a:lnTo>
                  <a:lnTo>
                    <a:pt x="18625" y="77751"/>
                  </a:lnTo>
                  <a:lnTo>
                    <a:pt x="18800" y="80924"/>
                  </a:lnTo>
                  <a:lnTo>
                    <a:pt x="18904" y="82873"/>
                  </a:lnTo>
                  <a:lnTo>
                    <a:pt x="19020" y="85048"/>
                  </a:lnTo>
                  <a:lnTo>
                    <a:pt x="19146" y="87428"/>
                  </a:lnTo>
                  <a:lnTo>
                    <a:pt x="19277" y="90034"/>
                  </a:lnTo>
                  <a:lnTo>
                    <a:pt x="19414" y="92844"/>
                  </a:lnTo>
                  <a:lnTo>
                    <a:pt x="19556" y="95812"/>
                  </a:lnTo>
                  <a:lnTo>
                    <a:pt x="19701" y="98985"/>
                  </a:lnTo>
                  <a:lnTo>
                    <a:pt x="19850" y="102294"/>
                  </a:lnTo>
                  <a:lnTo>
                    <a:pt x="19999" y="105784"/>
                  </a:lnTo>
                  <a:lnTo>
                    <a:pt x="20148" y="109409"/>
                  </a:lnTo>
                  <a:lnTo>
                    <a:pt x="20297" y="113171"/>
                  </a:lnTo>
                  <a:lnTo>
                    <a:pt x="20442" y="117046"/>
                  </a:lnTo>
                  <a:lnTo>
                    <a:pt x="20587" y="121057"/>
                  </a:lnTo>
                  <a:lnTo>
                    <a:pt x="20725" y="125136"/>
                  </a:lnTo>
                  <a:lnTo>
                    <a:pt x="20788" y="127221"/>
                  </a:lnTo>
                  <a:lnTo>
                    <a:pt x="20855" y="129329"/>
                  </a:lnTo>
                  <a:lnTo>
                    <a:pt x="20918" y="131459"/>
                  </a:lnTo>
                  <a:lnTo>
                    <a:pt x="20978" y="133612"/>
                  </a:lnTo>
                  <a:lnTo>
                    <a:pt x="21038" y="135765"/>
                  </a:lnTo>
                  <a:lnTo>
                    <a:pt x="21093" y="137940"/>
                  </a:lnTo>
                  <a:lnTo>
                    <a:pt x="21149" y="140138"/>
                  </a:lnTo>
                  <a:lnTo>
                    <a:pt x="21201" y="142359"/>
                  </a:lnTo>
                  <a:lnTo>
                    <a:pt x="21250" y="144580"/>
                  </a:lnTo>
                  <a:lnTo>
                    <a:pt x="21298" y="146801"/>
                  </a:lnTo>
                  <a:lnTo>
                    <a:pt x="21339" y="149044"/>
                  </a:lnTo>
                  <a:lnTo>
                    <a:pt x="21380" y="151288"/>
                  </a:lnTo>
                  <a:lnTo>
                    <a:pt x="21417" y="153554"/>
                  </a:lnTo>
                  <a:lnTo>
                    <a:pt x="21451" y="155820"/>
                  </a:lnTo>
                  <a:lnTo>
                    <a:pt x="21477" y="158086"/>
                  </a:lnTo>
                  <a:lnTo>
                    <a:pt x="21503" y="160352"/>
                  </a:lnTo>
                  <a:lnTo>
                    <a:pt x="21525" y="162618"/>
                  </a:lnTo>
                  <a:lnTo>
                    <a:pt x="21544" y="164884"/>
                  </a:lnTo>
                  <a:lnTo>
                    <a:pt x="21559" y="167173"/>
                  </a:lnTo>
                  <a:lnTo>
                    <a:pt x="21566" y="169439"/>
                  </a:lnTo>
                  <a:lnTo>
                    <a:pt x="21570" y="171706"/>
                  </a:lnTo>
                  <a:lnTo>
                    <a:pt x="21570" y="173972"/>
                  </a:lnTo>
                  <a:lnTo>
                    <a:pt x="21566" y="176215"/>
                  </a:lnTo>
                  <a:lnTo>
                    <a:pt x="21555" y="178459"/>
                  </a:lnTo>
                  <a:lnTo>
                    <a:pt x="21540" y="180702"/>
                  </a:lnTo>
                  <a:lnTo>
                    <a:pt x="21518" y="182946"/>
                  </a:lnTo>
                  <a:lnTo>
                    <a:pt x="21492" y="185166"/>
                  </a:lnTo>
                  <a:lnTo>
                    <a:pt x="21462" y="187365"/>
                  </a:lnTo>
                  <a:lnTo>
                    <a:pt x="21425" y="189563"/>
                  </a:lnTo>
                  <a:lnTo>
                    <a:pt x="21380" y="191738"/>
                  </a:lnTo>
                  <a:lnTo>
                    <a:pt x="21332" y="193891"/>
                  </a:lnTo>
                  <a:lnTo>
                    <a:pt x="21276" y="196044"/>
                  </a:lnTo>
                  <a:lnTo>
                    <a:pt x="21272" y="196248"/>
                  </a:lnTo>
                  <a:lnTo>
                    <a:pt x="21272" y="196474"/>
                  </a:lnTo>
                  <a:lnTo>
                    <a:pt x="21276" y="196678"/>
                  </a:lnTo>
                  <a:lnTo>
                    <a:pt x="21280" y="196882"/>
                  </a:lnTo>
                  <a:lnTo>
                    <a:pt x="21291" y="197086"/>
                  </a:lnTo>
                  <a:lnTo>
                    <a:pt x="21302" y="197268"/>
                  </a:lnTo>
                  <a:lnTo>
                    <a:pt x="21317" y="197449"/>
                  </a:lnTo>
                  <a:lnTo>
                    <a:pt x="21335" y="197630"/>
                  </a:lnTo>
                  <a:lnTo>
                    <a:pt x="21358" y="197789"/>
                  </a:lnTo>
                  <a:lnTo>
                    <a:pt x="21380" y="197925"/>
                  </a:lnTo>
                  <a:lnTo>
                    <a:pt x="21406" y="198061"/>
                  </a:lnTo>
                  <a:lnTo>
                    <a:pt x="21432" y="198174"/>
                  </a:lnTo>
                  <a:lnTo>
                    <a:pt x="21462" y="198287"/>
                  </a:lnTo>
                  <a:lnTo>
                    <a:pt x="21495" y="198378"/>
                  </a:lnTo>
                  <a:lnTo>
                    <a:pt x="21529" y="198446"/>
                  </a:lnTo>
                  <a:lnTo>
                    <a:pt x="21562" y="198491"/>
                  </a:lnTo>
                  <a:lnTo>
                    <a:pt x="21600" y="198514"/>
                  </a:lnTo>
                  <a:lnTo>
                    <a:pt x="21633" y="198514"/>
                  </a:lnTo>
                  <a:lnTo>
                    <a:pt x="21667" y="198491"/>
                  </a:lnTo>
                  <a:lnTo>
                    <a:pt x="21700" y="198469"/>
                  </a:lnTo>
                  <a:lnTo>
                    <a:pt x="21734" y="198401"/>
                  </a:lnTo>
                  <a:lnTo>
                    <a:pt x="21763" y="198333"/>
                  </a:lnTo>
                  <a:lnTo>
                    <a:pt x="21797" y="198242"/>
                  </a:lnTo>
                  <a:lnTo>
                    <a:pt x="21823" y="198129"/>
                  </a:lnTo>
                  <a:lnTo>
                    <a:pt x="21849" y="197993"/>
                  </a:lnTo>
                  <a:lnTo>
                    <a:pt x="21875" y="197857"/>
                  </a:lnTo>
                  <a:lnTo>
                    <a:pt x="21897" y="197698"/>
                  </a:lnTo>
                  <a:lnTo>
                    <a:pt x="21916" y="197540"/>
                  </a:lnTo>
                  <a:lnTo>
                    <a:pt x="21935" y="197358"/>
                  </a:lnTo>
                  <a:lnTo>
                    <a:pt x="21950" y="197154"/>
                  </a:lnTo>
                  <a:lnTo>
                    <a:pt x="21961" y="196950"/>
                  </a:lnTo>
                  <a:lnTo>
                    <a:pt x="21968" y="196724"/>
                  </a:lnTo>
                  <a:lnTo>
                    <a:pt x="22032" y="194231"/>
                  </a:lnTo>
                  <a:lnTo>
                    <a:pt x="22087" y="191716"/>
                  </a:lnTo>
                  <a:lnTo>
                    <a:pt x="22136" y="189177"/>
                  </a:lnTo>
                  <a:lnTo>
                    <a:pt x="22177" y="186617"/>
                  </a:lnTo>
                  <a:lnTo>
                    <a:pt x="22210" y="184033"/>
                  </a:lnTo>
                  <a:lnTo>
                    <a:pt x="22236" y="181450"/>
                  </a:lnTo>
                  <a:lnTo>
                    <a:pt x="22255" y="178844"/>
                  </a:lnTo>
                  <a:lnTo>
                    <a:pt x="22266" y="176238"/>
                  </a:lnTo>
                  <a:lnTo>
                    <a:pt x="22270" y="173609"/>
                  </a:lnTo>
                  <a:lnTo>
                    <a:pt x="22270" y="170980"/>
                  </a:lnTo>
                  <a:lnTo>
                    <a:pt x="22262" y="168329"/>
                  </a:lnTo>
                  <a:lnTo>
                    <a:pt x="22251" y="165700"/>
                  </a:lnTo>
                  <a:lnTo>
                    <a:pt x="22229" y="163049"/>
                  </a:lnTo>
                  <a:lnTo>
                    <a:pt x="22206" y="160420"/>
                  </a:lnTo>
                  <a:lnTo>
                    <a:pt x="22177" y="157769"/>
                  </a:lnTo>
                  <a:lnTo>
                    <a:pt x="22143" y="155140"/>
                  </a:lnTo>
                  <a:lnTo>
                    <a:pt x="22102" y="152511"/>
                  </a:lnTo>
                  <a:lnTo>
                    <a:pt x="22058" y="149905"/>
                  </a:lnTo>
                  <a:lnTo>
                    <a:pt x="22009" y="147299"/>
                  </a:lnTo>
                  <a:lnTo>
                    <a:pt x="21957" y="144693"/>
                  </a:lnTo>
                  <a:lnTo>
                    <a:pt x="21901" y="142110"/>
                  </a:lnTo>
                  <a:lnTo>
                    <a:pt x="21842" y="139549"/>
                  </a:lnTo>
                  <a:lnTo>
                    <a:pt x="21778" y="137011"/>
                  </a:lnTo>
                  <a:lnTo>
                    <a:pt x="21711" y="134496"/>
                  </a:lnTo>
                  <a:lnTo>
                    <a:pt x="21644" y="131980"/>
                  </a:lnTo>
                  <a:lnTo>
                    <a:pt x="21570" y="129510"/>
                  </a:lnTo>
                  <a:lnTo>
                    <a:pt x="21495" y="127063"/>
                  </a:lnTo>
                  <a:lnTo>
                    <a:pt x="21421" y="124638"/>
                  </a:lnTo>
                  <a:lnTo>
                    <a:pt x="21339" y="122258"/>
                  </a:lnTo>
                  <a:lnTo>
                    <a:pt x="21261" y="119902"/>
                  </a:lnTo>
                  <a:lnTo>
                    <a:pt x="21179" y="117567"/>
                  </a:lnTo>
                  <a:lnTo>
                    <a:pt x="21093" y="115279"/>
                  </a:lnTo>
                  <a:lnTo>
                    <a:pt x="21011" y="113035"/>
                  </a:lnTo>
                  <a:lnTo>
                    <a:pt x="20926" y="110814"/>
                  </a:lnTo>
                  <a:lnTo>
                    <a:pt x="20751" y="106531"/>
                  </a:lnTo>
                  <a:lnTo>
                    <a:pt x="20580" y="102430"/>
                  </a:lnTo>
                  <a:lnTo>
                    <a:pt x="20408" y="98532"/>
                  </a:lnTo>
                  <a:lnTo>
                    <a:pt x="20237" y="94838"/>
                  </a:lnTo>
                  <a:lnTo>
                    <a:pt x="20073" y="91371"/>
                  </a:lnTo>
                  <a:lnTo>
                    <a:pt x="19917" y="88176"/>
                  </a:lnTo>
                  <a:lnTo>
                    <a:pt x="19764" y="85230"/>
                  </a:lnTo>
                  <a:lnTo>
                    <a:pt x="19627" y="82556"/>
                  </a:lnTo>
                  <a:lnTo>
                    <a:pt x="19500" y="80199"/>
                  </a:lnTo>
                  <a:lnTo>
                    <a:pt x="19385" y="78137"/>
                  </a:lnTo>
                  <a:lnTo>
                    <a:pt x="19288" y="76392"/>
                  </a:lnTo>
                  <a:lnTo>
                    <a:pt x="19150" y="73990"/>
                  </a:lnTo>
                  <a:lnTo>
                    <a:pt x="19094" y="73060"/>
                  </a:lnTo>
                  <a:lnTo>
                    <a:pt x="19079" y="72856"/>
                  </a:lnTo>
                  <a:lnTo>
                    <a:pt x="19061" y="72675"/>
                  </a:lnTo>
                  <a:lnTo>
                    <a:pt x="19038" y="72494"/>
                  </a:lnTo>
                  <a:lnTo>
                    <a:pt x="19016" y="72335"/>
                  </a:lnTo>
                  <a:lnTo>
                    <a:pt x="19560" y="64857"/>
                  </a:lnTo>
                  <a:lnTo>
                    <a:pt x="20088" y="57696"/>
                  </a:lnTo>
                  <a:lnTo>
                    <a:pt x="20595" y="50898"/>
                  </a:lnTo>
                  <a:lnTo>
                    <a:pt x="21078" y="44439"/>
                  </a:lnTo>
                  <a:lnTo>
                    <a:pt x="21540" y="38388"/>
                  </a:lnTo>
                  <a:lnTo>
                    <a:pt x="21972" y="32723"/>
                  </a:lnTo>
                  <a:lnTo>
                    <a:pt x="22374" y="27511"/>
                  </a:lnTo>
                  <a:lnTo>
                    <a:pt x="22746" y="22729"/>
                  </a:lnTo>
                  <a:lnTo>
                    <a:pt x="23085" y="18424"/>
                  </a:lnTo>
                  <a:lnTo>
                    <a:pt x="23387" y="14594"/>
                  </a:lnTo>
                  <a:lnTo>
                    <a:pt x="23874" y="8498"/>
                  </a:lnTo>
                  <a:lnTo>
                    <a:pt x="24187" y="4623"/>
                  </a:lnTo>
                  <a:lnTo>
                    <a:pt x="24310" y="3105"/>
                  </a:lnTo>
                  <a:lnTo>
                    <a:pt x="24325" y="2901"/>
                  </a:lnTo>
                  <a:lnTo>
                    <a:pt x="24336" y="2697"/>
                  </a:lnTo>
                  <a:lnTo>
                    <a:pt x="24343" y="2493"/>
                  </a:lnTo>
                  <a:lnTo>
                    <a:pt x="24347" y="2289"/>
                  </a:lnTo>
                  <a:lnTo>
                    <a:pt x="24347" y="2085"/>
                  </a:lnTo>
                  <a:lnTo>
                    <a:pt x="24347" y="1881"/>
                  </a:lnTo>
                  <a:lnTo>
                    <a:pt x="24340" y="1677"/>
                  </a:lnTo>
                  <a:lnTo>
                    <a:pt x="24332" y="1473"/>
                  </a:lnTo>
                  <a:lnTo>
                    <a:pt x="24317" y="1292"/>
                  </a:lnTo>
                  <a:lnTo>
                    <a:pt x="24302" y="1088"/>
                  </a:lnTo>
                  <a:lnTo>
                    <a:pt x="24284" y="929"/>
                  </a:lnTo>
                  <a:lnTo>
                    <a:pt x="24265" y="748"/>
                  </a:lnTo>
                  <a:lnTo>
                    <a:pt x="24243" y="612"/>
                  </a:lnTo>
                  <a:lnTo>
                    <a:pt x="24217" y="476"/>
                  </a:lnTo>
                  <a:lnTo>
                    <a:pt x="24187" y="340"/>
                  </a:lnTo>
                  <a:lnTo>
                    <a:pt x="24153" y="227"/>
                  </a:lnTo>
                  <a:lnTo>
                    <a:pt x="24116" y="136"/>
                  </a:lnTo>
                  <a:lnTo>
                    <a:pt x="24079" y="68"/>
                  </a:lnTo>
                  <a:lnTo>
                    <a:pt x="24038" y="23"/>
                  </a:lnTo>
                  <a:lnTo>
                    <a:pt x="2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 flipH="1">
              <a:off x="2859775" y="11429308"/>
              <a:ext cx="773512" cy="1036162"/>
            </a:xfrm>
            <a:custGeom>
              <a:avLst/>
              <a:gdLst/>
              <a:ahLst/>
              <a:cxnLst/>
              <a:rect l="l" t="t" r="r" b="b"/>
              <a:pathLst>
                <a:path w="27210" h="171479" extrusionOk="0">
                  <a:moveTo>
                    <a:pt x="26856" y="0"/>
                  </a:moveTo>
                  <a:lnTo>
                    <a:pt x="26815" y="23"/>
                  </a:lnTo>
                  <a:lnTo>
                    <a:pt x="26774" y="68"/>
                  </a:lnTo>
                  <a:lnTo>
                    <a:pt x="26733" y="136"/>
                  </a:lnTo>
                  <a:lnTo>
                    <a:pt x="26692" y="249"/>
                  </a:lnTo>
                  <a:lnTo>
                    <a:pt x="26517" y="839"/>
                  </a:lnTo>
                  <a:lnTo>
                    <a:pt x="26070" y="2357"/>
                  </a:lnTo>
                  <a:lnTo>
                    <a:pt x="25750" y="3467"/>
                  </a:lnTo>
                  <a:lnTo>
                    <a:pt x="25374" y="4804"/>
                  </a:lnTo>
                  <a:lnTo>
                    <a:pt x="24942" y="6368"/>
                  </a:lnTo>
                  <a:lnTo>
                    <a:pt x="24459" y="8158"/>
                  </a:lnTo>
                  <a:lnTo>
                    <a:pt x="23922" y="10175"/>
                  </a:lnTo>
                  <a:lnTo>
                    <a:pt x="23342" y="12396"/>
                  </a:lnTo>
                  <a:lnTo>
                    <a:pt x="22720" y="14821"/>
                  </a:lnTo>
                  <a:lnTo>
                    <a:pt x="22057" y="17472"/>
                  </a:lnTo>
                  <a:lnTo>
                    <a:pt x="21357" y="20327"/>
                  </a:lnTo>
                  <a:lnTo>
                    <a:pt x="20993" y="21846"/>
                  </a:lnTo>
                  <a:lnTo>
                    <a:pt x="20624" y="23387"/>
                  </a:lnTo>
                  <a:lnTo>
                    <a:pt x="20244" y="24996"/>
                  </a:lnTo>
                  <a:lnTo>
                    <a:pt x="19861" y="26650"/>
                  </a:lnTo>
                  <a:lnTo>
                    <a:pt x="19470" y="28349"/>
                  </a:lnTo>
                  <a:lnTo>
                    <a:pt x="19072" y="30117"/>
                  </a:lnTo>
                  <a:lnTo>
                    <a:pt x="18614" y="30865"/>
                  </a:lnTo>
                  <a:lnTo>
                    <a:pt x="18189" y="31590"/>
                  </a:lnTo>
                  <a:lnTo>
                    <a:pt x="17653" y="32519"/>
                  </a:lnTo>
                  <a:lnTo>
                    <a:pt x="17024" y="33630"/>
                  </a:lnTo>
                  <a:lnTo>
                    <a:pt x="16324" y="34921"/>
                  </a:lnTo>
                  <a:lnTo>
                    <a:pt x="15565" y="36349"/>
                  </a:lnTo>
                  <a:lnTo>
                    <a:pt x="15170" y="37119"/>
                  </a:lnTo>
                  <a:lnTo>
                    <a:pt x="14765" y="37935"/>
                  </a:lnTo>
                  <a:lnTo>
                    <a:pt x="14355" y="38751"/>
                  </a:lnTo>
                  <a:lnTo>
                    <a:pt x="13942" y="39612"/>
                  </a:lnTo>
                  <a:lnTo>
                    <a:pt x="13529" y="40496"/>
                  </a:lnTo>
                  <a:lnTo>
                    <a:pt x="13112" y="41402"/>
                  </a:lnTo>
                  <a:lnTo>
                    <a:pt x="12702" y="42309"/>
                  </a:lnTo>
                  <a:lnTo>
                    <a:pt x="12293" y="43261"/>
                  </a:lnTo>
                  <a:lnTo>
                    <a:pt x="11894" y="44212"/>
                  </a:lnTo>
                  <a:lnTo>
                    <a:pt x="11503" y="45164"/>
                  </a:lnTo>
                  <a:lnTo>
                    <a:pt x="11124" y="46161"/>
                  </a:lnTo>
                  <a:lnTo>
                    <a:pt x="10759" y="47136"/>
                  </a:lnTo>
                  <a:lnTo>
                    <a:pt x="10409" y="48133"/>
                  </a:lnTo>
                  <a:lnTo>
                    <a:pt x="10078" y="49130"/>
                  </a:lnTo>
                  <a:lnTo>
                    <a:pt x="9918" y="49629"/>
                  </a:lnTo>
                  <a:lnTo>
                    <a:pt x="9765" y="50127"/>
                  </a:lnTo>
                  <a:lnTo>
                    <a:pt x="9616" y="50626"/>
                  </a:lnTo>
                  <a:lnTo>
                    <a:pt x="9475" y="51102"/>
                  </a:lnTo>
                  <a:lnTo>
                    <a:pt x="9341" y="51600"/>
                  </a:lnTo>
                  <a:lnTo>
                    <a:pt x="9210" y="52099"/>
                  </a:lnTo>
                  <a:lnTo>
                    <a:pt x="9087" y="52597"/>
                  </a:lnTo>
                  <a:lnTo>
                    <a:pt x="8972" y="53096"/>
                  </a:lnTo>
                  <a:lnTo>
                    <a:pt x="8942" y="53232"/>
                  </a:lnTo>
                  <a:lnTo>
                    <a:pt x="8916" y="53368"/>
                  </a:lnTo>
                  <a:lnTo>
                    <a:pt x="8894" y="53526"/>
                  </a:lnTo>
                  <a:lnTo>
                    <a:pt x="8875" y="53708"/>
                  </a:lnTo>
                  <a:lnTo>
                    <a:pt x="8860" y="53889"/>
                  </a:lnTo>
                  <a:lnTo>
                    <a:pt x="8845" y="54070"/>
                  </a:lnTo>
                  <a:lnTo>
                    <a:pt x="8834" y="54274"/>
                  </a:lnTo>
                  <a:lnTo>
                    <a:pt x="8827" y="54478"/>
                  </a:lnTo>
                  <a:lnTo>
                    <a:pt x="8823" y="54682"/>
                  </a:lnTo>
                  <a:lnTo>
                    <a:pt x="8823" y="54886"/>
                  </a:lnTo>
                  <a:lnTo>
                    <a:pt x="8827" y="55090"/>
                  </a:lnTo>
                  <a:lnTo>
                    <a:pt x="8831" y="55294"/>
                  </a:lnTo>
                  <a:lnTo>
                    <a:pt x="8842" y="55498"/>
                  </a:lnTo>
                  <a:lnTo>
                    <a:pt x="8853" y="55702"/>
                  </a:lnTo>
                  <a:lnTo>
                    <a:pt x="8871" y="55883"/>
                  </a:lnTo>
                  <a:lnTo>
                    <a:pt x="8890" y="56064"/>
                  </a:lnTo>
                  <a:lnTo>
                    <a:pt x="8912" y="56246"/>
                  </a:lnTo>
                  <a:lnTo>
                    <a:pt x="8938" y="56404"/>
                  </a:lnTo>
                  <a:lnTo>
                    <a:pt x="8965" y="56540"/>
                  </a:lnTo>
                  <a:lnTo>
                    <a:pt x="8991" y="56654"/>
                  </a:lnTo>
                  <a:lnTo>
                    <a:pt x="9020" y="56744"/>
                  </a:lnTo>
                  <a:lnTo>
                    <a:pt x="9054" y="56835"/>
                  </a:lnTo>
                  <a:lnTo>
                    <a:pt x="9084" y="56903"/>
                  </a:lnTo>
                  <a:lnTo>
                    <a:pt x="9117" y="56926"/>
                  </a:lnTo>
                  <a:lnTo>
                    <a:pt x="9151" y="56948"/>
                  </a:lnTo>
                  <a:lnTo>
                    <a:pt x="9184" y="56971"/>
                  </a:lnTo>
                  <a:lnTo>
                    <a:pt x="9218" y="56948"/>
                  </a:lnTo>
                  <a:lnTo>
                    <a:pt x="9251" y="56903"/>
                  </a:lnTo>
                  <a:lnTo>
                    <a:pt x="9285" y="56858"/>
                  </a:lnTo>
                  <a:lnTo>
                    <a:pt x="9318" y="56767"/>
                  </a:lnTo>
                  <a:lnTo>
                    <a:pt x="9348" y="56676"/>
                  </a:lnTo>
                  <a:lnTo>
                    <a:pt x="9378" y="56563"/>
                  </a:lnTo>
                  <a:lnTo>
                    <a:pt x="9538" y="55906"/>
                  </a:lnTo>
                  <a:lnTo>
                    <a:pt x="9709" y="55226"/>
                  </a:lnTo>
                  <a:lnTo>
                    <a:pt x="9895" y="54569"/>
                  </a:lnTo>
                  <a:lnTo>
                    <a:pt x="10096" y="53889"/>
                  </a:lnTo>
                  <a:lnTo>
                    <a:pt x="10305" y="53209"/>
                  </a:lnTo>
                  <a:lnTo>
                    <a:pt x="10524" y="52529"/>
                  </a:lnTo>
                  <a:lnTo>
                    <a:pt x="10755" y="51849"/>
                  </a:lnTo>
                  <a:lnTo>
                    <a:pt x="10997" y="51170"/>
                  </a:lnTo>
                  <a:lnTo>
                    <a:pt x="11243" y="50490"/>
                  </a:lnTo>
                  <a:lnTo>
                    <a:pt x="11500" y="49810"/>
                  </a:lnTo>
                  <a:lnTo>
                    <a:pt x="11764" y="49153"/>
                  </a:lnTo>
                  <a:lnTo>
                    <a:pt x="12032" y="48473"/>
                  </a:lnTo>
                  <a:lnTo>
                    <a:pt x="12308" y="47816"/>
                  </a:lnTo>
                  <a:lnTo>
                    <a:pt x="12587" y="47158"/>
                  </a:lnTo>
                  <a:lnTo>
                    <a:pt x="13156" y="45867"/>
                  </a:lnTo>
                  <a:lnTo>
                    <a:pt x="13733" y="44598"/>
                  </a:lnTo>
                  <a:lnTo>
                    <a:pt x="14314" y="43374"/>
                  </a:lnTo>
                  <a:lnTo>
                    <a:pt x="14887" y="42196"/>
                  </a:lnTo>
                  <a:lnTo>
                    <a:pt x="15457" y="41085"/>
                  </a:lnTo>
                  <a:lnTo>
                    <a:pt x="16008" y="40020"/>
                  </a:lnTo>
                  <a:lnTo>
                    <a:pt x="16537" y="39023"/>
                  </a:lnTo>
                  <a:lnTo>
                    <a:pt x="17035" y="38094"/>
                  </a:lnTo>
                  <a:lnTo>
                    <a:pt x="17501" y="37255"/>
                  </a:lnTo>
                  <a:lnTo>
                    <a:pt x="17501" y="37255"/>
                  </a:lnTo>
                  <a:lnTo>
                    <a:pt x="16968" y="39748"/>
                  </a:lnTo>
                  <a:lnTo>
                    <a:pt x="16432" y="42309"/>
                  </a:lnTo>
                  <a:lnTo>
                    <a:pt x="15893" y="44960"/>
                  </a:lnTo>
                  <a:lnTo>
                    <a:pt x="15345" y="47657"/>
                  </a:lnTo>
                  <a:lnTo>
                    <a:pt x="14798" y="50444"/>
                  </a:lnTo>
                  <a:lnTo>
                    <a:pt x="14243" y="53300"/>
                  </a:lnTo>
                  <a:lnTo>
                    <a:pt x="13689" y="56223"/>
                  </a:lnTo>
                  <a:lnTo>
                    <a:pt x="13130" y="59214"/>
                  </a:lnTo>
                  <a:lnTo>
                    <a:pt x="13100" y="59305"/>
                  </a:lnTo>
                  <a:lnTo>
                    <a:pt x="13071" y="59396"/>
                  </a:lnTo>
                  <a:lnTo>
                    <a:pt x="13045" y="59509"/>
                  </a:lnTo>
                  <a:lnTo>
                    <a:pt x="13019" y="59622"/>
                  </a:lnTo>
                  <a:lnTo>
                    <a:pt x="12996" y="59758"/>
                  </a:lnTo>
                  <a:lnTo>
                    <a:pt x="12974" y="59917"/>
                  </a:lnTo>
                  <a:lnTo>
                    <a:pt x="12955" y="60075"/>
                  </a:lnTo>
                  <a:lnTo>
                    <a:pt x="12940" y="60257"/>
                  </a:lnTo>
                  <a:lnTo>
                    <a:pt x="12646" y="61888"/>
                  </a:lnTo>
                  <a:lnTo>
                    <a:pt x="12352" y="63520"/>
                  </a:lnTo>
                  <a:lnTo>
                    <a:pt x="12058" y="65174"/>
                  </a:lnTo>
                  <a:lnTo>
                    <a:pt x="11764" y="66851"/>
                  </a:lnTo>
                  <a:lnTo>
                    <a:pt x="11470" y="68528"/>
                  </a:lnTo>
                  <a:lnTo>
                    <a:pt x="11176" y="70250"/>
                  </a:lnTo>
                  <a:lnTo>
                    <a:pt x="10885" y="71973"/>
                  </a:lnTo>
                  <a:lnTo>
                    <a:pt x="10591" y="73718"/>
                  </a:lnTo>
                  <a:lnTo>
                    <a:pt x="10301" y="75485"/>
                  </a:lnTo>
                  <a:lnTo>
                    <a:pt x="10011" y="77275"/>
                  </a:lnTo>
                  <a:lnTo>
                    <a:pt x="9724" y="79088"/>
                  </a:lnTo>
                  <a:lnTo>
                    <a:pt x="9434" y="80901"/>
                  </a:lnTo>
                  <a:lnTo>
                    <a:pt x="9147" y="82737"/>
                  </a:lnTo>
                  <a:lnTo>
                    <a:pt x="8860" y="84595"/>
                  </a:lnTo>
                  <a:lnTo>
                    <a:pt x="8577" y="86476"/>
                  </a:lnTo>
                  <a:lnTo>
                    <a:pt x="8294" y="88357"/>
                  </a:lnTo>
                  <a:lnTo>
                    <a:pt x="8108" y="88629"/>
                  </a:lnTo>
                  <a:lnTo>
                    <a:pt x="7825" y="89037"/>
                  </a:lnTo>
                  <a:lnTo>
                    <a:pt x="7461" y="89603"/>
                  </a:lnTo>
                  <a:lnTo>
                    <a:pt x="7025" y="90283"/>
                  </a:lnTo>
                  <a:lnTo>
                    <a:pt x="6522" y="91122"/>
                  </a:lnTo>
                  <a:lnTo>
                    <a:pt x="5975" y="92073"/>
                  </a:lnTo>
                  <a:lnTo>
                    <a:pt x="5685" y="92595"/>
                  </a:lnTo>
                  <a:lnTo>
                    <a:pt x="5383" y="93161"/>
                  </a:lnTo>
                  <a:lnTo>
                    <a:pt x="5078" y="93750"/>
                  </a:lnTo>
                  <a:lnTo>
                    <a:pt x="4765" y="94362"/>
                  </a:lnTo>
                  <a:lnTo>
                    <a:pt x="4449" y="94997"/>
                  </a:lnTo>
                  <a:lnTo>
                    <a:pt x="4132" y="95677"/>
                  </a:lnTo>
                  <a:lnTo>
                    <a:pt x="3809" y="96379"/>
                  </a:lnTo>
                  <a:lnTo>
                    <a:pt x="3488" y="97082"/>
                  </a:lnTo>
                  <a:lnTo>
                    <a:pt x="3168" y="97852"/>
                  </a:lnTo>
                  <a:lnTo>
                    <a:pt x="2852" y="98623"/>
                  </a:lnTo>
                  <a:lnTo>
                    <a:pt x="2539" y="99416"/>
                  </a:lnTo>
                  <a:lnTo>
                    <a:pt x="2234" y="100231"/>
                  </a:lnTo>
                  <a:lnTo>
                    <a:pt x="1932" y="101093"/>
                  </a:lnTo>
                  <a:lnTo>
                    <a:pt x="1638" y="101954"/>
                  </a:lnTo>
                  <a:lnTo>
                    <a:pt x="1355" y="102860"/>
                  </a:lnTo>
                  <a:lnTo>
                    <a:pt x="1084" y="103767"/>
                  </a:lnTo>
                  <a:lnTo>
                    <a:pt x="953" y="104243"/>
                  </a:lnTo>
                  <a:lnTo>
                    <a:pt x="823" y="104696"/>
                  </a:lnTo>
                  <a:lnTo>
                    <a:pt x="700" y="105172"/>
                  </a:lnTo>
                  <a:lnTo>
                    <a:pt x="577" y="105648"/>
                  </a:lnTo>
                  <a:lnTo>
                    <a:pt x="462" y="106146"/>
                  </a:lnTo>
                  <a:lnTo>
                    <a:pt x="346" y="106622"/>
                  </a:lnTo>
                  <a:lnTo>
                    <a:pt x="238" y="107121"/>
                  </a:lnTo>
                  <a:lnTo>
                    <a:pt x="130" y="107619"/>
                  </a:lnTo>
                  <a:lnTo>
                    <a:pt x="104" y="107778"/>
                  </a:lnTo>
                  <a:lnTo>
                    <a:pt x="82" y="107936"/>
                  </a:lnTo>
                  <a:lnTo>
                    <a:pt x="60" y="108095"/>
                  </a:lnTo>
                  <a:lnTo>
                    <a:pt x="41" y="108276"/>
                  </a:lnTo>
                  <a:lnTo>
                    <a:pt x="26" y="108458"/>
                  </a:lnTo>
                  <a:lnTo>
                    <a:pt x="15" y="108662"/>
                  </a:lnTo>
                  <a:lnTo>
                    <a:pt x="8" y="108865"/>
                  </a:lnTo>
                  <a:lnTo>
                    <a:pt x="4" y="109069"/>
                  </a:lnTo>
                  <a:lnTo>
                    <a:pt x="0" y="109273"/>
                  </a:lnTo>
                  <a:lnTo>
                    <a:pt x="0" y="109477"/>
                  </a:lnTo>
                  <a:lnTo>
                    <a:pt x="8" y="109681"/>
                  </a:lnTo>
                  <a:lnTo>
                    <a:pt x="15" y="109885"/>
                  </a:lnTo>
                  <a:lnTo>
                    <a:pt x="26" y="110067"/>
                  </a:lnTo>
                  <a:lnTo>
                    <a:pt x="37" y="110270"/>
                  </a:lnTo>
                  <a:lnTo>
                    <a:pt x="56" y="110452"/>
                  </a:lnTo>
                  <a:lnTo>
                    <a:pt x="78" y="110633"/>
                  </a:lnTo>
                  <a:lnTo>
                    <a:pt x="101" y="110792"/>
                  </a:lnTo>
                  <a:lnTo>
                    <a:pt x="127" y="110928"/>
                  </a:lnTo>
                  <a:lnTo>
                    <a:pt x="157" y="111064"/>
                  </a:lnTo>
                  <a:lnTo>
                    <a:pt x="186" y="111177"/>
                  </a:lnTo>
                  <a:lnTo>
                    <a:pt x="216" y="111268"/>
                  </a:lnTo>
                  <a:lnTo>
                    <a:pt x="250" y="111336"/>
                  </a:lnTo>
                  <a:lnTo>
                    <a:pt x="279" y="111381"/>
                  </a:lnTo>
                  <a:lnTo>
                    <a:pt x="313" y="111426"/>
                  </a:lnTo>
                  <a:lnTo>
                    <a:pt x="380" y="111426"/>
                  </a:lnTo>
                  <a:lnTo>
                    <a:pt x="413" y="111404"/>
                  </a:lnTo>
                  <a:lnTo>
                    <a:pt x="447" y="111358"/>
                  </a:lnTo>
                  <a:lnTo>
                    <a:pt x="480" y="111290"/>
                  </a:lnTo>
                  <a:lnTo>
                    <a:pt x="510" y="111200"/>
                  </a:lnTo>
                  <a:lnTo>
                    <a:pt x="544" y="111086"/>
                  </a:lnTo>
                  <a:lnTo>
                    <a:pt x="570" y="110973"/>
                  </a:lnTo>
                  <a:lnTo>
                    <a:pt x="726" y="110225"/>
                  </a:lnTo>
                  <a:lnTo>
                    <a:pt x="894" y="109500"/>
                  </a:lnTo>
                  <a:lnTo>
                    <a:pt x="1072" y="108797"/>
                  </a:lnTo>
                  <a:lnTo>
                    <a:pt x="1258" y="108095"/>
                  </a:lnTo>
                  <a:lnTo>
                    <a:pt x="1452" y="107392"/>
                  </a:lnTo>
                  <a:lnTo>
                    <a:pt x="1657" y="106713"/>
                  </a:lnTo>
                  <a:lnTo>
                    <a:pt x="1865" y="106055"/>
                  </a:lnTo>
                  <a:lnTo>
                    <a:pt x="2081" y="105398"/>
                  </a:lnTo>
                  <a:lnTo>
                    <a:pt x="2305" y="104741"/>
                  </a:lnTo>
                  <a:lnTo>
                    <a:pt x="2532" y="104107"/>
                  </a:lnTo>
                  <a:lnTo>
                    <a:pt x="2762" y="103495"/>
                  </a:lnTo>
                  <a:lnTo>
                    <a:pt x="3001" y="102883"/>
                  </a:lnTo>
                  <a:lnTo>
                    <a:pt x="3239" y="102294"/>
                  </a:lnTo>
                  <a:lnTo>
                    <a:pt x="3481" y="101704"/>
                  </a:lnTo>
                  <a:lnTo>
                    <a:pt x="3723" y="101138"/>
                  </a:lnTo>
                  <a:lnTo>
                    <a:pt x="3969" y="100571"/>
                  </a:lnTo>
                  <a:lnTo>
                    <a:pt x="4211" y="100050"/>
                  </a:lnTo>
                  <a:lnTo>
                    <a:pt x="4456" y="99529"/>
                  </a:lnTo>
                  <a:lnTo>
                    <a:pt x="4940" y="98532"/>
                  </a:lnTo>
                  <a:lnTo>
                    <a:pt x="5417" y="97580"/>
                  </a:lnTo>
                  <a:lnTo>
                    <a:pt x="5882" y="96719"/>
                  </a:lnTo>
                  <a:lnTo>
                    <a:pt x="6321" y="95926"/>
                  </a:lnTo>
                  <a:lnTo>
                    <a:pt x="6742" y="95201"/>
                  </a:lnTo>
                  <a:lnTo>
                    <a:pt x="7125" y="94566"/>
                  </a:lnTo>
                  <a:lnTo>
                    <a:pt x="7479" y="94000"/>
                  </a:lnTo>
                  <a:lnTo>
                    <a:pt x="7479" y="94000"/>
                  </a:lnTo>
                  <a:lnTo>
                    <a:pt x="7140" y="96379"/>
                  </a:lnTo>
                  <a:lnTo>
                    <a:pt x="6809" y="98804"/>
                  </a:lnTo>
                  <a:lnTo>
                    <a:pt x="6481" y="101229"/>
                  </a:lnTo>
                  <a:lnTo>
                    <a:pt x="6154" y="103699"/>
                  </a:lnTo>
                  <a:lnTo>
                    <a:pt x="5834" y="106191"/>
                  </a:lnTo>
                  <a:lnTo>
                    <a:pt x="5517" y="108707"/>
                  </a:lnTo>
                  <a:lnTo>
                    <a:pt x="5205" y="111245"/>
                  </a:lnTo>
                  <a:lnTo>
                    <a:pt x="4896" y="113806"/>
                  </a:lnTo>
                  <a:lnTo>
                    <a:pt x="4858" y="114010"/>
                  </a:lnTo>
                  <a:lnTo>
                    <a:pt x="4829" y="114214"/>
                  </a:lnTo>
                  <a:lnTo>
                    <a:pt x="4803" y="114485"/>
                  </a:lnTo>
                  <a:lnTo>
                    <a:pt x="4780" y="114757"/>
                  </a:lnTo>
                  <a:lnTo>
                    <a:pt x="4598" y="116298"/>
                  </a:lnTo>
                  <a:lnTo>
                    <a:pt x="4419" y="117862"/>
                  </a:lnTo>
                  <a:lnTo>
                    <a:pt x="4240" y="119448"/>
                  </a:lnTo>
                  <a:lnTo>
                    <a:pt x="4062" y="121035"/>
                  </a:lnTo>
                  <a:lnTo>
                    <a:pt x="3887" y="122621"/>
                  </a:lnTo>
                  <a:lnTo>
                    <a:pt x="3712" y="124230"/>
                  </a:lnTo>
                  <a:lnTo>
                    <a:pt x="3541" y="125816"/>
                  </a:lnTo>
                  <a:lnTo>
                    <a:pt x="3373" y="127448"/>
                  </a:lnTo>
                  <a:lnTo>
                    <a:pt x="3205" y="129079"/>
                  </a:lnTo>
                  <a:lnTo>
                    <a:pt x="3038" y="130711"/>
                  </a:lnTo>
                  <a:lnTo>
                    <a:pt x="2878" y="132343"/>
                  </a:lnTo>
                  <a:lnTo>
                    <a:pt x="2714" y="133997"/>
                  </a:lnTo>
                  <a:lnTo>
                    <a:pt x="2558" y="135651"/>
                  </a:lnTo>
                  <a:lnTo>
                    <a:pt x="2401" y="137306"/>
                  </a:lnTo>
                  <a:lnTo>
                    <a:pt x="2245" y="138982"/>
                  </a:lnTo>
                  <a:lnTo>
                    <a:pt x="2092" y="140659"/>
                  </a:lnTo>
                  <a:lnTo>
                    <a:pt x="1943" y="142359"/>
                  </a:lnTo>
                  <a:lnTo>
                    <a:pt x="1798" y="144059"/>
                  </a:lnTo>
                  <a:lnTo>
                    <a:pt x="1653" y="145758"/>
                  </a:lnTo>
                  <a:lnTo>
                    <a:pt x="1512" y="147480"/>
                  </a:lnTo>
                  <a:lnTo>
                    <a:pt x="1370" y="149203"/>
                  </a:lnTo>
                  <a:lnTo>
                    <a:pt x="1236" y="150925"/>
                  </a:lnTo>
                  <a:lnTo>
                    <a:pt x="1102" y="152670"/>
                  </a:lnTo>
                  <a:lnTo>
                    <a:pt x="968" y="154415"/>
                  </a:lnTo>
                  <a:lnTo>
                    <a:pt x="842" y="156160"/>
                  </a:lnTo>
                  <a:lnTo>
                    <a:pt x="715" y="157905"/>
                  </a:lnTo>
                  <a:lnTo>
                    <a:pt x="592" y="159672"/>
                  </a:lnTo>
                  <a:lnTo>
                    <a:pt x="473" y="161463"/>
                  </a:lnTo>
                  <a:lnTo>
                    <a:pt x="354" y="163230"/>
                  </a:lnTo>
                  <a:lnTo>
                    <a:pt x="242" y="165020"/>
                  </a:lnTo>
                  <a:lnTo>
                    <a:pt x="130" y="166833"/>
                  </a:lnTo>
                  <a:lnTo>
                    <a:pt x="23" y="168624"/>
                  </a:lnTo>
                  <a:lnTo>
                    <a:pt x="11" y="168828"/>
                  </a:lnTo>
                  <a:lnTo>
                    <a:pt x="4" y="169054"/>
                  </a:lnTo>
                  <a:lnTo>
                    <a:pt x="0" y="169258"/>
                  </a:lnTo>
                  <a:lnTo>
                    <a:pt x="0" y="169462"/>
                  </a:lnTo>
                  <a:lnTo>
                    <a:pt x="4" y="169666"/>
                  </a:lnTo>
                  <a:lnTo>
                    <a:pt x="11" y="169870"/>
                  </a:lnTo>
                  <a:lnTo>
                    <a:pt x="23" y="170074"/>
                  </a:lnTo>
                  <a:lnTo>
                    <a:pt x="34" y="170255"/>
                  </a:lnTo>
                  <a:lnTo>
                    <a:pt x="49" y="170436"/>
                  </a:lnTo>
                  <a:lnTo>
                    <a:pt x="67" y="170618"/>
                  </a:lnTo>
                  <a:lnTo>
                    <a:pt x="90" y="170776"/>
                  </a:lnTo>
                  <a:lnTo>
                    <a:pt x="116" y="170912"/>
                  </a:lnTo>
                  <a:lnTo>
                    <a:pt x="142" y="171048"/>
                  </a:lnTo>
                  <a:lnTo>
                    <a:pt x="168" y="171162"/>
                  </a:lnTo>
                  <a:lnTo>
                    <a:pt x="201" y="171275"/>
                  </a:lnTo>
                  <a:lnTo>
                    <a:pt x="235" y="171366"/>
                  </a:lnTo>
                  <a:lnTo>
                    <a:pt x="268" y="171411"/>
                  </a:lnTo>
                  <a:lnTo>
                    <a:pt x="302" y="171456"/>
                  </a:lnTo>
                  <a:lnTo>
                    <a:pt x="339" y="171479"/>
                  </a:lnTo>
                  <a:lnTo>
                    <a:pt x="372" y="171479"/>
                  </a:lnTo>
                  <a:lnTo>
                    <a:pt x="406" y="171456"/>
                  </a:lnTo>
                  <a:lnTo>
                    <a:pt x="439" y="171411"/>
                  </a:lnTo>
                  <a:lnTo>
                    <a:pt x="473" y="171343"/>
                  </a:lnTo>
                  <a:lnTo>
                    <a:pt x="503" y="171275"/>
                  </a:lnTo>
                  <a:lnTo>
                    <a:pt x="533" y="171184"/>
                  </a:lnTo>
                  <a:lnTo>
                    <a:pt x="559" y="171071"/>
                  </a:lnTo>
                  <a:lnTo>
                    <a:pt x="585" y="170935"/>
                  </a:lnTo>
                  <a:lnTo>
                    <a:pt x="611" y="170799"/>
                  </a:lnTo>
                  <a:lnTo>
                    <a:pt x="633" y="170618"/>
                  </a:lnTo>
                  <a:lnTo>
                    <a:pt x="652" y="170459"/>
                  </a:lnTo>
                  <a:lnTo>
                    <a:pt x="667" y="170255"/>
                  </a:lnTo>
                  <a:lnTo>
                    <a:pt x="681" y="170074"/>
                  </a:lnTo>
                  <a:lnTo>
                    <a:pt x="775" y="168488"/>
                  </a:lnTo>
                  <a:lnTo>
                    <a:pt x="871" y="166924"/>
                  </a:lnTo>
                  <a:lnTo>
                    <a:pt x="972" y="165360"/>
                  </a:lnTo>
                  <a:lnTo>
                    <a:pt x="1072" y="163797"/>
                  </a:lnTo>
                  <a:lnTo>
                    <a:pt x="1177" y="162233"/>
                  </a:lnTo>
                  <a:lnTo>
                    <a:pt x="1285" y="160692"/>
                  </a:lnTo>
                  <a:lnTo>
                    <a:pt x="1392" y="159151"/>
                  </a:lnTo>
                  <a:lnTo>
                    <a:pt x="1500" y="157610"/>
                  </a:lnTo>
                  <a:lnTo>
                    <a:pt x="1612" y="156092"/>
                  </a:lnTo>
                  <a:lnTo>
                    <a:pt x="1728" y="154551"/>
                  </a:lnTo>
                  <a:lnTo>
                    <a:pt x="1847" y="153033"/>
                  </a:lnTo>
                  <a:lnTo>
                    <a:pt x="1966" y="151537"/>
                  </a:lnTo>
                  <a:lnTo>
                    <a:pt x="2085" y="150019"/>
                  </a:lnTo>
                  <a:lnTo>
                    <a:pt x="2208" y="148523"/>
                  </a:lnTo>
                  <a:lnTo>
                    <a:pt x="2461" y="145532"/>
                  </a:lnTo>
                  <a:lnTo>
                    <a:pt x="2722" y="142586"/>
                  </a:lnTo>
                  <a:lnTo>
                    <a:pt x="2990" y="139640"/>
                  </a:lnTo>
                  <a:lnTo>
                    <a:pt x="3261" y="136739"/>
                  </a:lnTo>
                  <a:lnTo>
                    <a:pt x="3544" y="133861"/>
                  </a:lnTo>
                  <a:lnTo>
                    <a:pt x="3831" y="130983"/>
                  </a:lnTo>
                  <a:lnTo>
                    <a:pt x="4129" y="128150"/>
                  </a:lnTo>
                  <a:lnTo>
                    <a:pt x="4427" y="125340"/>
                  </a:lnTo>
                  <a:lnTo>
                    <a:pt x="4736" y="122576"/>
                  </a:lnTo>
                  <a:lnTo>
                    <a:pt x="4721" y="124592"/>
                  </a:lnTo>
                  <a:lnTo>
                    <a:pt x="4698" y="126791"/>
                  </a:lnTo>
                  <a:lnTo>
                    <a:pt x="4672" y="129147"/>
                  </a:lnTo>
                  <a:lnTo>
                    <a:pt x="4642" y="131640"/>
                  </a:lnTo>
                  <a:lnTo>
                    <a:pt x="4601" y="134246"/>
                  </a:lnTo>
                  <a:lnTo>
                    <a:pt x="4553" y="136943"/>
                  </a:lnTo>
                  <a:lnTo>
                    <a:pt x="4497" y="139708"/>
                  </a:lnTo>
                  <a:lnTo>
                    <a:pt x="4464" y="141090"/>
                  </a:lnTo>
                  <a:lnTo>
                    <a:pt x="4430" y="142495"/>
                  </a:lnTo>
                  <a:lnTo>
                    <a:pt x="4393" y="143900"/>
                  </a:lnTo>
                  <a:lnTo>
                    <a:pt x="4356" y="145305"/>
                  </a:lnTo>
                  <a:lnTo>
                    <a:pt x="4315" y="146710"/>
                  </a:lnTo>
                  <a:lnTo>
                    <a:pt x="4266" y="148115"/>
                  </a:lnTo>
                  <a:lnTo>
                    <a:pt x="4222" y="149520"/>
                  </a:lnTo>
                  <a:lnTo>
                    <a:pt x="4170" y="150880"/>
                  </a:lnTo>
                  <a:lnTo>
                    <a:pt x="4118" y="152262"/>
                  </a:lnTo>
                  <a:lnTo>
                    <a:pt x="4058" y="153599"/>
                  </a:lnTo>
                  <a:lnTo>
                    <a:pt x="3998" y="154936"/>
                  </a:lnTo>
                  <a:lnTo>
                    <a:pt x="3935" y="156250"/>
                  </a:lnTo>
                  <a:lnTo>
                    <a:pt x="3868" y="157519"/>
                  </a:lnTo>
                  <a:lnTo>
                    <a:pt x="3801" y="158789"/>
                  </a:lnTo>
                  <a:lnTo>
                    <a:pt x="3727" y="160012"/>
                  </a:lnTo>
                  <a:lnTo>
                    <a:pt x="3648" y="161191"/>
                  </a:lnTo>
                  <a:lnTo>
                    <a:pt x="3567" y="162346"/>
                  </a:lnTo>
                  <a:lnTo>
                    <a:pt x="3481" y="163457"/>
                  </a:lnTo>
                  <a:lnTo>
                    <a:pt x="3470" y="163661"/>
                  </a:lnTo>
                  <a:lnTo>
                    <a:pt x="3459" y="163865"/>
                  </a:lnTo>
                  <a:lnTo>
                    <a:pt x="3451" y="164069"/>
                  </a:lnTo>
                  <a:lnTo>
                    <a:pt x="3447" y="164273"/>
                  </a:lnTo>
                  <a:lnTo>
                    <a:pt x="3447" y="164477"/>
                  </a:lnTo>
                  <a:lnTo>
                    <a:pt x="3451" y="164680"/>
                  </a:lnTo>
                  <a:lnTo>
                    <a:pt x="3455" y="164884"/>
                  </a:lnTo>
                  <a:lnTo>
                    <a:pt x="3466" y="165088"/>
                  </a:lnTo>
                  <a:lnTo>
                    <a:pt x="3477" y="165270"/>
                  </a:lnTo>
                  <a:lnTo>
                    <a:pt x="3492" y="165451"/>
                  </a:lnTo>
                  <a:lnTo>
                    <a:pt x="3511" y="165632"/>
                  </a:lnTo>
                  <a:lnTo>
                    <a:pt x="3533" y="165791"/>
                  </a:lnTo>
                  <a:lnTo>
                    <a:pt x="3555" y="165950"/>
                  </a:lnTo>
                  <a:lnTo>
                    <a:pt x="3585" y="166085"/>
                  </a:lnTo>
                  <a:lnTo>
                    <a:pt x="3611" y="166199"/>
                  </a:lnTo>
                  <a:lnTo>
                    <a:pt x="3645" y="166312"/>
                  </a:lnTo>
                  <a:lnTo>
                    <a:pt x="3675" y="166403"/>
                  </a:lnTo>
                  <a:lnTo>
                    <a:pt x="3708" y="166471"/>
                  </a:lnTo>
                  <a:lnTo>
                    <a:pt x="3742" y="166493"/>
                  </a:lnTo>
                  <a:lnTo>
                    <a:pt x="3779" y="166516"/>
                  </a:lnTo>
                  <a:lnTo>
                    <a:pt x="3846" y="166516"/>
                  </a:lnTo>
                  <a:lnTo>
                    <a:pt x="3879" y="166471"/>
                  </a:lnTo>
                  <a:lnTo>
                    <a:pt x="3909" y="166403"/>
                  </a:lnTo>
                  <a:lnTo>
                    <a:pt x="3943" y="166335"/>
                  </a:lnTo>
                  <a:lnTo>
                    <a:pt x="3972" y="166244"/>
                  </a:lnTo>
                  <a:lnTo>
                    <a:pt x="4002" y="166131"/>
                  </a:lnTo>
                  <a:lnTo>
                    <a:pt x="4028" y="165995"/>
                  </a:lnTo>
                  <a:lnTo>
                    <a:pt x="4054" y="165859"/>
                  </a:lnTo>
                  <a:lnTo>
                    <a:pt x="4077" y="165700"/>
                  </a:lnTo>
                  <a:lnTo>
                    <a:pt x="4095" y="165519"/>
                  </a:lnTo>
                  <a:lnTo>
                    <a:pt x="4114" y="165315"/>
                  </a:lnTo>
                  <a:lnTo>
                    <a:pt x="4173" y="164567"/>
                  </a:lnTo>
                  <a:lnTo>
                    <a:pt x="4229" y="163797"/>
                  </a:lnTo>
                  <a:lnTo>
                    <a:pt x="4285" y="163004"/>
                  </a:lnTo>
                  <a:lnTo>
                    <a:pt x="4337" y="162188"/>
                  </a:lnTo>
                  <a:lnTo>
                    <a:pt x="4389" y="161372"/>
                  </a:lnTo>
                  <a:lnTo>
                    <a:pt x="4441" y="160533"/>
                  </a:lnTo>
                  <a:lnTo>
                    <a:pt x="4538" y="158834"/>
                  </a:lnTo>
                  <a:lnTo>
                    <a:pt x="4628" y="157089"/>
                  </a:lnTo>
                  <a:lnTo>
                    <a:pt x="4713" y="155299"/>
                  </a:lnTo>
                  <a:lnTo>
                    <a:pt x="4791" y="153486"/>
                  </a:lnTo>
                  <a:lnTo>
                    <a:pt x="4862" y="151650"/>
                  </a:lnTo>
                  <a:lnTo>
                    <a:pt x="4929" y="149769"/>
                  </a:lnTo>
                  <a:lnTo>
                    <a:pt x="4992" y="147911"/>
                  </a:lnTo>
                  <a:lnTo>
                    <a:pt x="5048" y="146030"/>
                  </a:lnTo>
                  <a:lnTo>
                    <a:pt x="5100" y="144149"/>
                  </a:lnTo>
                  <a:lnTo>
                    <a:pt x="5149" y="142268"/>
                  </a:lnTo>
                  <a:lnTo>
                    <a:pt x="5193" y="140410"/>
                  </a:lnTo>
                  <a:lnTo>
                    <a:pt x="5231" y="138552"/>
                  </a:lnTo>
                  <a:lnTo>
                    <a:pt x="5268" y="136739"/>
                  </a:lnTo>
                  <a:lnTo>
                    <a:pt x="5298" y="134949"/>
                  </a:lnTo>
                  <a:lnTo>
                    <a:pt x="5327" y="133204"/>
                  </a:lnTo>
                  <a:lnTo>
                    <a:pt x="5350" y="131504"/>
                  </a:lnTo>
                  <a:lnTo>
                    <a:pt x="5372" y="129850"/>
                  </a:lnTo>
                  <a:lnTo>
                    <a:pt x="5406" y="126723"/>
                  </a:lnTo>
                  <a:lnTo>
                    <a:pt x="5432" y="123867"/>
                  </a:lnTo>
                  <a:lnTo>
                    <a:pt x="5447" y="121352"/>
                  </a:lnTo>
                  <a:lnTo>
                    <a:pt x="5458" y="119199"/>
                  </a:lnTo>
                  <a:lnTo>
                    <a:pt x="5461" y="117499"/>
                  </a:lnTo>
                  <a:lnTo>
                    <a:pt x="5461" y="116276"/>
                  </a:lnTo>
                  <a:lnTo>
                    <a:pt x="5662" y="114621"/>
                  </a:lnTo>
                  <a:lnTo>
                    <a:pt x="5863" y="112967"/>
                  </a:lnTo>
                  <a:lnTo>
                    <a:pt x="6065" y="111336"/>
                  </a:lnTo>
                  <a:lnTo>
                    <a:pt x="6269" y="109704"/>
                  </a:lnTo>
                  <a:lnTo>
                    <a:pt x="6478" y="108095"/>
                  </a:lnTo>
                  <a:lnTo>
                    <a:pt x="6682" y="106486"/>
                  </a:lnTo>
                  <a:lnTo>
                    <a:pt x="6895" y="104877"/>
                  </a:lnTo>
                  <a:lnTo>
                    <a:pt x="7103" y="103313"/>
                  </a:lnTo>
                  <a:lnTo>
                    <a:pt x="7531" y="100163"/>
                  </a:lnTo>
                  <a:lnTo>
                    <a:pt x="7963" y="97082"/>
                  </a:lnTo>
                  <a:lnTo>
                    <a:pt x="8399" y="94022"/>
                  </a:lnTo>
                  <a:lnTo>
                    <a:pt x="8842" y="91008"/>
                  </a:lnTo>
                  <a:lnTo>
                    <a:pt x="9288" y="88040"/>
                  </a:lnTo>
                  <a:lnTo>
                    <a:pt x="9735" y="85116"/>
                  </a:lnTo>
                  <a:lnTo>
                    <a:pt x="10189" y="82238"/>
                  </a:lnTo>
                  <a:lnTo>
                    <a:pt x="10647" y="79406"/>
                  </a:lnTo>
                  <a:lnTo>
                    <a:pt x="11105" y="76618"/>
                  </a:lnTo>
                  <a:lnTo>
                    <a:pt x="11563" y="73876"/>
                  </a:lnTo>
                  <a:lnTo>
                    <a:pt x="12025" y="71180"/>
                  </a:lnTo>
                  <a:lnTo>
                    <a:pt x="12490" y="68528"/>
                  </a:lnTo>
                  <a:lnTo>
                    <a:pt x="12490" y="68528"/>
                  </a:lnTo>
                  <a:lnTo>
                    <a:pt x="12218" y="73355"/>
                  </a:lnTo>
                  <a:lnTo>
                    <a:pt x="12066" y="76006"/>
                  </a:lnTo>
                  <a:lnTo>
                    <a:pt x="11902" y="78816"/>
                  </a:lnTo>
                  <a:lnTo>
                    <a:pt x="11731" y="81717"/>
                  </a:lnTo>
                  <a:lnTo>
                    <a:pt x="11548" y="84686"/>
                  </a:lnTo>
                  <a:lnTo>
                    <a:pt x="11362" y="87700"/>
                  </a:lnTo>
                  <a:lnTo>
                    <a:pt x="11172" y="90714"/>
                  </a:lnTo>
                  <a:lnTo>
                    <a:pt x="10979" y="93682"/>
                  </a:lnTo>
                  <a:lnTo>
                    <a:pt x="10785" y="96606"/>
                  </a:lnTo>
                  <a:lnTo>
                    <a:pt x="10588" y="99416"/>
                  </a:lnTo>
                  <a:lnTo>
                    <a:pt x="10390" y="102112"/>
                  </a:lnTo>
                  <a:lnTo>
                    <a:pt x="10294" y="103404"/>
                  </a:lnTo>
                  <a:lnTo>
                    <a:pt x="10197" y="104650"/>
                  </a:lnTo>
                  <a:lnTo>
                    <a:pt x="10100" y="105851"/>
                  </a:lnTo>
                  <a:lnTo>
                    <a:pt x="10007" y="106985"/>
                  </a:lnTo>
                  <a:lnTo>
                    <a:pt x="9914" y="108072"/>
                  </a:lnTo>
                  <a:lnTo>
                    <a:pt x="9821" y="109092"/>
                  </a:lnTo>
                  <a:lnTo>
                    <a:pt x="9731" y="110067"/>
                  </a:lnTo>
                  <a:lnTo>
                    <a:pt x="9642" y="110950"/>
                  </a:lnTo>
                  <a:lnTo>
                    <a:pt x="9623" y="111154"/>
                  </a:lnTo>
                  <a:lnTo>
                    <a:pt x="9609" y="111336"/>
                  </a:lnTo>
                  <a:lnTo>
                    <a:pt x="9597" y="111540"/>
                  </a:lnTo>
                  <a:lnTo>
                    <a:pt x="9590" y="111743"/>
                  </a:lnTo>
                  <a:lnTo>
                    <a:pt x="9586" y="111947"/>
                  </a:lnTo>
                  <a:lnTo>
                    <a:pt x="9586" y="112151"/>
                  </a:lnTo>
                  <a:lnTo>
                    <a:pt x="9590" y="112378"/>
                  </a:lnTo>
                  <a:lnTo>
                    <a:pt x="9597" y="112559"/>
                  </a:lnTo>
                  <a:lnTo>
                    <a:pt x="9605" y="112763"/>
                  </a:lnTo>
                  <a:lnTo>
                    <a:pt x="9616" y="112967"/>
                  </a:lnTo>
                  <a:lnTo>
                    <a:pt x="9635" y="113148"/>
                  </a:lnTo>
                  <a:lnTo>
                    <a:pt x="9650" y="113307"/>
                  </a:lnTo>
                  <a:lnTo>
                    <a:pt x="9672" y="113488"/>
                  </a:lnTo>
                  <a:lnTo>
                    <a:pt x="9698" y="113624"/>
                  </a:lnTo>
                  <a:lnTo>
                    <a:pt x="9724" y="113783"/>
                  </a:lnTo>
                  <a:lnTo>
                    <a:pt x="9754" y="113896"/>
                  </a:lnTo>
                  <a:lnTo>
                    <a:pt x="9784" y="114010"/>
                  </a:lnTo>
                  <a:lnTo>
                    <a:pt x="9817" y="114078"/>
                  </a:lnTo>
                  <a:lnTo>
                    <a:pt x="9851" y="114146"/>
                  </a:lnTo>
                  <a:lnTo>
                    <a:pt x="9884" y="114191"/>
                  </a:lnTo>
                  <a:lnTo>
                    <a:pt x="9918" y="114214"/>
                  </a:lnTo>
                  <a:lnTo>
                    <a:pt x="9951" y="114214"/>
                  </a:lnTo>
                  <a:lnTo>
                    <a:pt x="9985" y="114191"/>
                  </a:lnTo>
                  <a:lnTo>
                    <a:pt x="10018" y="114168"/>
                  </a:lnTo>
                  <a:lnTo>
                    <a:pt x="10048" y="114100"/>
                  </a:lnTo>
                  <a:lnTo>
                    <a:pt x="10081" y="114032"/>
                  </a:lnTo>
                  <a:lnTo>
                    <a:pt x="10111" y="113942"/>
                  </a:lnTo>
                  <a:lnTo>
                    <a:pt x="10141" y="113828"/>
                  </a:lnTo>
                  <a:lnTo>
                    <a:pt x="10167" y="113715"/>
                  </a:lnTo>
                  <a:lnTo>
                    <a:pt x="10193" y="113556"/>
                  </a:lnTo>
                  <a:lnTo>
                    <a:pt x="10215" y="113398"/>
                  </a:lnTo>
                  <a:lnTo>
                    <a:pt x="10234" y="113216"/>
                  </a:lnTo>
                  <a:lnTo>
                    <a:pt x="10357" y="112015"/>
                  </a:lnTo>
                  <a:lnTo>
                    <a:pt x="10480" y="110678"/>
                  </a:lnTo>
                  <a:lnTo>
                    <a:pt x="10603" y="109251"/>
                  </a:lnTo>
                  <a:lnTo>
                    <a:pt x="10729" y="107732"/>
                  </a:lnTo>
                  <a:lnTo>
                    <a:pt x="10859" y="106123"/>
                  </a:lnTo>
                  <a:lnTo>
                    <a:pt x="10990" y="104446"/>
                  </a:lnTo>
                  <a:lnTo>
                    <a:pt x="11116" y="102702"/>
                  </a:lnTo>
                  <a:lnTo>
                    <a:pt x="11247" y="100889"/>
                  </a:lnTo>
                  <a:lnTo>
                    <a:pt x="11377" y="99030"/>
                  </a:lnTo>
                  <a:lnTo>
                    <a:pt x="11507" y="97150"/>
                  </a:lnTo>
                  <a:lnTo>
                    <a:pt x="11637" y="95223"/>
                  </a:lnTo>
                  <a:lnTo>
                    <a:pt x="11764" y="93274"/>
                  </a:lnTo>
                  <a:lnTo>
                    <a:pt x="12013" y="89331"/>
                  </a:lnTo>
                  <a:lnTo>
                    <a:pt x="12255" y="85411"/>
                  </a:lnTo>
                  <a:lnTo>
                    <a:pt x="12486" y="81558"/>
                  </a:lnTo>
                  <a:lnTo>
                    <a:pt x="12702" y="77865"/>
                  </a:lnTo>
                  <a:lnTo>
                    <a:pt x="12903" y="74397"/>
                  </a:lnTo>
                  <a:lnTo>
                    <a:pt x="13082" y="71202"/>
                  </a:lnTo>
                  <a:lnTo>
                    <a:pt x="13238" y="68347"/>
                  </a:lnTo>
                  <a:lnTo>
                    <a:pt x="13372" y="65945"/>
                  </a:lnTo>
                  <a:lnTo>
                    <a:pt x="13547" y="62659"/>
                  </a:lnTo>
                  <a:lnTo>
                    <a:pt x="13864" y="60937"/>
                  </a:lnTo>
                  <a:lnTo>
                    <a:pt x="14180" y="59260"/>
                  </a:lnTo>
                  <a:lnTo>
                    <a:pt x="14493" y="57583"/>
                  </a:lnTo>
                  <a:lnTo>
                    <a:pt x="14809" y="55951"/>
                  </a:lnTo>
                  <a:lnTo>
                    <a:pt x="15122" y="54319"/>
                  </a:lnTo>
                  <a:lnTo>
                    <a:pt x="15438" y="52733"/>
                  </a:lnTo>
                  <a:lnTo>
                    <a:pt x="16060" y="49606"/>
                  </a:lnTo>
                  <a:lnTo>
                    <a:pt x="16678" y="46569"/>
                  </a:lnTo>
                  <a:lnTo>
                    <a:pt x="17289" y="43623"/>
                  </a:lnTo>
                  <a:lnTo>
                    <a:pt x="17892" y="40791"/>
                  </a:lnTo>
                  <a:lnTo>
                    <a:pt x="18484" y="38049"/>
                  </a:lnTo>
                  <a:lnTo>
                    <a:pt x="19068" y="35397"/>
                  </a:lnTo>
                  <a:lnTo>
                    <a:pt x="19641" y="32859"/>
                  </a:lnTo>
                  <a:lnTo>
                    <a:pt x="20200" y="30412"/>
                  </a:lnTo>
                  <a:lnTo>
                    <a:pt x="20747" y="28055"/>
                  </a:lnTo>
                  <a:lnTo>
                    <a:pt x="21279" y="25811"/>
                  </a:lnTo>
                  <a:lnTo>
                    <a:pt x="21793" y="23681"/>
                  </a:lnTo>
                  <a:lnTo>
                    <a:pt x="22292" y="21642"/>
                  </a:lnTo>
                  <a:lnTo>
                    <a:pt x="22772" y="19715"/>
                  </a:lnTo>
                  <a:lnTo>
                    <a:pt x="23234" y="17880"/>
                  </a:lnTo>
                  <a:lnTo>
                    <a:pt x="23673" y="16158"/>
                  </a:lnTo>
                  <a:lnTo>
                    <a:pt x="24094" y="14549"/>
                  </a:lnTo>
                  <a:lnTo>
                    <a:pt x="24488" y="13053"/>
                  </a:lnTo>
                  <a:lnTo>
                    <a:pt x="24861" y="11671"/>
                  </a:lnTo>
                  <a:lnTo>
                    <a:pt x="25207" y="10402"/>
                  </a:lnTo>
                  <a:lnTo>
                    <a:pt x="25817" y="8181"/>
                  </a:lnTo>
                  <a:lnTo>
                    <a:pt x="26312" y="6436"/>
                  </a:lnTo>
                  <a:lnTo>
                    <a:pt x="26685" y="5144"/>
                  </a:lnTo>
                  <a:lnTo>
                    <a:pt x="26927" y="4351"/>
                  </a:lnTo>
                  <a:lnTo>
                    <a:pt x="27020" y="4034"/>
                  </a:lnTo>
                  <a:lnTo>
                    <a:pt x="27053" y="3920"/>
                  </a:lnTo>
                  <a:lnTo>
                    <a:pt x="27079" y="3785"/>
                  </a:lnTo>
                  <a:lnTo>
                    <a:pt x="27105" y="3649"/>
                  </a:lnTo>
                  <a:lnTo>
                    <a:pt x="27128" y="3490"/>
                  </a:lnTo>
                  <a:lnTo>
                    <a:pt x="27150" y="3331"/>
                  </a:lnTo>
                  <a:lnTo>
                    <a:pt x="27169" y="3150"/>
                  </a:lnTo>
                  <a:lnTo>
                    <a:pt x="27180" y="2969"/>
                  </a:lnTo>
                  <a:lnTo>
                    <a:pt x="27195" y="2787"/>
                  </a:lnTo>
                  <a:lnTo>
                    <a:pt x="27202" y="2583"/>
                  </a:lnTo>
                  <a:lnTo>
                    <a:pt x="27206" y="2380"/>
                  </a:lnTo>
                  <a:lnTo>
                    <a:pt x="27210" y="2176"/>
                  </a:lnTo>
                  <a:lnTo>
                    <a:pt x="27206" y="1972"/>
                  </a:lnTo>
                  <a:lnTo>
                    <a:pt x="27202" y="1768"/>
                  </a:lnTo>
                  <a:lnTo>
                    <a:pt x="27195" y="1541"/>
                  </a:lnTo>
                  <a:lnTo>
                    <a:pt x="27184" y="1360"/>
                  </a:lnTo>
                  <a:lnTo>
                    <a:pt x="27169" y="1156"/>
                  </a:lnTo>
                  <a:lnTo>
                    <a:pt x="27143" y="884"/>
                  </a:lnTo>
                  <a:lnTo>
                    <a:pt x="27109" y="657"/>
                  </a:lnTo>
                  <a:lnTo>
                    <a:pt x="27076" y="476"/>
                  </a:lnTo>
                  <a:lnTo>
                    <a:pt x="27035" y="317"/>
                  </a:lnTo>
                  <a:lnTo>
                    <a:pt x="26994" y="181"/>
                  </a:lnTo>
                  <a:lnTo>
                    <a:pt x="26949" y="91"/>
                  </a:lnTo>
                  <a:lnTo>
                    <a:pt x="26904" y="23"/>
                  </a:lnTo>
                  <a:lnTo>
                    <a:pt x="26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 flipH="1">
              <a:off x="2995961" y="12676317"/>
              <a:ext cx="1556747" cy="1324540"/>
            </a:xfrm>
            <a:custGeom>
              <a:avLst/>
              <a:gdLst/>
              <a:ahLst/>
              <a:cxnLst/>
              <a:rect l="l" t="t" r="r" b="b"/>
              <a:pathLst>
                <a:path w="54762" h="219204" extrusionOk="0">
                  <a:moveTo>
                    <a:pt x="7464" y="0"/>
                  </a:moveTo>
                  <a:lnTo>
                    <a:pt x="7360" y="23"/>
                  </a:lnTo>
                  <a:lnTo>
                    <a:pt x="7260" y="68"/>
                  </a:lnTo>
                  <a:lnTo>
                    <a:pt x="7159" y="114"/>
                  </a:lnTo>
                  <a:lnTo>
                    <a:pt x="7055" y="182"/>
                  </a:lnTo>
                  <a:lnTo>
                    <a:pt x="6954" y="250"/>
                  </a:lnTo>
                  <a:lnTo>
                    <a:pt x="6858" y="363"/>
                  </a:lnTo>
                  <a:lnTo>
                    <a:pt x="6757" y="454"/>
                  </a:lnTo>
                  <a:lnTo>
                    <a:pt x="6660" y="590"/>
                  </a:lnTo>
                  <a:lnTo>
                    <a:pt x="6560" y="725"/>
                  </a:lnTo>
                  <a:lnTo>
                    <a:pt x="6463" y="861"/>
                  </a:lnTo>
                  <a:lnTo>
                    <a:pt x="6370" y="1020"/>
                  </a:lnTo>
                  <a:lnTo>
                    <a:pt x="6273" y="1201"/>
                  </a:lnTo>
                  <a:lnTo>
                    <a:pt x="6180" y="1383"/>
                  </a:lnTo>
                  <a:lnTo>
                    <a:pt x="6087" y="1587"/>
                  </a:lnTo>
                  <a:lnTo>
                    <a:pt x="5994" y="1791"/>
                  </a:lnTo>
                  <a:lnTo>
                    <a:pt x="5901" y="2017"/>
                  </a:lnTo>
                  <a:lnTo>
                    <a:pt x="5812" y="2266"/>
                  </a:lnTo>
                  <a:lnTo>
                    <a:pt x="5637" y="2765"/>
                  </a:lnTo>
                  <a:lnTo>
                    <a:pt x="5462" y="3332"/>
                  </a:lnTo>
                  <a:lnTo>
                    <a:pt x="5294" y="3943"/>
                  </a:lnTo>
                  <a:lnTo>
                    <a:pt x="5130" y="4578"/>
                  </a:lnTo>
                  <a:lnTo>
                    <a:pt x="4974" y="5280"/>
                  </a:lnTo>
                  <a:lnTo>
                    <a:pt x="4821" y="6006"/>
                  </a:lnTo>
                  <a:lnTo>
                    <a:pt x="4672" y="6776"/>
                  </a:lnTo>
                  <a:lnTo>
                    <a:pt x="4531" y="7592"/>
                  </a:lnTo>
                  <a:lnTo>
                    <a:pt x="4397" y="8430"/>
                  </a:lnTo>
                  <a:lnTo>
                    <a:pt x="4267" y="9337"/>
                  </a:lnTo>
                  <a:lnTo>
                    <a:pt x="4147" y="10243"/>
                  </a:lnTo>
                  <a:lnTo>
                    <a:pt x="4032" y="11195"/>
                  </a:lnTo>
                  <a:lnTo>
                    <a:pt x="3920" y="12192"/>
                  </a:lnTo>
                  <a:lnTo>
                    <a:pt x="3820" y="13212"/>
                  </a:lnTo>
                  <a:lnTo>
                    <a:pt x="3771" y="13733"/>
                  </a:lnTo>
                  <a:lnTo>
                    <a:pt x="3727" y="14277"/>
                  </a:lnTo>
                  <a:lnTo>
                    <a:pt x="3682" y="14798"/>
                  </a:lnTo>
                  <a:lnTo>
                    <a:pt x="3641" y="15342"/>
                  </a:lnTo>
                  <a:lnTo>
                    <a:pt x="3600" y="15909"/>
                  </a:lnTo>
                  <a:lnTo>
                    <a:pt x="3563" y="16452"/>
                  </a:lnTo>
                  <a:lnTo>
                    <a:pt x="3526" y="17019"/>
                  </a:lnTo>
                  <a:lnTo>
                    <a:pt x="3492" y="17586"/>
                  </a:lnTo>
                  <a:lnTo>
                    <a:pt x="3459" y="18175"/>
                  </a:lnTo>
                  <a:lnTo>
                    <a:pt x="3429" y="18764"/>
                  </a:lnTo>
                  <a:lnTo>
                    <a:pt x="3403" y="19353"/>
                  </a:lnTo>
                  <a:lnTo>
                    <a:pt x="3377" y="19942"/>
                  </a:lnTo>
                  <a:lnTo>
                    <a:pt x="3355" y="20532"/>
                  </a:lnTo>
                  <a:lnTo>
                    <a:pt x="3332" y="21143"/>
                  </a:lnTo>
                  <a:lnTo>
                    <a:pt x="3314" y="21755"/>
                  </a:lnTo>
                  <a:lnTo>
                    <a:pt x="3299" y="22367"/>
                  </a:lnTo>
                  <a:lnTo>
                    <a:pt x="3284" y="23002"/>
                  </a:lnTo>
                  <a:lnTo>
                    <a:pt x="3273" y="23613"/>
                  </a:lnTo>
                  <a:lnTo>
                    <a:pt x="0" y="219204"/>
                  </a:lnTo>
                  <a:lnTo>
                    <a:pt x="108" y="219181"/>
                  </a:lnTo>
                  <a:lnTo>
                    <a:pt x="54654" y="219181"/>
                  </a:lnTo>
                  <a:lnTo>
                    <a:pt x="54762" y="219204"/>
                  </a:lnTo>
                  <a:lnTo>
                    <a:pt x="54762" y="219204"/>
                  </a:lnTo>
                  <a:lnTo>
                    <a:pt x="51493" y="23613"/>
                  </a:lnTo>
                  <a:lnTo>
                    <a:pt x="51482" y="23002"/>
                  </a:lnTo>
                  <a:lnTo>
                    <a:pt x="51467" y="22367"/>
                  </a:lnTo>
                  <a:lnTo>
                    <a:pt x="51448" y="21755"/>
                  </a:lnTo>
                  <a:lnTo>
                    <a:pt x="51430" y="21143"/>
                  </a:lnTo>
                  <a:lnTo>
                    <a:pt x="51411" y="20532"/>
                  </a:lnTo>
                  <a:lnTo>
                    <a:pt x="51385" y="19942"/>
                  </a:lnTo>
                  <a:lnTo>
                    <a:pt x="51363" y="19353"/>
                  </a:lnTo>
                  <a:lnTo>
                    <a:pt x="51333" y="18764"/>
                  </a:lnTo>
                  <a:lnTo>
                    <a:pt x="51303" y="18175"/>
                  </a:lnTo>
                  <a:lnTo>
                    <a:pt x="51273" y="17586"/>
                  </a:lnTo>
                  <a:lnTo>
                    <a:pt x="51236" y="17019"/>
                  </a:lnTo>
                  <a:lnTo>
                    <a:pt x="51203" y="16452"/>
                  </a:lnTo>
                  <a:lnTo>
                    <a:pt x="51166" y="15909"/>
                  </a:lnTo>
                  <a:lnTo>
                    <a:pt x="51125" y="15342"/>
                  </a:lnTo>
                  <a:lnTo>
                    <a:pt x="51080" y="14798"/>
                  </a:lnTo>
                  <a:lnTo>
                    <a:pt x="51039" y="14277"/>
                  </a:lnTo>
                  <a:lnTo>
                    <a:pt x="50991" y="13733"/>
                  </a:lnTo>
                  <a:lnTo>
                    <a:pt x="50942" y="13212"/>
                  </a:lnTo>
                  <a:lnTo>
                    <a:pt x="50842" y="12192"/>
                  </a:lnTo>
                  <a:lnTo>
                    <a:pt x="50734" y="11195"/>
                  </a:lnTo>
                  <a:lnTo>
                    <a:pt x="50618" y="10243"/>
                  </a:lnTo>
                  <a:lnTo>
                    <a:pt x="50495" y="9337"/>
                  </a:lnTo>
                  <a:lnTo>
                    <a:pt x="50365" y="8430"/>
                  </a:lnTo>
                  <a:lnTo>
                    <a:pt x="50231" y="7592"/>
                  </a:lnTo>
                  <a:lnTo>
                    <a:pt x="50090" y="6776"/>
                  </a:lnTo>
                  <a:lnTo>
                    <a:pt x="49944" y="6006"/>
                  </a:lnTo>
                  <a:lnTo>
                    <a:pt x="49792" y="5280"/>
                  </a:lnTo>
                  <a:lnTo>
                    <a:pt x="49632" y="4578"/>
                  </a:lnTo>
                  <a:lnTo>
                    <a:pt x="49468" y="3943"/>
                  </a:lnTo>
                  <a:lnTo>
                    <a:pt x="49300" y="3332"/>
                  </a:lnTo>
                  <a:lnTo>
                    <a:pt x="49129" y="2765"/>
                  </a:lnTo>
                  <a:lnTo>
                    <a:pt x="48950" y="2266"/>
                  </a:lnTo>
                  <a:lnTo>
                    <a:pt x="48861" y="2017"/>
                  </a:lnTo>
                  <a:lnTo>
                    <a:pt x="48772" y="1791"/>
                  </a:lnTo>
                  <a:lnTo>
                    <a:pt x="48679" y="1587"/>
                  </a:lnTo>
                  <a:lnTo>
                    <a:pt x="48586" y="1383"/>
                  </a:lnTo>
                  <a:lnTo>
                    <a:pt x="48493" y="1201"/>
                  </a:lnTo>
                  <a:lnTo>
                    <a:pt x="48396" y="1020"/>
                  </a:lnTo>
                  <a:lnTo>
                    <a:pt x="48299" y="861"/>
                  </a:lnTo>
                  <a:lnTo>
                    <a:pt x="48202" y="725"/>
                  </a:lnTo>
                  <a:lnTo>
                    <a:pt x="48105" y="590"/>
                  </a:lnTo>
                  <a:lnTo>
                    <a:pt x="48009" y="454"/>
                  </a:lnTo>
                  <a:lnTo>
                    <a:pt x="47908" y="363"/>
                  </a:lnTo>
                  <a:lnTo>
                    <a:pt x="47808" y="250"/>
                  </a:lnTo>
                  <a:lnTo>
                    <a:pt x="47707" y="182"/>
                  </a:lnTo>
                  <a:lnTo>
                    <a:pt x="47607" y="114"/>
                  </a:lnTo>
                  <a:lnTo>
                    <a:pt x="47506" y="68"/>
                  </a:lnTo>
                  <a:lnTo>
                    <a:pt x="47402" y="23"/>
                  </a:lnTo>
                  <a:lnTo>
                    <a:pt x="47301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 flipH="1">
              <a:off x="2897439" y="12413458"/>
              <a:ext cx="1753806" cy="262915"/>
            </a:xfrm>
            <a:custGeom>
              <a:avLst/>
              <a:gdLst/>
              <a:ahLst/>
              <a:cxnLst/>
              <a:rect l="l" t="t" r="r" b="b"/>
              <a:pathLst>
                <a:path w="61694" h="43511" extrusionOk="0">
                  <a:moveTo>
                    <a:pt x="3485" y="1"/>
                  </a:moveTo>
                  <a:lnTo>
                    <a:pt x="3392" y="23"/>
                  </a:lnTo>
                  <a:lnTo>
                    <a:pt x="3303" y="68"/>
                  </a:lnTo>
                  <a:lnTo>
                    <a:pt x="3213" y="114"/>
                  </a:lnTo>
                  <a:lnTo>
                    <a:pt x="3120" y="182"/>
                  </a:lnTo>
                  <a:lnTo>
                    <a:pt x="3035" y="250"/>
                  </a:lnTo>
                  <a:lnTo>
                    <a:pt x="2945" y="340"/>
                  </a:lnTo>
                  <a:lnTo>
                    <a:pt x="2856" y="454"/>
                  </a:lnTo>
                  <a:lnTo>
                    <a:pt x="2685" y="680"/>
                  </a:lnTo>
                  <a:lnTo>
                    <a:pt x="2517" y="975"/>
                  </a:lnTo>
                  <a:lnTo>
                    <a:pt x="2350" y="1338"/>
                  </a:lnTo>
                  <a:lnTo>
                    <a:pt x="2189" y="1723"/>
                  </a:lnTo>
                  <a:lnTo>
                    <a:pt x="2029" y="2153"/>
                  </a:lnTo>
                  <a:lnTo>
                    <a:pt x="1877" y="2629"/>
                  </a:lnTo>
                  <a:lnTo>
                    <a:pt x="1724" y="3173"/>
                  </a:lnTo>
                  <a:lnTo>
                    <a:pt x="1579" y="3740"/>
                  </a:lnTo>
                  <a:lnTo>
                    <a:pt x="1441" y="4329"/>
                  </a:lnTo>
                  <a:lnTo>
                    <a:pt x="1303" y="4986"/>
                  </a:lnTo>
                  <a:lnTo>
                    <a:pt x="1177" y="5666"/>
                  </a:lnTo>
                  <a:lnTo>
                    <a:pt x="1050" y="6391"/>
                  </a:lnTo>
                  <a:lnTo>
                    <a:pt x="931" y="7139"/>
                  </a:lnTo>
                  <a:lnTo>
                    <a:pt x="819" y="7932"/>
                  </a:lnTo>
                  <a:lnTo>
                    <a:pt x="715" y="8770"/>
                  </a:lnTo>
                  <a:lnTo>
                    <a:pt x="615" y="9609"/>
                  </a:lnTo>
                  <a:lnTo>
                    <a:pt x="522" y="10493"/>
                  </a:lnTo>
                  <a:lnTo>
                    <a:pt x="432" y="11399"/>
                  </a:lnTo>
                  <a:lnTo>
                    <a:pt x="354" y="12351"/>
                  </a:lnTo>
                  <a:lnTo>
                    <a:pt x="283" y="13303"/>
                  </a:lnTo>
                  <a:lnTo>
                    <a:pt x="220" y="14300"/>
                  </a:lnTo>
                  <a:lnTo>
                    <a:pt x="164" y="15297"/>
                  </a:lnTo>
                  <a:lnTo>
                    <a:pt x="116" y="16339"/>
                  </a:lnTo>
                  <a:lnTo>
                    <a:pt x="75" y="17382"/>
                  </a:lnTo>
                  <a:lnTo>
                    <a:pt x="56" y="17926"/>
                  </a:lnTo>
                  <a:lnTo>
                    <a:pt x="41" y="18447"/>
                  </a:lnTo>
                  <a:lnTo>
                    <a:pt x="30" y="18991"/>
                  </a:lnTo>
                  <a:lnTo>
                    <a:pt x="19" y="19535"/>
                  </a:lnTo>
                  <a:lnTo>
                    <a:pt x="12" y="20101"/>
                  </a:lnTo>
                  <a:lnTo>
                    <a:pt x="4" y="20645"/>
                  </a:lnTo>
                  <a:lnTo>
                    <a:pt x="0" y="21189"/>
                  </a:lnTo>
                  <a:lnTo>
                    <a:pt x="0" y="21755"/>
                  </a:lnTo>
                  <a:lnTo>
                    <a:pt x="0" y="22322"/>
                  </a:lnTo>
                  <a:lnTo>
                    <a:pt x="4" y="22866"/>
                  </a:lnTo>
                  <a:lnTo>
                    <a:pt x="12" y="23432"/>
                  </a:lnTo>
                  <a:lnTo>
                    <a:pt x="19" y="23976"/>
                  </a:lnTo>
                  <a:lnTo>
                    <a:pt x="30" y="24520"/>
                  </a:lnTo>
                  <a:lnTo>
                    <a:pt x="41" y="25064"/>
                  </a:lnTo>
                  <a:lnTo>
                    <a:pt x="56" y="25608"/>
                  </a:lnTo>
                  <a:lnTo>
                    <a:pt x="75" y="26129"/>
                  </a:lnTo>
                  <a:lnTo>
                    <a:pt x="116" y="27172"/>
                  </a:lnTo>
                  <a:lnTo>
                    <a:pt x="164" y="28214"/>
                  </a:lnTo>
                  <a:lnTo>
                    <a:pt x="220" y="29211"/>
                  </a:lnTo>
                  <a:lnTo>
                    <a:pt x="283" y="30208"/>
                  </a:lnTo>
                  <a:lnTo>
                    <a:pt x="354" y="31160"/>
                  </a:lnTo>
                  <a:lnTo>
                    <a:pt x="432" y="32112"/>
                  </a:lnTo>
                  <a:lnTo>
                    <a:pt x="522" y="33018"/>
                  </a:lnTo>
                  <a:lnTo>
                    <a:pt x="615" y="33902"/>
                  </a:lnTo>
                  <a:lnTo>
                    <a:pt x="715" y="34763"/>
                  </a:lnTo>
                  <a:lnTo>
                    <a:pt x="819" y="35579"/>
                  </a:lnTo>
                  <a:lnTo>
                    <a:pt x="931" y="36372"/>
                  </a:lnTo>
                  <a:lnTo>
                    <a:pt x="1050" y="37120"/>
                  </a:lnTo>
                  <a:lnTo>
                    <a:pt x="1177" y="37845"/>
                  </a:lnTo>
                  <a:lnTo>
                    <a:pt x="1303" y="38525"/>
                  </a:lnTo>
                  <a:lnTo>
                    <a:pt x="1441" y="39182"/>
                  </a:lnTo>
                  <a:lnTo>
                    <a:pt x="1579" y="39794"/>
                  </a:lnTo>
                  <a:lnTo>
                    <a:pt x="1724" y="40360"/>
                  </a:lnTo>
                  <a:lnTo>
                    <a:pt x="1877" y="40882"/>
                  </a:lnTo>
                  <a:lnTo>
                    <a:pt x="2029" y="41358"/>
                  </a:lnTo>
                  <a:lnTo>
                    <a:pt x="2189" y="41811"/>
                  </a:lnTo>
                  <a:lnTo>
                    <a:pt x="2350" y="42196"/>
                  </a:lnTo>
                  <a:lnTo>
                    <a:pt x="2517" y="42536"/>
                  </a:lnTo>
                  <a:lnTo>
                    <a:pt x="2685" y="42831"/>
                  </a:lnTo>
                  <a:lnTo>
                    <a:pt x="2856" y="43080"/>
                  </a:lnTo>
                  <a:lnTo>
                    <a:pt x="2945" y="43170"/>
                  </a:lnTo>
                  <a:lnTo>
                    <a:pt x="3035" y="43261"/>
                  </a:lnTo>
                  <a:lnTo>
                    <a:pt x="3120" y="43352"/>
                  </a:lnTo>
                  <a:lnTo>
                    <a:pt x="3213" y="43397"/>
                  </a:lnTo>
                  <a:lnTo>
                    <a:pt x="3303" y="43465"/>
                  </a:lnTo>
                  <a:lnTo>
                    <a:pt x="3392" y="43488"/>
                  </a:lnTo>
                  <a:lnTo>
                    <a:pt x="3485" y="43510"/>
                  </a:lnTo>
                  <a:lnTo>
                    <a:pt x="58213" y="43510"/>
                  </a:lnTo>
                  <a:lnTo>
                    <a:pt x="58302" y="43488"/>
                  </a:lnTo>
                  <a:lnTo>
                    <a:pt x="58395" y="43465"/>
                  </a:lnTo>
                  <a:lnTo>
                    <a:pt x="58485" y="43397"/>
                  </a:lnTo>
                  <a:lnTo>
                    <a:pt x="58574" y="43352"/>
                  </a:lnTo>
                  <a:lnTo>
                    <a:pt x="58663" y="43261"/>
                  </a:lnTo>
                  <a:lnTo>
                    <a:pt x="58753" y="43170"/>
                  </a:lnTo>
                  <a:lnTo>
                    <a:pt x="58838" y="43080"/>
                  </a:lnTo>
                  <a:lnTo>
                    <a:pt x="59009" y="42831"/>
                  </a:lnTo>
                  <a:lnTo>
                    <a:pt x="59181" y="42536"/>
                  </a:lnTo>
                  <a:lnTo>
                    <a:pt x="59348" y="42196"/>
                  </a:lnTo>
                  <a:lnTo>
                    <a:pt x="59508" y="41811"/>
                  </a:lnTo>
                  <a:lnTo>
                    <a:pt x="59668" y="41358"/>
                  </a:lnTo>
                  <a:lnTo>
                    <a:pt x="59821" y="40882"/>
                  </a:lnTo>
                  <a:lnTo>
                    <a:pt x="59970" y="40360"/>
                  </a:lnTo>
                  <a:lnTo>
                    <a:pt x="60115" y="39794"/>
                  </a:lnTo>
                  <a:lnTo>
                    <a:pt x="60257" y="39182"/>
                  </a:lnTo>
                  <a:lnTo>
                    <a:pt x="60391" y="38525"/>
                  </a:lnTo>
                  <a:lnTo>
                    <a:pt x="60521" y="37845"/>
                  </a:lnTo>
                  <a:lnTo>
                    <a:pt x="60644" y="37120"/>
                  </a:lnTo>
                  <a:lnTo>
                    <a:pt x="60763" y="36372"/>
                  </a:lnTo>
                  <a:lnTo>
                    <a:pt x="60875" y="35579"/>
                  </a:lnTo>
                  <a:lnTo>
                    <a:pt x="60982" y="34763"/>
                  </a:lnTo>
                  <a:lnTo>
                    <a:pt x="61083" y="33902"/>
                  </a:lnTo>
                  <a:lnTo>
                    <a:pt x="61176" y="33018"/>
                  </a:lnTo>
                  <a:lnTo>
                    <a:pt x="61262" y="32112"/>
                  </a:lnTo>
                  <a:lnTo>
                    <a:pt x="61340" y="31160"/>
                  </a:lnTo>
                  <a:lnTo>
                    <a:pt x="61414" y="30208"/>
                  </a:lnTo>
                  <a:lnTo>
                    <a:pt x="61478" y="29211"/>
                  </a:lnTo>
                  <a:lnTo>
                    <a:pt x="61533" y="28214"/>
                  </a:lnTo>
                  <a:lnTo>
                    <a:pt x="61582" y="27172"/>
                  </a:lnTo>
                  <a:lnTo>
                    <a:pt x="61623" y="26129"/>
                  </a:lnTo>
                  <a:lnTo>
                    <a:pt x="61638" y="25608"/>
                  </a:lnTo>
                  <a:lnTo>
                    <a:pt x="61653" y="25064"/>
                  </a:lnTo>
                  <a:lnTo>
                    <a:pt x="61667" y="24520"/>
                  </a:lnTo>
                  <a:lnTo>
                    <a:pt x="61675" y="23976"/>
                  </a:lnTo>
                  <a:lnTo>
                    <a:pt x="61686" y="23432"/>
                  </a:lnTo>
                  <a:lnTo>
                    <a:pt x="61690" y="22866"/>
                  </a:lnTo>
                  <a:lnTo>
                    <a:pt x="61694" y="22322"/>
                  </a:lnTo>
                  <a:lnTo>
                    <a:pt x="61694" y="21755"/>
                  </a:lnTo>
                  <a:lnTo>
                    <a:pt x="61694" y="21189"/>
                  </a:lnTo>
                  <a:lnTo>
                    <a:pt x="61690" y="20645"/>
                  </a:lnTo>
                  <a:lnTo>
                    <a:pt x="61686" y="20101"/>
                  </a:lnTo>
                  <a:lnTo>
                    <a:pt x="61675" y="19535"/>
                  </a:lnTo>
                  <a:lnTo>
                    <a:pt x="61667" y="18991"/>
                  </a:lnTo>
                  <a:lnTo>
                    <a:pt x="61653" y="18447"/>
                  </a:lnTo>
                  <a:lnTo>
                    <a:pt x="61638" y="17926"/>
                  </a:lnTo>
                  <a:lnTo>
                    <a:pt x="61623" y="17382"/>
                  </a:lnTo>
                  <a:lnTo>
                    <a:pt x="61582" y="16339"/>
                  </a:lnTo>
                  <a:lnTo>
                    <a:pt x="61533" y="15297"/>
                  </a:lnTo>
                  <a:lnTo>
                    <a:pt x="61478" y="14300"/>
                  </a:lnTo>
                  <a:lnTo>
                    <a:pt x="61414" y="13303"/>
                  </a:lnTo>
                  <a:lnTo>
                    <a:pt x="61340" y="12351"/>
                  </a:lnTo>
                  <a:lnTo>
                    <a:pt x="61262" y="11399"/>
                  </a:lnTo>
                  <a:lnTo>
                    <a:pt x="61176" y="10493"/>
                  </a:lnTo>
                  <a:lnTo>
                    <a:pt x="61083" y="9609"/>
                  </a:lnTo>
                  <a:lnTo>
                    <a:pt x="60982" y="8770"/>
                  </a:lnTo>
                  <a:lnTo>
                    <a:pt x="60875" y="7932"/>
                  </a:lnTo>
                  <a:lnTo>
                    <a:pt x="60763" y="7139"/>
                  </a:lnTo>
                  <a:lnTo>
                    <a:pt x="60644" y="6391"/>
                  </a:lnTo>
                  <a:lnTo>
                    <a:pt x="60521" y="5666"/>
                  </a:lnTo>
                  <a:lnTo>
                    <a:pt x="60391" y="4986"/>
                  </a:lnTo>
                  <a:lnTo>
                    <a:pt x="60257" y="4329"/>
                  </a:lnTo>
                  <a:lnTo>
                    <a:pt x="60115" y="3740"/>
                  </a:lnTo>
                  <a:lnTo>
                    <a:pt x="59970" y="3173"/>
                  </a:lnTo>
                  <a:lnTo>
                    <a:pt x="59821" y="2629"/>
                  </a:lnTo>
                  <a:lnTo>
                    <a:pt x="59668" y="2153"/>
                  </a:lnTo>
                  <a:lnTo>
                    <a:pt x="59508" y="1723"/>
                  </a:lnTo>
                  <a:lnTo>
                    <a:pt x="59348" y="1338"/>
                  </a:lnTo>
                  <a:lnTo>
                    <a:pt x="59181" y="975"/>
                  </a:lnTo>
                  <a:lnTo>
                    <a:pt x="59009" y="680"/>
                  </a:lnTo>
                  <a:lnTo>
                    <a:pt x="58838" y="454"/>
                  </a:lnTo>
                  <a:lnTo>
                    <a:pt x="58753" y="340"/>
                  </a:lnTo>
                  <a:lnTo>
                    <a:pt x="58663" y="250"/>
                  </a:lnTo>
                  <a:lnTo>
                    <a:pt x="58574" y="182"/>
                  </a:lnTo>
                  <a:lnTo>
                    <a:pt x="58485" y="114"/>
                  </a:lnTo>
                  <a:lnTo>
                    <a:pt x="58395" y="68"/>
                  </a:lnTo>
                  <a:lnTo>
                    <a:pt x="58302" y="23"/>
                  </a:lnTo>
                  <a:lnTo>
                    <a:pt x="58213" y="1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6832950" y="1756177"/>
            <a:ext cx="1173006" cy="401578"/>
          </a:xfrm>
          <a:custGeom>
            <a:avLst/>
            <a:gdLst/>
            <a:ahLst/>
            <a:cxnLst/>
            <a:rect l="l" t="t" r="r" b="b"/>
            <a:pathLst>
              <a:path w="55924" h="104714" extrusionOk="0">
                <a:moveTo>
                  <a:pt x="32835" y="1"/>
                </a:moveTo>
                <a:lnTo>
                  <a:pt x="32373" y="39"/>
                </a:lnTo>
                <a:lnTo>
                  <a:pt x="31918" y="153"/>
                </a:lnTo>
                <a:lnTo>
                  <a:pt x="31469" y="342"/>
                </a:lnTo>
                <a:lnTo>
                  <a:pt x="31033" y="608"/>
                </a:lnTo>
                <a:lnTo>
                  <a:pt x="30611" y="912"/>
                </a:lnTo>
                <a:lnTo>
                  <a:pt x="30189" y="1291"/>
                </a:lnTo>
                <a:lnTo>
                  <a:pt x="29781" y="1747"/>
                </a:lnTo>
                <a:lnTo>
                  <a:pt x="29386" y="2240"/>
                </a:lnTo>
                <a:lnTo>
                  <a:pt x="28990" y="2809"/>
                </a:lnTo>
                <a:lnTo>
                  <a:pt x="28609" y="3417"/>
                </a:lnTo>
                <a:lnTo>
                  <a:pt x="28240" y="4100"/>
                </a:lnTo>
                <a:lnTo>
                  <a:pt x="27879" y="4821"/>
                </a:lnTo>
                <a:lnTo>
                  <a:pt x="27524" y="5580"/>
                </a:lnTo>
                <a:lnTo>
                  <a:pt x="27175" y="6377"/>
                </a:lnTo>
                <a:lnTo>
                  <a:pt x="26840" y="7250"/>
                </a:lnTo>
                <a:lnTo>
                  <a:pt x="26512" y="8123"/>
                </a:lnTo>
                <a:lnTo>
                  <a:pt x="26191" y="9072"/>
                </a:lnTo>
                <a:lnTo>
                  <a:pt x="25876" y="10021"/>
                </a:lnTo>
                <a:lnTo>
                  <a:pt x="25574" y="11045"/>
                </a:lnTo>
                <a:lnTo>
                  <a:pt x="25280" y="12070"/>
                </a:lnTo>
                <a:lnTo>
                  <a:pt x="24992" y="13133"/>
                </a:lnTo>
                <a:lnTo>
                  <a:pt x="24717" y="14195"/>
                </a:lnTo>
                <a:lnTo>
                  <a:pt x="24442" y="15334"/>
                </a:lnTo>
                <a:lnTo>
                  <a:pt x="24181" y="16435"/>
                </a:lnTo>
                <a:lnTo>
                  <a:pt x="23927" y="17611"/>
                </a:lnTo>
                <a:lnTo>
                  <a:pt x="23679" y="18750"/>
                </a:lnTo>
                <a:lnTo>
                  <a:pt x="23438" y="19964"/>
                </a:lnTo>
                <a:lnTo>
                  <a:pt x="23210" y="21141"/>
                </a:lnTo>
                <a:lnTo>
                  <a:pt x="22989" y="22355"/>
                </a:lnTo>
                <a:lnTo>
                  <a:pt x="22768" y="23570"/>
                </a:lnTo>
                <a:lnTo>
                  <a:pt x="22560" y="24784"/>
                </a:lnTo>
                <a:lnTo>
                  <a:pt x="22359" y="25999"/>
                </a:lnTo>
                <a:lnTo>
                  <a:pt x="22165" y="27213"/>
                </a:lnTo>
                <a:lnTo>
                  <a:pt x="21977" y="28428"/>
                </a:lnTo>
                <a:lnTo>
                  <a:pt x="21797" y="29642"/>
                </a:lnTo>
                <a:lnTo>
                  <a:pt x="21629" y="30819"/>
                </a:lnTo>
                <a:lnTo>
                  <a:pt x="21462" y="32033"/>
                </a:lnTo>
                <a:lnTo>
                  <a:pt x="21301" y="33210"/>
                </a:lnTo>
                <a:lnTo>
                  <a:pt x="21006" y="35525"/>
                </a:lnTo>
                <a:lnTo>
                  <a:pt x="20738" y="37764"/>
                </a:lnTo>
                <a:lnTo>
                  <a:pt x="20497" y="39928"/>
                </a:lnTo>
                <a:lnTo>
                  <a:pt x="20283" y="41939"/>
                </a:lnTo>
                <a:lnTo>
                  <a:pt x="20088" y="43837"/>
                </a:lnTo>
                <a:lnTo>
                  <a:pt x="19921" y="45583"/>
                </a:lnTo>
                <a:lnTo>
                  <a:pt x="19780" y="47177"/>
                </a:lnTo>
                <a:lnTo>
                  <a:pt x="19660" y="48543"/>
                </a:lnTo>
                <a:lnTo>
                  <a:pt x="19566" y="49720"/>
                </a:lnTo>
                <a:lnTo>
                  <a:pt x="19439" y="51390"/>
                </a:lnTo>
                <a:lnTo>
                  <a:pt x="19399" y="51959"/>
                </a:lnTo>
                <a:lnTo>
                  <a:pt x="19070" y="51655"/>
                </a:lnTo>
                <a:lnTo>
                  <a:pt x="18742" y="51390"/>
                </a:lnTo>
                <a:lnTo>
                  <a:pt x="18421" y="51124"/>
                </a:lnTo>
                <a:lnTo>
                  <a:pt x="18106" y="50896"/>
                </a:lnTo>
                <a:lnTo>
                  <a:pt x="17791" y="50706"/>
                </a:lnTo>
                <a:lnTo>
                  <a:pt x="17476" y="50555"/>
                </a:lnTo>
                <a:lnTo>
                  <a:pt x="17168" y="50403"/>
                </a:lnTo>
                <a:lnTo>
                  <a:pt x="16860" y="50289"/>
                </a:lnTo>
                <a:lnTo>
                  <a:pt x="16558" y="50213"/>
                </a:lnTo>
                <a:lnTo>
                  <a:pt x="16257" y="50137"/>
                </a:lnTo>
                <a:lnTo>
                  <a:pt x="15962" y="50099"/>
                </a:lnTo>
                <a:lnTo>
                  <a:pt x="15668" y="50099"/>
                </a:lnTo>
                <a:lnTo>
                  <a:pt x="15380" y="50137"/>
                </a:lnTo>
                <a:lnTo>
                  <a:pt x="15092" y="50137"/>
                </a:lnTo>
                <a:lnTo>
                  <a:pt x="14804" y="50213"/>
                </a:lnTo>
                <a:lnTo>
                  <a:pt x="14522" y="50289"/>
                </a:lnTo>
                <a:lnTo>
                  <a:pt x="14248" y="50403"/>
                </a:lnTo>
                <a:lnTo>
                  <a:pt x="13973" y="50517"/>
                </a:lnTo>
                <a:lnTo>
                  <a:pt x="13698" y="50668"/>
                </a:lnTo>
                <a:lnTo>
                  <a:pt x="13430" y="50858"/>
                </a:lnTo>
                <a:lnTo>
                  <a:pt x="12901" y="51276"/>
                </a:lnTo>
                <a:lnTo>
                  <a:pt x="12385" y="51731"/>
                </a:lnTo>
                <a:lnTo>
                  <a:pt x="11876" y="52300"/>
                </a:lnTo>
                <a:lnTo>
                  <a:pt x="11381" y="52946"/>
                </a:lnTo>
                <a:lnTo>
                  <a:pt x="10898" y="53667"/>
                </a:lnTo>
                <a:lnTo>
                  <a:pt x="10430" y="54426"/>
                </a:lnTo>
                <a:lnTo>
                  <a:pt x="9974" y="55261"/>
                </a:lnTo>
                <a:lnTo>
                  <a:pt x="9525" y="56172"/>
                </a:lnTo>
                <a:lnTo>
                  <a:pt x="9090" y="57121"/>
                </a:lnTo>
                <a:lnTo>
                  <a:pt x="8661" y="58145"/>
                </a:lnTo>
                <a:lnTo>
                  <a:pt x="8253" y="59208"/>
                </a:lnTo>
                <a:lnTo>
                  <a:pt x="7851" y="60309"/>
                </a:lnTo>
                <a:lnTo>
                  <a:pt x="7456" y="61447"/>
                </a:lnTo>
                <a:lnTo>
                  <a:pt x="7074" y="62624"/>
                </a:lnTo>
                <a:lnTo>
                  <a:pt x="6705" y="63876"/>
                </a:lnTo>
                <a:lnTo>
                  <a:pt x="6350" y="65129"/>
                </a:lnTo>
                <a:lnTo>
                  <a:pt x="6002" y="66419"/>
                </a:lnTo>
                <a:lnTo>
                  <a:pt x="5667" y="67747"/>
                </a:lnTo>
                <a:lnTo>
                  <a:pt x="5339" y="69076"/>
                </a:lnTo>
                <a:lnTo>
                  <a:pt x="5024" y="70442"/>
                </a:lnTo>
                <a:lnTo>
                  <a:pt x="4716" y="71808"/>
                </a:lnTo>
                <a:lnTo>
                  <a:pt x="4421" y="73213"/>
                </a:lnTo>
                <a:lnTo>
                  <a:pt x="4140" y="74617"/>
                </a:lnTo>
                <a:lnTo>
                  <a:pt x="3865" y="76021"/>
                </a:lnTo>
                <a:lnTo>
                  <a:pt x="3597" y="77426"/>
                </a:lnTo>
                <a:lnTo>
                  <a:pt x="3343" y="78830"/>
                </a:lnTo>
                <a:lnTo>
                  <a:pt x="3102" y="80272"/>
                </a:lnTo>
                <a:lnTo>
                  <a:pt x="2867" y="81638"/>
                </a:lnTo>
                <a:lnTo>
                  <a:pt x="2640" y="83043"/>
                </a:lnTo>
                <a:lnTo>
                  <a:pt x="2425" y="84409"/>
                </a:lnTo>
                <a:lnTo>
                  <a:pt x="2224" y="85775"/>
                </a:lnTo>
                <a:lnTo>
                  <a:pt x="2030" y="87142"/>
                </a:lnTo>
                <a:lnTo>
                  <a:pt x="1842" y="88432"/>
                </a:lnTo>
                <a:lnTo>
                  <a:pt x="1662" y="89722"/>
                </a:lnTo>
                <a:lnTo>
                  <a:pt x="1494" y="91013"/>
                </a:lnTo>
                <a:lnTo>
                  <a:pt x="1340" y="92227"/>
                </a:lnTo>
                <a:lnTo>
                  <a:pt x="1052" y="94542"/>
                </a:lnTo>
                <a:lnTo>
                  <a:pt x="798" y="96706"/>
                </a:lnTo>
                <a:lnTo>
                  <a:pt x="583" y="98679"/>
                </a:lnTo>
                <a:lnTo>
                  <a:pt x="402" y="100425"/>
                </a:lnTo>
                <a:lnTo>
                  <a:pt x="255" y="101905"/>
                </a:lnTo>
                <a:lnTo>
                  <a:pt x="141" y="103082"/>
                </a:lnTo>
                <a:lnTo>
                  <a:pt x="61" y="103993"/>
                </a:lnTo>
                <a:lnTo>
                  <a:pt x="0" y="104714"/>
                </a:lnTo>
                <a:lnTo>
                  <a:pt x="55924" y="104714"/>
                </a:lnTo>
                <a:lnTo>
                  <a:pt x="55777" y="101867"/>
                </a:lnTo>
                <a:lnTo>
                  <a:pt x="55629" y="99059"/>
                </a:lnTo>
                <a:lnTo>
                  <a:pt x="55475" y="96402"/>
                </a:lnTo>
                <a:lnTo>
                  <a:pt x="55308" y="93821"/>
                </a:lnTo>
                <a:lnTo>
                  <a:pt x="55134" y="91354"/>
                </a:lnTo>
                <a:lnTo>
                  <a:pt x="54959" y="88963"/>
                </a:lnTo>
                <a:lnTo>
                  <a:pt x="54772" y="86648"/>
                </a:lnTo>
                <a:lnTo>
                  <a:pt x="54578" y="84447"/>
                </a:lnTo>
                <a:lnTo>
                  <a:pt x="54383" y="82359"/>
                </a:lnTo>
                <a:lnTo>
                  <a:pt x="54176" y="80310"/>
                </a:lnTo>
                <a:lnTo>
                  <a:pt x="53968" y="78374"/>
                </a:lnTo>
                <a:lnTo>
                  <a:pt x="53754" y="76553"/>
                </a:lnTo>
                <a:lnTo>
                  <a:pt x="53539" y="74769"/>
                </a:lnTo>
                <a:lnTo>
                  <a:pt x="53318" y="73061"/>
                </a:lnTo>
                <a:lnTo>
                  <a:pt x="53091" y="71467"/>
                </a:lnTo>
                <a:lnTo>
                  <a:pt x="52863" y="69911"/>
                </a:lnTo>
                <a:lnTo>
                  <a:pt x="52628" y="68469"/>
                </a:lnTo>
                <a:lnTo>
                  <a:pt x="52394" y="67064"/>
                </a:lnTo>
                <a:lnTo>
                  <a:pt x="52153" y="65774"/>
                </a:lnTo>
                <a:lnTo>
                  <a:pt x="51912" y="64521"/>
                </a:lnTo>
                <a:lnTo>
                  <a:pt x="51671" y="63345"/>
                </a:lnTo>
                <a:lnTo>
                  <a:pt x="51429" y="62244"/>
                </a:lnTo>
                <a:lnTo>
                  <a:pt x="51182" y="61182"/>
                </a:lnTo>
                <a:lnTo>
                  <a:pt x="50934" y="60195"/>
                </a:lnTo>
                <a:lnTo>
                  <a:pt x="50686" y="59284"/>
                </a:lnTo>
                <a:lnTo>
                  <a:pt x="50445" y="58411"/>
                </a:lnTo>
                <a:lnTo>
                  <a:pt x="50197" y="57576"/>
                </a:lnTo>
                <a:lnTo>
                  <a:pt x="49949" y="56817"/>
                </a:lnTo>
                <a:lnTo>
                  <a:pt x="49701" y="56134"/>
                </a:lnTo>
                <a:lnTo>
                  <a:pt x="49460" y="55489"/>
                </a:lnTo>
                <a:lnTo>
                  <a:pt x="49219" y="54881"/>
                </a:lnTo>
                <a:lnTo>
                  <a:pt x="48978" y="54312"/>
                </a:lnTo>
                <a:lnTo>
                  <a:pt x="48737" y="53819"/>
                </a:lnTo>
                <a:lnTo>
                  <a:pt x="48502" y="53363"/>
                </a:lnTo>
                <a:lnTo>
                  <a:pt x="48268" y="52946"/>
                </a:lnTo>
                <a:lnTo>
                  <a:pt x="48040" y="52528"/>
                </a:lnTo>
                <a:lnTo>
                  <a:pt x="47812" y="52187"/>
                </a:lnTo>
                <a:lnTo>
                  <a:pt x="47585" y="51883"/>
                </a:lnTo>
                <a:lnTo>
                  <a:pt x="47370" y="51617"/>
                </a:lnTo>
                <a:lnTo>
                  <a:pt x="47156" y="51390"/>
                </a:lnTo>
                <a:lnTo>
                  <a:pt x="46942" y="51162"/>
                </a:lnTo>
                <a:lnTo>
                  <a:pt x="46741" y="51010"/>
                </a:lnTo>
                <a:lnTo>
                  <a:pt x="46346" y="50706"/>
                </a:lnTo>
                <a:lnTo>
                  <a:pt x="45984" y="50555"/>
                </a:lnTo>
                <a:lnTo>
                  <a:pt x="45642" y="50441"/>
                </a:lnTo>
                <a:lnTo>
                  <a:pt x="45327" y="50403"/>
                </a:lnTo>
                <a:lnTo>
                  <a:pt x="45053" y="50441"/>
                </a:lnTo>
                <a:lnTo>
                  <a:pt x="44812" y="50479"/>
                </a:lnTo>
                <a:lnTo>
                  <a:pt x="44604" y="50555"/>
                </a:lnTo>
                <a:lnTo>
                  <a:pt x="44443" y="50631"/>
                </a:lnTo>
                <a:lnTo>
                  <a:pt x="44323" y="50706"/>
                </a:lnTo>
                <a:lnTo>
                  <a:pt x="44222" y="50820"/>
                </a:lnTo>
                <a:lnTo>
                  <a:pt x="44182" y="50251"/>
                </a:lnTo>
                <a:lnTo>
                  <a:pt x="44068" y="48619"/>
                </a:lnTo>
                <a:lnTo>
                  <a:pt x="43974" y="47480"/>
                </a:lnTo>
                <a:lnTo>
                  <a:pt x="43867" y="46114"/>
                </a:lnTo>
                <a:lnTo>
                  <a:pt x="43733" y="44596"/>
                </a:lnTo>
                <a:lnTo>
                  <a:pt x="43579" y="42850"/>
                </a:lnTo>
                <a:lnTo>
                  <a:pt x="43405" y="41028"/>
                </a:lnTo>
                <a:lnTo>
                  <a:pt x="43211" y="39017"/>
                </a:lnTo>
                <a:lnTo>
                  <a:pt x="42990" y="36929"/>
                </a:lnTo>
                <a:lnTo>
                  <a:pt x="42749" y="34728"/>
                </a:lnTo>
                <a:lnTo>
                  <a:pt x="42487" y="32451"/>
                </a:lnTo>
                <a:lnTo>
                  <a:pt x="42199" y="30136"/>
                </a:lnTo>
                <a:lnTo>
                  <a:pt x="42052" y="28959"/>
                </a:lnTo>
                <a:lnTo>
                  <a:pt x="41891" y="27783"/>
                </a:lnTo>
                <a:lnTo>
                  <a:pt x="41730" y="26606"/>
                </a:lnTo>
                <a:lnTo>
                  <a:pt x="41556" y="25392"/>
                </a:lnTo>
                <a:lnTo>
                  <a:pt x="41382" y="24215"/>
                </a:lnTo>
                <a:lnTo>
                  <a:pt x="41201" y="23039"/>
                </a:lnTo>
                <a:lnTo>
                  <a:pt x="41014" y="21862"/>
                </a:lnTo>
                <a:lnTo>
                  <a:pt x="40819" y="20685"/>
                </a:lnTo>
                <a:lnTo>
                  <a:pt x="40625" y="19509"/>
                </a:lnTo>
                <a:lnTo>
                  <a:pt x="40418" y="18332"/>
                </a:lnTo>
                <a:lnTo>
                  <a:pt x="40210" y="17194"/>
                </a:lnTo>
                <a:lnTo>
                  <a:pt x="39989" y="16093"/>
                </a:lnTo>
                <a:lnTo>
                  <a:pt x="39768" y="14992"/>
                </a:lnTo>
                <a:lnTo>
                  <a:pt x="39533" y="13892"/>
                </a:lnTo>
                <a:lnTo>
                  <a:pt x="39299" y="12829"/>
                </a:lnTo>
                <a:lnTo>
                  <a:pt x="39058" y="11804"/>
                </a:lnTo>
                <a:lnTo>
                  <a:pt x="38810" y="10780"/>
                </a:lnTo>
                <a:lnTo>
                  <a:pt x="38555" y="9793"/>
                </a:lnTo>
                <a:lnTo>
                  <a:pt x="38294" y="8844"/>
                </a:lnTo>
                <a:lnTo>
                  <a:pt x="38026" y="7933"/>
                </a:lnTo>
                <a:lnTo>
                  <a:pt x="37752" y="7060"/>
                </a:lnTo>
                <a:lnTo>
                  <a:pt x="37470" y="6225"/>
                </a:lnTo>
                <a:lnTo>
                  <a:pt x="37182" y="5428"/>
                </a:lnTo>
                <a:lnTo>
                  <a:pt x="36888" y="4707"/>
                </a:lnTo>
                <a:lnTo>
                  <a:pt x="36586" y="3986"/>
                </a:lnTo>
                <a:lnTo>
                  <a:pt x="36278" y="3341"/>
                </a:lnTo>
                <a:lnTo>
                  <a:pt x="35963" y="2734"/>
                </a:lnTo>
                <a:lnTo>
                  <a:pt x="35648" y="2202"/>
                </a:lnTo>
                <a:lnTo>
                  <a:pt x="35320" y="1709"/>
                </a:lnTo>
                <a:lnTo>
                  <a:pt x="34985" y="1253"/>
                </a:lnTo>
                <a:lnTo>
                  <a:pt x="34644" y="874"/>
                </a:lnTo>
                <a:lnTo>
                  <a:pt x="34295" y="570"/>
                </a:lnTo>
                <a:lnTo>
                  <a:pt x="33940" y="342"/>
                </a:lnTo>
                <a:lnTo>
                  <a:pt x="33579" y="153"/>
                </a:lnTo>
                <a:lnTo>
                  <a:pt x="33210" y="39"/>
                </a:lnTo>
                <a:lnTo>
                  <a:pt x="328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4300663" y="2301849"/>
            <a:ext cx="788249" cy="269900"/>
          </a:xfrm>
          <a:custGeom>
            <a:avLst/>
            <a:gdLst/>
            <a:ahLst/>
            <a:cxnLst/>
            <a:rect l="l" t="t" r="r" b="b"/>
            <a:pathLst>
              <a:path w="55924" h="104714" extrusionOk="0">
                <a:moveTo>
                  <a:pt x="32835" y="1"/>
                </a:moveTo>
                <a:lnTo>
                  <a:pt x="32373" y="39"/>
                </a:lnTo>
                <a:lnTo>
                  <a:pt x="31918" y="153"/>
                </a:lnTo>
                <a:lnTo>
                  <a:pt x="31469" y="342"/>
                </a:lnTo>
                <a:lnTo>
                  <a:pt x="31033" y="608"/>
                </a:lnTo>
                <a:lnTo>
                  <a:pt x="30611" y="912"/>
                </a:lnTo>
                <a:lnTo>
                  <a:pt x="30189" y="1291"/>
                </a:lnTo>
                <a:lnTo>
                  <a:pt x="29781" y="1747"/>
                </a:lnTo>
                <a:lnTo>
                  <a:pt x="29386" y="2240"/>
                </a:lnTo>
                <a:lnTo>
                  <a:pt x="28990" y="2809"/>
                </a:lnTo>
                <a:lnTo>
                  <a:pt x="28609" y="3417"/>
                </a:lnTo>
                <a:lnTo>
                  <a:pt x="28240" y="4100"/>
                </a:lnTo>
                <a:lnTo>
                  <a:pt x="27879" y="4821"/>
                </a:lnTo>
                <a:lnTo>
                  <a:pt x="27524" y="5580"/>
                </a:lnTo>
                <a:lnTo>
                  <a:pt x="27175" y="6377"/>
                </a:lnTo>
                <a:lnTo>
                  <a:pt x="26840" y="7250"/>
                </a:lnTo>
                <a:lnTo>
                  <a:pt x="26512" y="8123"/>
                </a:lnTo>
                <a:lnTo>
                  <a:pt x="26191" y="9072"/>
                </a:lnTo>
                <a:lnTo>
                  <a:pt x="25876" y="10021"/>
                </a:lnTo>
                <a:lnTo>
                  <a:pt x="25574" y="11045"/>
                </a:lnTo>
                <a:lnTo>
                  <a:pt x="25280" y="12070"/>
                </a:lnTo>
                <a:lnTo>
                  <a:pt x="24992" y="13133"/>
                </a:lnTo>
                <a:lnTo>
                  <a:pt x="24717" y="14195"/>
                </a:lnTo>
                <a:lnTo>
                  <a:pt x="24442" y="15334"/>
                </a:lnTo>
                <a:lnTo>
                  <a:pt x="24181" y="16435"/>
                </a:lnTo>
                <a:lnTo>
                  <a:pt x="23927" y="17611"/>
                </a:lnTo>
                <a:lnTo>
                  <a:pt x="23679" y="18750"/>
                </a:lnTo>
                <a:lnTo>
                  <a:pt x="23438" y="19964"/>
                </a:lnTo>
                <a:lnTo>
                  <a:pt x="23210" y="21141"/>
                </a:lnTo>
                <a:lnTo>
                  <a:pt x="22989" y="22355"/>
                </a:lnTo>
                <a:lnTo>
                  <a:pt x="22768" y="23570"/>
                </a:lnTo>
                <a:lnTo>
                  <a:pt x="22560" y="24784"/>
                </a:lnTo>
                <a:lnTo>
                  <a:pt x="22359" y="25999"/>
                </a:lnTo>
                <a:lnTo>
                  <a:pt x="22165" y="27213"/>
                </a:lnTo>
                <a:lnTo>
                  <a:pt x="21977" y="28428"/>
                </a:lnTo>
                <a:lnTo>
                  <a:pt x="21797" y="29642"/>
                </a:lnTo>
                <a:lnTo>
                  <a:pt x="21629" y="30819"/>
                </a:lnTo>
                <a:lnTo>
                  <a:pt x="21462" y="32033"/>
                </a:lnTo>
                <a:lnTo>
                  <a:pt x="21301" y="33210"/>
                </a:lnTo>
                <a:lnTo>
                  <a:pt x="21006" y="35525"/>
                </a:lnTo>
                <a:lnTo>
                  <a:pt x="20738" y="37764"/>
                </a:lnTo>
                <a:lnTo>
                  <a:pt x="20497" y="39928"/>
                </a:lnTo>
                <a:lnTo>
                  <a:pt x="20283" y="41939"/>
                </a:lnTo>
                <a:lnTo>
                  <a:pt x="20088" y="43837"/>
                </a:lnTo>
                <a:lnTo>
                  <a:pt x="19921" y="45583"/>
                </a:lnTo>
                <a:lnTo>
                  <a:pt x="19780" y="47177"/>
                </a:lnTo>
                <a:lnTo>
                  <a:pt x="19660" y="48543"/>
                </a:lnTo>
                <a:lnTo>
                  <a:pt x="19566" y="49720"/>
                </a:lnTo>
                <a:lnTo>
                  <a:pt x="19439" y="51390"/>
                </a:lnTo>
                <a:lnTo>
                  <a:pt x="19399" y="51959"/>
                </a:lnTo>
                <a:lnTo>
                  <a:pt x="19070" y="51655"/>
                </a:lnTo>
                <a:lnTo>
                  <a:pt x="18742" y="51390"/>
                </a:lnTo>
                <a:lnTo>
                  <a:pt x="18421" y="51124"/>
                </a:lnTo>
                <a:lnTo>
                  <a:pt x="18106" y="50896"/>
                </a:lnTo>
                <a:lnTo>
                  <a:pt x="17791" y="50706"/>
                </a:lnTo>
                <a:lnTo>
                  <a:pt x="17476" y="50555"/>
                </a:lnTo>
                <a:lnTo>
                  <a:pt x="17168" y="50403"/>
                </a:lnTo>
                <a:lnTo>
                  <a:pt x="16860" y="50289"/>
                </a:lnTo>
                <a:lnTo>
                  <a:pt x="16558" y="50213"/>
                </a:lnTo>
                <a:lnTo>
                  <a:pt x="16257" y="50137"/>
                </a:lnTo>
                <a:lnTo>
                  <a:pt x="15962" y="50099"/>
                </a:lnTo>
                <a:lnTo>
                  <a:pt x="15668" y="50099"/>
                </a:lnTo>
                <a:lnTo>
                  <a:pt x="15380" y="50137"/>
                </a:lnTo>
                <a:lnTo>
                  <a:pt x="15092" y="50137"/>
                </a:lnTo>
                <a:lnTo>
                  <a:pt x="14804" y="50213"/>
                </a:lnTo>
                <a:lnTo>
                  <a:pt x="14522" y="50289"/>
                </a:lnTo>
                <a:lnTo>
                  <a:pt x="14248" y="50403"/>
                </a:lnTo>
                <a:lnTo>
                  <a:pt x="13973" y="50517"/>
                </a:lnTo>
                <a:lnTo>
                  <a:pt x="13698" y="50668"/>
                </a:lnTo>
                <a:lnTo>
                  <a:pt x="13430" y="50858"/>
                </a:lnTo>
                <a:lnTo>
                  <a:pt x="12901" y="51276"/>
                </a:lnTo>
                <a:lnTo>
                  <a:pt x="12385" y="51731"/>
                </a:lnTo>
                <a:lnTo>
                  <a:pt x="11876" y="52300"/>
                </a:lnTo>
                <a:lnTo>
                  <a:pt x="11381" y="52946"/>
                </a:lnTo>
                <a:lnTo>
                  <a:pt x="10898" y="53667"/>
                </a:lnTo>
                <a:lnTo>
                  <a:pt x="10430" y="54426"/>
                </a:lnTo>
                <a:lnTo>
                  <a:pt x="9974" y="55261"/>
                </a:lnTo>
                <a:lnTo>
                  <a:pt x="9525" y="56172"/>
                </a:lnTo>
                <a:lnTo>
                  <a:pt x="9090" y="57121"/>
                </a:lnTo>
                <a:lnTo>
                  <a:pt x="8661" y="58145"/>
                </a:lnTo>
                <a:lnTo>
                  <a:pt x="8253" y="59208"/>
                </a:lnTo>
                <a:lnTo>
                  <a:pt x="7851" y="60309"/>
                </a:lnTo>
                <a:lnTo>
                  <a:pt x="7456" y="61447"/>
                </a:lnTo>
                <a:lnTo>
                  <a:pt x="7074" y="62624"/>
                </a:lnTo>
                <a:lnTo>
                  <a:pt x="6705" y="63876"/>
                </a:lnTo>
                <a:lnTo>
                  <a:pt x="6350" y="65129"/>
                </a:lnTo>
                <a:lnTo>
                  <a:pt x="6002" y="66419"/>
                </a:lnTo>
                <a:lnTo>
                  <a:pt x="5667" y="67747"/>
                </a:lnTo>
                <a:lnTo>
                  <a:pt x="5339" y="69076"/>
                </a:lnTo>
                <a:lnTo>
                  <a:pt x="5024" y="70442"/>
                </a:lnTo>
                <a:lnTo>
                  <a:pt x="4716" y="71808"/>
                </a:lnTo>
                <a:lnTo>
                  <a:pt x="4421" y="73213"/>
                </a:lnTo>
                <a:lnTo>
                  <a:pt x="4140" y="74617"/>
                </a:lnTo>
                <a:lnTo>
                  <a:pt x="3865" y="76021"/>
                </a:lnTo>
                <a:lnTo>
                  <a:pt x="3597" y="77426"/>
                </a:lnTo>
                <a:lnTo>
                  <a:pt x="3343" y="78830"/>
                </a:lnTo>
                <a:lnTo>
                  <a:pt x="3102" y="80272"/>
                </a:lnTo>
                <a:lnTo>
                  <a:pt x="2867" y="81638"/>
                </a:lnTo>
                <a:lnTo>
                  <a:pt x="2640" y="83043"/>
                </a:lnTo>
                <a:lnTo>
                  <a:pt x="2425" y="84409"/>
                </a:lnTo>
                <a:lnTo>
                  <a:pt x="2224" y="85775"/>
                </a:lnTo>
                <a:lnTo>
                  <a:pt x="2030" y="87142"/>
                </a:lnTo>
                <a:lnTo>
                  <a:pt x="1842" y="88432"/>
                </a:lnTo>
                <a:lnTo>
                  <a:pt x="1662" y="89722"/>
                </a:lnTo>
                <a:lnTo>
                  <a:pt x="1494" y="91013"/>
                </a:lnTo>
                <a:lnTo>
                  <a:pt x="1340" y="92227"/>
                </a:lnTo>
                <a:lnTo>
                  <a:pt x="1052" y="94542"/>
                </a:lnTo>
                <a:lnTo>
                  <a:pt x="798" y="96706"/>
                </a:lnTo>
                <a:lnTo>
                  <a:pt x="583" y="98679"/>
                </a:lnTo>
                <a:lnTo>
                  <a:pt x="402" y="100425"/>
                </a:lnTo>
                <a:lnTo>
                  <a:pt x="255" y="101905"/>
                </a:lnTo>
                <a:lnTo>
                  <a:pt x="141" y="103082"/>
                </a:lnTo>
                <a:lnTo>
                  <a:pt x="61" y="103993"/>
                </a:lnTo>
                <a:lnTo>
                  <a:pt x="0" y="104714"/>
                </a:lnTo>
                <a:lnTo>
                  <a:pt x="55924" y="104714"/>
                </a:lnTo>
                <a:lnTo>
                  <a:pt x="55777" y="101867"/>
                </a:lnTo>
                <a:lnTo>
                  <a:pt x="55629" y="99059"/>
                </a:lnTo>
                <a:lnTo>
                  <a:pt x="55475" y="96402"/>
                </a:lnTo>
                <a:lnTo>
                  <a:pt x="55308" y="93821"/>
                </a:lnTo>
                <a:lnTo>
                  <a:pt x="55134" y="91354"/>
                </a:lnTo>
                <a:lnTo>
                  <a:pt x="54959" y="88963"/>
                </a:lnTo>
                <a:lnTo>
                  <a:pt x="54772" y="86648"/>
                </a:lnTo>
                <a:lnTo>
                  <a:pt x="54578" y="84447"/>
                </a:lnTo>
                <a:lnTo>
                  <a:pt x="54383" y="82359"/>
                </a:lnTo>
                <a:lnTo>
                  <a:pt x="54176" y="80310"/>
                </a:lnTo>
                <a:lnTo>
                  <a:pt x="53968" y="78374"/>
                </a:lnTo>
                <a:lnTo>
                  <a:pt x="53754" y="76553"/>
                </a:lnTo>
                <a:lnTo>
                  <a:pt x="53539" y="74769"/>
                </a:lnTo>
                <a:lnTo>
                  <a:pt x="53318" y="73061"/>
                </a:lnTo>
                <a:lnTo>
                  <a:pt x="53091" y="71467"/>
                </a:lnTo>
                <a:lnTo>
                  <a:pt x="52863" y="69911"/>
                </a:lnTo>
                <a:lnTo>
                  <a:pt x="52628" y="68469"/>
                </a:lnTo>
                <a:lnTo>
                  <a:pt x="52394" y="67064"/>
                </a:lnTo>
                <a:lnTo>
                  <a:pt x="52153" y="65774"/>
                </a:lnTo>
                <a:lnTo>
                  <a:pt x="51912" y="64521"/>
                </a:lnTo>
                <a:lnTo>
                  <a:pt x="51671" y="63345"/>
                </a:lnTo>
                <a:lnTo>
                  <a:pt x="51429" y="62244"/>
                </a:lnTo>
                <a:lnTo>
                  <a:pt x="51182" y="61182"/>
                </a:lnTo>
                <a:lnTo>
                  <a:pt x="50934" y="60195"/>
                </a:lnTo>
                <a:lnTo>
                  <a:pt x="50686" y="59284"/>
                </a:lnTo>
                <a:lnTo>
                  <a:pt x="50445" y="58411"/>
                </a:lnTo>
                <a:lnTo>
                  <a:pt x="50197" y="57576"/>
                </a:lnTo>
                <a:lnTo>
                  <a:pt x="49949" y="56817"/>
                </a:lnTo>
                <a:lnTo>
                  <a:pt x="49701" y="56134"/>
                </a:lnTo>
                <a:lnTo>
                  <a:pt x="49460" y="55489"/>
                </a:lnTo>
                <a:lnTo>
                  <a:pt x="49219" y="54881"/>
                </a:lnTo>
                <a:lnTo>
                  <a:pt x="48978" y="54312"/>
                </a:lnTo>
                <a:lnTo>
                  <a:pt x="48737" y="53819"/>
                </a:lnTo>
                <a:lnTo>
                  <a:pt x="48502" y="53363"/>
                </a:lnTo>
                <a:lnTo>
                  <a:pt x="48268" y="52946"/>
                </a:lnTo>
                <a:lnTo>
                  <a:pt x="48040" y="52528"/>
                </a:lnTo>
                <a:lnTo>
                  <a:pt x="47812" y="52187"/>
                </a:lnTo>
                <a:lnTo>
                  <a:pt x="47585" y="51883"/>
                </a:lnTo>
                <a:lnTo>
                  <a:pt x="47370" y="51617"/>
                </a:lnTo>
                <a:lnTo>
                  <a:pt x="47156" y="51390"/>
                </a:lnTo>
                <a:lnTo>
                  <a:pt x="46942" y="51162"/>
                </a:lnTo>
                <a:lnTo>
                  <a:pt x="46741" y="51010"/>
                </a:lnTo>
                <a:lnTo>
                  <a:pt x="46346" y="50706"/>
                </a:lnTo>
                <a:lnTo>
                  <a:pt x="45984" y="50555"/>
                </a:lnTo>
                <a:lnTo>
                  <a:pt x="45642" y="50441"/>
                </a:lnTo>
                <a:lnTo>
                  <a:pt x="45327" y="50403"/>
                </a:lnTo>
                <a:lnTo>
                  <a:pt x="45053" y="50441"/>
                </a:lnTo>
                <a:lnTo>
                  <a:pt x="44812" y="50479"/>
                </a:lnTo>
                <a:lnTo>
                  <a:pt x="44604" y="50555"/>
                </a:lnTo>
                <a:lnTo>
                  <a:pt x="44443" y="50631"/>
                </a:lnTo>
                <a:lnTo>
                  <a:pt x="44323" y="50706"/>
                </a:lnTo>
                <a:lnTo>
                  <a:pt x="44222" y="50820"/>
                </a:lnTo>
                <a:lnTo>
                  <a:pt x="44182" y="50251"/>
                </a:lnTo>
                <a:lnTo>
                  <a:pt x="44068" y="48619"/>
                </a:lnTo>
                <a:lnTo>
                  <a:pt x="43974" y="47480"/>
                </a:lnTo>
                <a:lnTo>
                  <a:pt x="43867" y="46114"/>
                </a:lnTo>
                <a:lnTo>
                  <a:pt x="43733" y="44596"/>
                </a:lnTo>
                <a:lnTo>
                  <a:pt x="43579" y="42850"/>
                </a:lnTo>
                <a:lnTo>
                  <a:pt x="43405" y="41028"/>
                </a:lnTo>
                <a:lnTo>
                  <a:pt x="43211" y="39017"/>
                </a:lnTo>
                <a:lnTo>
                  <a:pt x="42990" y="36929"/>
                </a:lnTo>
                <a:lnTo>
                  <a:pt x="42749" y="34728"/>
                </a:lnTo>
                <a:lnTo>
                  <a:pt x="42487" y="32451"/>
                </a:lnTo>
                <a:lnTo>
                  <a:pt x="42199" y="30136"/>
                </a:lnTo>
                <a:lnTo>
                  <a:pt x="42052" y="28959"/>
                </a:lnTo>
                <a:lnTo>
                  <a:pt x="41891" y="27783"/>
                </a:lnTo>
                <a:lnTo>
                  <a:pt x="41730" y="26606"/>
                </a:lnTo>
                <a:lnTo>
                  <a:pt x="41556" y="25392"/>
                </a:lnTo>
                <a:lnTo>
                  <a:pt x="41382" y="24215"/>
                </a:lnTo>
                <a:lnTo>
                  <a:pt x="41201" y="23039"/>
                </a:lnTo>
                <a:lnTo>
                  <a:pt x="41014" y="21862"/>
                </a:lnTo>
                <a:lnTo>
                  <a:pt x="40819" y="20685"/>
                </a:lnTo>
                <a:lnTo>
                  <a:pt x="40625" y="19509"/>
                </a:lnTo>
                <a:lnTo>
                  <a:pt x="40418" y="18332"/>
                </a:lnTo>
                <a:lnTo>
                  <a:pt x="40210" y="17194"/>
                </a:lnTo>
                <a:lnTo>
                  <a:pt x="39989" y="16093"/>
                </a:lnTo>
                <a:lnTo>
                  <a:pt x="39768" y="14992"/>
                </a:lnTo>
                <a:lnTo>
                  <a:pt x="39533" y="13892"/>
                </a:lnTo>
                <a:lnTo>
                  <a:pt x="39299" y="12829"/>
                </a:lnTo>
                <a:lnTo>
                  <a:pt x="39058" y="11804"/>
                </a:lnTo>
                <a:lnTo>
                  <a:pt x="38810" y="10780"/>
                </a:lnTo>
                <a:lnTo>
                  <a:pt x="38555" y="9793"/>
                </a:lnTo>
                <a:lnTo>
                  <a:pt x="38294" y="8844"/>
                </a:lnTo>
                <a:lnTo>
                  <a:pt x="38026" y="7933"/>
                </a:lnTo>
                <a:lnTo>
                  <a:pt x="37752" y="7060"/>
                </a:lnTo>
                <a:lnTo>
                  <a:pt x="37470" y="6225"/>
                </a:lnTo>
                <a:lnTo>
                  <a:pt x="37182" y="5428"/>
                </a:lnTo>
                <a:lnTo>
                  <a:pt x="36888" y="4707"/>
                </a:lnTo>
                <a:lnTo>
                  <a:pt x="36586" y="3986"/>
                </a:lnTo>
                <a:lnTo>
                  <a:pt x="36278" y="3341"/>
                </a:lnTo>
                <a:lnTo>
                  <a:pt x="35963" y="2734"/>
                </a:lnTo>
                <a:lnTo>
                  <a:pt x="35648" y="2202"/>
                </a:lnTo>
                <a:lnTo>
                  <a:pt x="35320" y="1709"/>
                </a:lnTo>
                <a:lnTo>
                  <a:pt x="34985" y="1253"/>
                </a:lnTo>
                <a:lnTo>
                  <a:pt x="34644" y="874"/>
                </a:lnTo>
                <a:lnTo>
                  <a:pt x="34295" y="570"/>
                </a:lnTo>
                <a:lnTo>
                  <a:pt x="33940" y="342"/>
                </a:lnTo>
                <a:lnTo>
                  <a:pt x="33579" y="153"/>
                </a:lnTo>
                <a:lnTo>
                  <a:pt x="33210" y="39"/>
                </a:lnTo>
                <a:lnTo>
                  <a:pt x="328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 flipH="1">
            <a:off x="5036768" y="2884769"/>
            <a:ext cx="2246567" cy="1401453"/>
          </a:xfrm>
          <a:custGeom>
            <a:avLst/>
            <a:gdLst/>
            <a:ahLst/>
            <a:cxnLst/>
            <a:rect l="l" t="t" r="r" b="b"/>
            <a:pathLst>
              <a:path w="110969" h="399844" extrusionOk="0">
                <a:moveTo>
                  <a:pt x="8556" y="1"/>
                </a:moveTo>
                <a:lnTo>
                  <a:pt x="8216" y="23"/>
                </a:lnTo>
                <a:lnTo>
                  <a:pt x="7887" y="67"/>
                </a:lnTo>
                <a:lnTo>
                  <a:pt x="7566" y="111"/>
                </a:lnTo>
                <a:lnTo>
                  <a:pt x="7252" y="200"/>
                </a:lnTo>
                <a:lnTo>
                  <a:pt x="6945" y="310"/>
                </a:lnTo>
                <a:lnTo>
                  <a:pt x="6650" y="443"/>
                </a:lnTo>
                <a:lnTo>
                  <a:pt x="6362" y="598"/>
                </a:lnTo>
                <a:lnTo>
                  <a:pt x="6082" y="774"/>
                </a:lnTo>
                <a:lnTo>
                  <a:pt x="5813" y="973"/>
                </a:lnTo>
                <a:lnTo>
                  <a:pt x="5547" y="1217"/>
                </a:lnTo>
                <a:lnTo>
                  <a:pt x="5293" y="1460"/>
                </a:lnTo>
                <a:lnTo>
                  <a:pt x="5043" y="1747"/>
                </a:lnTo>
                <a:lnTo>
                  <a:pt x="4803" y="2035"/>
                </a:lnTo>
                <a:lnTo>
                  <a:pt x="4568" y="2366"/>
                </a:lnTo>
                <a:lnTo>
                  <a:pt x="4344" y="2698"/>
                </a:lnTo>
                <a:lnTo>
                  <a:pt x="4127" y="3074"/>
                </a:lnTo>
                <a:lnTo>
                  <a:pt x="3914" y="3450"/>
                </a:lnTo>
                <a:lnTo>
                  <a:pt x="3708" y="3870"/>
                </a:lnTo>
                <a:lnTo>
                  <a:pt x="3514" y="4312"/>
                </a:lnTo>
                <a:lnTo>
                  <a:pt x="3323" y="4754"/>
                </a:lnTo>
                <a:lnTo>
                  <a:pt x="3140" y="5241"/>
                </a:lnTo>
                <a:lnTo>
                  <a:pt x="2961" y="5749"/>
                </a:lnTo>
                <a:lnTo>
                  <a:pt x="2792" y="6280"/>
                </a:lnTo>
                <a:lnTo>
                  <a:pt x="2628" y="6810"/>
                </a:lnTo>
                <a:lnTo>
                  <a:pt x="2467" y="7385"/>
                </a:lnTo>
                <a:lnTo>
                  <a:pt x="2318" y="7982"/>
                </a:lnTo>
                <a:lnTo>
                  <a:pt x="2172" y="8579"/>
                </a:lnTo>
                <a:lnTo>
                  <a:pt x="2030" y="9220"/>
                </a:lnTo>
                <a:lnTo>
                  <a:pt x="1895" y="9883"/>
                </a:lnTo>
                <a:lnTo>
                  <a:pt x="1768" y="10569"/>
                </a:lnTo>
                <a:lnTo>
                  <a:pt x="1645" y="11254"/>
                </a:lnTo>
                <a:lnTo>
                  <a:pt x="1529" y="11984"/>
                </a:lnTo>
                <a:lnTo>
                  <a:pt x="1417" y="12713"/>
                </a:lnTo>
                <a:lnTo>
                  <a:pt x="1308" y="13487"/>
                </a:lnTo>
                <a:lnTo>
                  <a:pt x="1207" y="14283"/>
                </a:lnTo>
                <a:lnTo>
                  <a:pt x="1110" y="15079"/>
                </a:lnTo>
                <a:lnTo>
                  <a:pt x="1021" y="15897"/>
                </a:lnTo>
                <a:lnTo>
                  <a:pt x="935" y="16759"/>
                </a:lnTo>
                <a:lnTo>
                  <a:pt x="852" y="17622"/>
                </a:lnTo>
                <a:lnTo>
                  <a:pt x="774" y="18506"/>
                </a:lnTo>
                <a:lnTo>
                  <a:pt x="699" y="19435"/>
                </a:lnTo>
                <a:lnTo>
                  <a:pt x="632" y="20363"/>
                </a:lnTo>
                <a:lnTo>
                  <a:pt x="568" y="21314"/>
                </a:lnTo>
                <a:lnTo>
                  <a:pt x="508" y="22287"/>
                </a:lnTo>
                <a:lnTo>
                  <a:pt x="452" y="23259"/>
                </a:lnTo>
                <a:lnTo>
                  <a:pt x="400" y="24276"/>
                </a:lnTo>
                <a:lnTo>
                  <a:pt x="351" y="25316"/>
                </a:lnTo>
                <a:lnTo>
                  <a:pt x="307" y="26355"/>
                </a:lnTo>
                <a:lnTo>
                  <a:pt x="265" y="27438"/>
                </a:lnTo>
                <a:lnTo>
                  <a:pt x="228" y="28521"/>
                </a:lnTo>
                <a:lnTo>
                  <a:pt x="194" y="29627"/>
                </a:lnTo>
                <a:lnTo>
                  <a:pt x="161" y="30777"/>
                </a:lnTo>
                <a:lnTo>
                  <a:pt x="135" y="31926"/>
                </a:lnTo>
                <a:lnTo>
                  <a:pt x="108" y="33076"/>
                </a:lnTo>
                <a:lnTo>
                  <a:pt x="86" y="34270"/>
                </a:lnTo>
                <a:lnTo>
                  <a:pt x="67" y="35486"/>
                </a:lnTo>
                <a:lnTo>
                  <a:pt x="52" y="36702"/>
                </a:lnTo>
                <a:lnTo>
                  <a:pt x="37" y="37962"/>
                </a:lnTo>
                <a:lnTo>
                  <a:pt x="26" y="39222"/>
                </a:lnTo>
                <a:lnTo>
                  <a:pt x="15" y="40505"/>
                </a:lnTo>
                <a:lnTo>
                  <a:pt x="7" y="41809"/>
                </a:lnTo>
                <a:lnTo>
                  <a:pt x="4" y="43136"/>
                </a:lnTo>
                <a:lnTo>
                  <a:pt x="0" y="45811"/>
                </a:lnTo>
                <a:lnTo>
                  <a:pt x="0" y="199933"/>
                </a:lnTo>
                <a:lnTo>
                  <a:pt x="0" y="354034"/>
                </a:lnTo>
                <a:lnTo>
                  <a:pt x="4" y="356731"/>
                </a:lnTo>
                <a:lnTo>
                  <a:pt x="7" y="358035"/>
                </a:lnTo>
                <a:lnTo>
                  <a:pt x="15" y="359340"/>
                </a:lnTo>
                <a:lnTo>
                  <a:pt x="26" y="360622"/>
                </a:lnTo>
                <a:lnTo>
                  <a:pt x="37" y="361904"/>
                </a:lnTo>
                <a:lnTo>
                  <a:pt x="52" y="363143"/>
                </a:lnTo>
                <a:lnTo>
                  <a:pt x="67" y="364359"/>
                </a:lnTo>
                <a:lnTo>
                  <a:pt x="86" y="365575"/>
                </a:lnTo>
                <a:lnTo>
                  <a:pt x="108" y="366768"/>
                </a:lnTo>
                <a:lnTo>
                  <a:pt x="135" y="367940"/>
                </a:lnTo>
                <a:lnTo>
                  <a:pt x="161" y="369090"/>
                </a:lnTo>
                <a:lnTo>
                  <a:pt x="194" y="370217"/>
                </a:lnTo>
                <a:lnTo>
                  <a:pt x="228" y="371323"/>
                </a:lnTo>
                <a:lnTo>
                  <a:pt x="265" y="372406"/>
                </a:lnTo>
                <a:lnTo>
                  <a:pt x="307" y="373490"/>
                </a:lnTo>
                <a:lnTo>
                  <a:pt x="351" y="374529"/>
                </a:lnTo>
                <a:lnTo>
                  <a:pt x="400" y="375568"/>
                </a:lnTo>
                <a:lnTo>
                  <a:pt x="452" y="376585"/>
                </a:lnTo>
                <a:lnTo>
                  <a:pt x="508" y="377580"/>
                </a:lnTo>
                <a:lnTo>
                  <a:pt x="568" y="378553"/>
                </a:lnTo>
                <a:lnTo>
                  <a:pt x="632" y="379503"/>
                </a:lnTo>
                <a:lnTo>
                  <a:pt x="699" y="380432"/>
                </a:lnTo>
                <a:lnTo>
                  <a:pt x="774" y="381338"/>
                </a:lnTo>
                <a:lnTo>
                  <a:pt x="852" y="382223"/>
                </a:lnTo>
                <a:lnTo>
                  <a:pt x="935" y="383085"/>
                </a:lnTo>
                <a:lnTo>
                  <a:pt x="1021" y="383947"/>
                </a:lnTo>
                <a:lnTo>
                  <a:pt x="1110" y="384765"/>
                </a:lnTo>
                <a:lnTo>
                  <a:pt x="1207" y="385583"/>
                </a:lnTo>
                <a:lnTo>
                  <a:pt x="1308" y="386357"/>
                </a:lnTo>
                <a:lnTo>
                  <a:pt x="1417" y="387131"/>
                </a:lnTo>
                <a:lnTo>
                  <a:pt x="1529" y="387860"/>
                </a:lnTo>
                <a:lnTo>
                  <a:pt x="1645" y="388590"/>
                </a:lnTo>
                <a:lnTo>
                  <a:pt x="1768" y="389298"/>
                </a:lnTo>
                <a:lnTo>
                  <a:pt x="1895" y="389961"/>
                </a:lnTo>
                <a:lnTo>
                  <a:pt x="2030" y="390624"/>
                </a:lnTo>
                <a:lnTo>
                  <a:pt x="2172" y="391265"/>
                </a:lnTo>
                <a:lnTo>
                  <a:pt x="2318" y="391884"/>
                </a:lnTo>
                <a:lnTo>
                  <a:pt x="2467" y="392459"/>
                </a:lnTo>
                <a:lnTo>
                  <a:pt x="2628" y="393034"/>
                </a:lnTo>
                <a:lnTo>
                  <a:pt x="2792" y="393587"/>
                </a:lnTo>
                <a:lnTo>
                  <a:pt x="2961" y="394117"/>
                </a:lnTo>
                <a:lnTo>
                  <a:pt x="3140" y="394604"/>
                </a:lnTo>
                <a:lnTo>
                  <a:pt x="3323" y="395090"/>
                </a:lnTo>
                <a:lnTo>
                  <a:pt x="3514" y="395554"/>
                </a:lnTo>
                <a:lnTo>
                  <a:pt x="3708" y="395975"/>
                </a:lnTo>
                <a:lnTo>
                  <a:pt x="3914" y="396395"/>
                </a:lnTo>
                <a:lnTo>
                  <a:pt x="4127" y="396793"/>
                </a:lnTo>
                <a:lnTo>
                  <a:pt x="4344" y="397146"/>
                </a:lnTo>
                <a:lnTo>
                  <a:pt x="4568" y="397500"/>
                </a:lnTo>
                <a:lnTo>
                  <a:pt x="4803" y="397810"/>
                </a:lnTo>
                <a:lnTo>
                  <a:pt x="5043" y="398119"/>
                </a:lnTo>
                <a:lnTo>
                  <a:pt x="5293" y="398384"/>
                </a:lnTo>
                <a:lnTo>
                  <a:pt x="5547" y="398650"/>
                </a:lnTo>
                <a:lnTo>
                  <a:pt x="5813" y="398871"/>
                </a:lnTo>
                <a:lnTo>
                  <a:pt x="6082" y="399070"/>
                </a:lnTo>
                <a:lnTo>
                  <a:pt x="6362" y="399247"/>
                </a:lnTo>
                <a:lnTo>
                  <a:pt x="6650" y="399401"/>
                </a:lnTo>
                <a:lnTo>
                  <a:pt x="6945" y="399534"/>
                </a:lnTo>
                <a:lnTo>
                  <a:pt x="7252" y="399645"/>
                </a:lnTo>
                <a:lnTo>
                  <a:pt x="7566" y="399733"/>
                </a:lnTo>
                <a:lnTo>
                  <a:pt x="7887" y="399799"/>
                </a:lnTo>
                <a:lnTo>
                  <a:pt x="8216" y="399822"/>
                </a:lnTo>
                <a:lnTo>
                  <a:pt x="8556" y="399844"/>
                </a:lnTo>
                <a:lnTo>
                  <a:pt x="102413" y="399844"/>
                </a:lnTo>
                <a:lnTo>
                  <a:pt x="102753" y="399822"/>
                </a:lnTo>
                <a:lnTo>
                  <a:pt x="103085" y="399799"/>
                </a:lnTo>
                <a:lnTo>
                  <a:pt x="103407" y="399733"/>
                </a:lnTo>
                <a:lnTo>
                  <a:pt x="103717" y="399645"/>
                </a:lnTo>
                <a:lnTo>
                  <a:pt x="104024" y="399534"/>
                </a:lnTo>
                <a:lnTo>
                  <a:pt x="104319" y="399401"/>
                </a:lnTo>
                <a:lnTo>
                  <a:pt x="104607" y="399247"/>
                </a:lnTo>
                <a:lnTo>
                  <a:pt x="104887" y="399070"/>
                </a:lnTo>
                <a:lnTo>
                  <a:pt x="105160" y="398871"/>
                </a:lnTo>
                <a:lnTo>
                  <a:pt x="105422" y="398650"/>
                </a:lnTo>
                <a:lnTo>
                  <a:pt x="105680" y="398384"/>
                </a:lnTo>
                <a:lnTo>
                  <a:pt x="105926" y="398119"/>
                </a:lnTo>
                <a:lnTo>
                  <a:pt x="106169" y="397810"/>
                </a:lnTo>
                <a:lnTo>
                  <a:pt x="106401" y="397500"/>
                </a:lnTo>
                <a:lnTo>
                  <a:pt x="106625" y="397146"/>
                </a:lnTo>
                <a:lnTo>
                  <a:pt x="106846" y="396793"/>
                </a:lnTo>
                <a:lnTo>
                  <a:pt x="107055" y="396395"/>
                </a:lnTo>
                <a:lnTo>
                  <a:pt x="107261" y="395975"/>
                </a:lnTo>
                <a:lnTo>
                  <a:pt x="107459" y="395554"/>
                </a:lnTo>
                <a:lnTo>
                  <a:pt x="107650" y="395090"/>
                </a:lnTo>
                <a:lnTo>
                  <a:pt x="107833" y="394604"/>
                </a:lnTo>
                <a:lnTo>
                  <a:pt x="108008" y="394117"/>
                </a:lnTo>
                <a:lnTo>
                  <a:pt x="108180" y="393587"/>
                </a:lnTo>
                <a:lnTo>
                  <a:pt x="108345" y="393034"/>
                </a:lnTo>
                <a:lnTo>
                  <a:pt x="108502" y="392459"/>
                </a:lnTo>
                <a:lnTo>
                  <a:pt x="108655" y="391884"/>
                </a:lnTo>
                <a:lnTo>
                  <a:pt x="108801" y="391265"/>
                </a:lnTo>
                <a:lnTo>
                  <a:pt x="108939" y="390624"/>
                </a:lnTo>
                <a:lnTo>
                  <a:pt x="109074" y="389961"/>
                </a:lnTo>
                <a:lnTo>
                  <a:pt x="109201" y="389298"/>
                </a:lnTo>
                <a:lnTo>
                  <a:pt x="109324" y="388590"/>
                </a:lnTo>
                <a:lnTo>
                  <a:pt x="109444" y="387860"/>
                </a:lnTo>
                <a:lnTo>
                  <a:pt x="109556" y="387131"/>
                </a:lnTo>
                <a:lnTo>
                  <a:pt x="109661" y="386357"/>
                </a:lnTo>
                <a:lnTo>
                  <a:pt x="109762" y="385583"/>
                </a:lnTo>
                <a:lnTo>
                  <a:pt x="109859" y="384765"/>
                </a:lnTo>
                <a:lnTo>
                  <a:pt x="109952" y="383947"/>
                </a:lnTo>
                <a:lnTo>
                  <a:pt x="110038" y="383085"/>
                </a:lnTo>
                <a:lnTo>
                  <a:pt x="110120" y="382223"/>
                </a:lnTo>
                <a:lnTo>
                  <a:pt x="110195" y="381338"/>
                </a:lnTo>
                <a:lnTo>
                  <a:pt x="110270" y="380432"/>
                </a:lnTo>
                <a:lnTo>
                  <a:pt x="110337" y="379503"/>
                </a:lnTo>
                <a:lnTo>
                  <a:pt x="110401" y="378553"/>
                </a:lnTo>
                <a:lnTo>
                  <a:pt x="110464" y="377580"/>
                </a:lnTo>
                <a:lnTo>
                  <a:pt x="110520" y="376585"/>
                </a:lnTo>
                <a:lnTo>
                  <a:pt x="110573" y="375568"/>
                </a:lnTo>
                <a:lnTo>
                  <a:pt x="110621" y="374529"/>
                </a:lnTo>
                <a:lnTo>
                  <a:pt x="110666" y="373490"/>
                </a:lnTo>
                <a:lnTo>
                  <a:pt x="110707" y="372406"/>
                </a:lnTo>
                <a:lnTo>
                  <a:pt x="110745" y="371323"/>
                </a:lnTo>
                <a:lnTo>
                  <a:pt x="110778" y="370217"/>
                </a:lnTo>
                <a:lnTo>
                  <a:pt x="110808" y="369090"/>
                </a:lnTo>
                <a:lnTo>
                  <a:pt x="110838" y="367940"/>
                </a:lnTo>
                <a:lnTo>
                  <a:pt x="110861" y="366768"/>
                </a:lnTo>
                <a:lnTo>
                  <a:pt x="110883" y="365575"/>
                </a:lnTo>
                <a:lnTo>
                  <a:pt x="110902" y="364359"/>
                </a:lnTo>
                <a:lnTo>
                  <a:pt x="110920" y="363143"/>
                </a:lnTo>
                <a:lnTo>
                  <a:pt x="110935" y="361904"/>
                </a:lnTo>
                <a:lnTo>
                  <a:pt x="110947" y="360622"/>
                </a:lnTo>
                <a:lnTo>
                  <a:pt x="110954" y="359340"/>
                </a:lnTo>
                <a:lnTo>
                  <a:pt x="110962" y="358035"/>
                </a:lnTo>
                <a:lnTo>
                  <a:pt x="110965" y="356731"/>
                </a:lnTo>
                <a:lnTo>
                  <a:pt x="110969" y="354034"/>
                </a:lnTo>
                <a:lnTo>
                  <a:pt x="110969" y="199933"/>
                </a:lnTo>
                <a:lnTo>
                  <a:pt x="110969" y="45811"/>
                </a:lnTo>
                <a:lnTo>
                  <a:pt x="110965" y="43136"/>
                </a:lnTo>
                <a:lnTo>
                  <a:pt x="110962" y="41809"/>
                </a:lnTo>
                <a:lnTo>
                  <a:pt x="110954" y="40505"/>
                </a:lnTo>
                <a:lnTo>
                  <a:pt x="110947" y="39222"/>
                </a:lnTo>
                <a:lnTo>
                  <a:pt x="110935" y="37962"/>
                </a:lnTo>
                <a:lnTo>
                  <a:pt x="110920" y="36702"/>
                </a:lnTo>
                <a:lnTo>
                  <a:pt x="110902" y="35486"/>
                </a:lnTo>
                <a:lnTo>
                  <a:pt x="110883" y="34270"/>
                </a:lnTo>
                <a:lnTo>
                  <a:pt x="110861" y="33076"/>
                </a:lnTo>
                <a:lnTo>
                  <a:pt x="110838" y="31926"/>
                </a:lnTo>
                <a:lnTo>
                  <a:pt x="110808" y="30777"/>
                </a:lnTo>
                <a:lnTo>
                  <a:pt x="110778" y="29627"/>
                </a:lnTo>
                <a:lnTo>
                  <a:pt x="110745" y="28521"/>
                </a:lnTo>
                <a:lnTo>
                  <a:pt x="110707" y="27438"/>
                </a:lnTo>
                <a:lnTo>
                  <a:pt x="110666" y="26355"/>
                </a:lnTo>
                <a:lnTo>
                  <a:pt x="110621" y="25316"/>
                </a:lnTo>
                <a:lnTo>
                  <a:pt x="110573" y="24276"/>
                </a:lnTo>
                <a:lnTo>
                  <a:pt x="110520" y="23259"/>
                </a:lnTo>
                <a:lnTo>
                  <a:pt x="110464" y="22287"/>
                </a:lnTo>
                <a:lnTo>
                  <a:pt x="110401" y="21314"/>
                </a:lnTo>
                <a:lnTo>
                  <a:pt x="110337" y="20363"/>
                </a:lnTo>
                <a:lnTo>
                  <a:pt x="110270" y="19435"/>
                </a:lnTo>
                <a:lnTo>
                  <a:pt x="110195" y="18506"/>
                </a:lnTo>
                <a:lnTo>
                  <a:pt x="110120" y="17622"/>
                </a:lnTo>
                <a:lnTo>
                  <a:pt x="110038" y="16759"/>
                </a:lnTo>
                <a:lnTo>
                  <a:pt x="109952" y="15897"/>
                </a:lnTo>
                <a:lnTo>
                  <a:pt x="109859" y="15079"/>
                </a:lnTo>
                <a:lnTo>
                  <a:pt x="109762" y="14283"/>
                </a:lnTo>
                <a:lnTo>
                  <a:pt x="109661" y="13487"/>
                </a:lnTo>
                <a:lnTo>
                  <a:pt x="109556" y="12713"/>
                </a:lnTo>
                <a:lnTo>
                  <a:pt x="109444" y="11984"/>
                </a:lnTo>
                <a:lnTo>
                  <a:pt x="109324" y="11254"/>
                </a:lnTo>
                <a:lnTo>
                  <a:pt x="109201" y="10569"/>
                </a:lnTo>
                <a:lnTo>
                  <a:pt x="109074" y="9883"/>
                </a:lnTo>
                <a:lnTo>
                  <a:pt x="108939" y="9220"/>
                </a:lnTo>
                <a:lnTo>
                  <a:pt x="108801" y="8579"/>
                </a:lnTo>
                <a:lnTo>
                  <a:pt x="108655" y="7982"/>
                </a:lnTo>
                <a:lnTo>
                  <a:pt x="108502" y="7385"/>
                </a:lnTo>
                <a:lnTo>
                  <a:pt x="108345" y="6810"/>
                </a:lnTo>
                <a:lnTo>
                  <a:pt x="108180" y="6280"/>
                </a:lnTo>
                <a:lnTo>
                  <a:pt x="108008" y="5749"/>
                </a:lnTo>
                <a:lnTo>
                  <a:pt x="107833" y="5241"/>
                </a:lnTo>
                <a:lnTo>
                  <a:pt x="107650" y="4754"/>
                </a:lnTo>
                <a:lnTo>
                  <a:pt x="107459" y="4312"/>
                </a:lnTo>
                <a:lnTo>
                  <a:pt x="107261" y="3870"/>
                </a:lnTo>
                <a:lnTo>
                  <a:pt x="107055" y="3450"/>
                </a:lnTo>
                <a:lnTo>
                  <a:pt x="106846" y="3074"/>
                </a:lnTo>
                <a:lnTo>
                  <a:pt x="106625" y="2698"/>
                </a:lnTo>
                <a:lnTo>
                  <a:pt x="106401" y="2366"/>
                </a:lnTo>
                <a:lnTo>
                  <a:pt x="106169" y="2035"/>
                </a:lnTo>
                <a:lnTo>
                  <a:pt x="105926" y="1747"/>
                </a:lnTo>
                <a:lnTo>
                  <a:pt x="105680" y="1460"/>
                </a:lnTo>
                <a:lnTo>
                  <a:pt x="105422" y="1217"/>
                </a:lnTo>
                <a:lnTo>
                  <a:pt x="105160" y="973"/>
                </a:lnTo>
                <a:lnTo>
                  <a:pt x="104887" y="774"/>
                </a:lnTo>
                <a:lnTo>
                  <a:pt x="104607" y="598"/>
                </a:lnTo>
                <a:lnTo>
                  <a:pt x="104319" y="443"/>
                </a:lnTo>
                <a:lnTo>
                  <a:pt x="104024" y="310"/>
                </a:lnTo>
                <a:lnTo>
                  <a:pt x="103717" y="200"/>
                </a:lnTo>
                <a:lnTo>
                  <a:pt x="103407" y="111"/>
                </a:lnTo>
                <a:lnTo>
                  <a:pt x="103085" y="67"/>
                </a:lnTo>
                <a:lnTo>
                  <a:pt x="102753" y="23"/>
                </a:lnTo>
                <a:lnTo>
                  <a:pt x="102413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82000">
                <a:srgbClr val="3490DE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10800000" flipH="1">
            <a:off x="5176334" y="3719738"/>
            <a:ext cx="446807" cy="137477"/>
          </a:xfrm>
          <a:custGeom>
            <a:avLst/>
            <a:gdLst/>
            <a:ahLst/>
            <a:cxnLst/>
            <a:rect l="l" t="t" r="r" b="b"/>
            <a:pathLst>
              <a:path w="22070" h="39223" extrusionOk="0">
                <a:moveTo>
                  <a:pt x="2905" y="1"/>
                </a:moveTo>
                <a:lnTo>
                  <a:pt x="2755" y="23"/>
                </a:lnTo>
                <a:lnTo>
                  <a:pt x="2609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1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2" y="2499"/>
                </a:lnTo>
                <a:lnTo>
                  <a:pt x="1282" y="2941"/>
                </a:lnTo>
                <a:lnTo>
                  <a:pt x="1170" y="3428"/>
                </a:lnTo>
                <a:lnTo>
                  <a:pt x="1058" y="3936"/>
                </a:lnTo>
                <a:lnTo>
                  <a:pt x="954" y="4467"/>
                </a:lnTo>
                <a:lnTo>
                  <a:pt x="853" y="5042"/>
                </a:lnTo>
                <a:lnTo>
                  <a:pt x="755" y="5639"/>
                </a:lnTo>
                <a:lnTo>
                  <a:pt x="666" y="6258"/>
                </a:lnTo>
                <a:lnTo>
                  <a:pt x="580" y="6921"/>
                </a:lnTo>
                <a:lnTo>
                  <a:pt x="497" y="7584"/>
                </a:lnTo>
                <a:lnTo>
                  <a:pt x="423" y="8292"/>
                </a:lnTo>
                <a:lnTo>
                  <a:pt x="352" y="8999"/>
                </a:lnTo>
                <a:lnTo>
                  <a:pt x="288" y="9751"/>
                </a:lnTo>
                <a:lnTo>
                  <a:pt x="228" y="10503"/>
                </a:lnTo>
                <a:lnTo>
                  <a:pt x="176" y="11276"/>
                </a:lnTo>
                <a:lnTo>
                  <a:pt x="131" y="12072"/>
                </a:lnTo>
                <a:lnTo>
                  <a:pt x="90" y="12890"/>
                </a:lnTo>
                <a:lnTo>
                  <a:pt x="60" y="13731"/>
                </a:lnTo>
                <a:lnTo>
                  <a:pt x="34" y="14571"/>
                </a:lnTo>
                <a:lnTo>
                  <a:pt x="15" y="15433"/>
                </a:lnTo>
                <a:lnTo>
                  <a:pt x="4" y="16295"/>
                </a:lnTo>
                <a:lnTo>
                  <a:pt x="0" y="17180"/>
                </a:lnTo>
                <a:lnTo>
                  <a:pt x="0" y="22044"/>
                </a:lnTo>
                <a:lnTo>
                  <a:pt x="4" y="22928"/>
                </a:lnTo>
                <a:lnTo>
                  <a:pt x="15" y="23790"/>
                </a:lnTo>
                <a:lnTo>
                  <a:pt x="34" y="24652"/>
                </a:lnTo>
                <a:lnTo>
                  <a:pt x="60" y="25493"/>
                </a:lnTo>
                <a:lnTo>
                  <a:pt x="90" y="26311"/>
                </a:lnTo>
                <a:lnTo>
                  <a:pt x="131" y="27129"/>
                </a:lnTo>
                <a:lnTo>
                  <a:pt x="176" y="27925"/>
                </a:lnTo>
                <a:lnTo>
                  <a:pt x="228" y="28721"/>
                </a:lnTo>
                <a:lnTo>
                  <a:pt x="288" y="29472"/>
                </a:lnTo>
                <a:lnTo>
                  <a:pt x="352" y="30224"/>
                </a:lnTo>
                <a:lnTo>
                  <a:pt x="423" y="30931"/>
                </a:lnTo>
                <a:lnTo>
                  <a:pt x="497" y="31639"/>
                </a:lnTo>
                <a:lnTo>
                  <a:pt x="580" y="32302"/>
                </a:lnTo>
                <a:lnTo>
                  <a:pt x="666" y="32943"/>
                </a:lnTo>
                <a:lnTo>
                  <a:pt x="755" y="33585"/>
                </a:lnTo>
                <a:lnTo>
                  <a:pt x="853" y="34181"/>
                </a:lnTo>
                <a:lnTo>
                  <a:pt x="954" y="34734"/>
                </a:lnTo>
                <a:lnTo>
                  <a:pt x="1058" y="35287"/>
                </a:lnTo>
                <a:lnTo>
                  <a:pt x="1170" y="35795"/>
                </a:lnTo>
                <a:lnTo>
                  <a:pt x="1282" y="36282"/>
                </a:lnTo>
                <a:lnTo>
                  <a:pt x="1402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1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09" y="39134"/>
                </a:lnTo>
                <a:lnTo>
                  <a:pt x="2755" y="39200"/>
                </a:lnTo>
                <a:lnTo>
                  <a:pt x="2905" y="39222"/>
                </a:lnTo>
                <a:lnTo>
                  <a:pt x="19166" y="39222"/>
                </a:lnTo>
                <a:lnTo>
                  <a:pt x="19311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5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2" y="37520"/>
                </a:lnTo>
                <a:lnTo>
                  <a:pt x="20545" y="37144"/>
                </a:lnTo>
                <a:lnTo>
                  <a:pt x="20668" y="36724"/>
                </a:lnTo>
                <a:lnTo>
                  <a:pt x="20784" y="36282"/>
                </a:lnTo>
                <a:lnTo>
                  <a:pt x="20900" y="35795"/>
                </a:lnTo>
                <a:lnTo>
                  <a:pt x="21008" y="35287"/>
                </a:lnTo>
                <a:lnTo>
                  <a:pt x="21117" y="34734"/>
                </a:lnTo>
                <a:lnTo>
                  <a:pt x="21218" y="34181"/>
                </a:lnTo>
                <a:lnTo>
                  <a:pt x="21311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2" y="29472"/>
                </a:lnTo>
                <a:lnTo>
                  <a:pt x="21842" y="28721"/>
                </a:lnTo>
                <a:lnTo>
                  <a:pt x="21891" y="27925"/>
                </a:lnTo>
                <a:lnTo>
                  <a:pt x="21939" y="27129"/>
                </a:lnTo>
                <a:lnTo>
                  <a:pt x="21977" y="26311"/>
                </a:lnTo>
                <a:lnTo>
                  <a:pt x="22010" y="25493"/>
                </a:lnTo>
                <a:lnTo>
                  <a:pt x="22036" y="24652"/>
                </a:lnTo>
                <a:lnTo>
                  <a:pt x="22055" y="23790"/>
                </a:lnTo>
                <a:lnTo>
                  <a:pt x="22066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6" y="16295"/>
                </a:lnTo>
                <a:lnTo>
                  <a:pt x="22055" y="15433"/>
                </a:lnTo>
                <a:lnTo>
                  <a:pt x="22036" y="14571"/>
                </a:lnTo>
                <a:lnTo>
                  <a:pt x="22010" y="13731"/>
                </a:lnTo>
                <a:lnTo>
                  <a:pt x="21977" y="12890"/>
                </a:lnTo>
                <a:lnTo>
                  <a:pt x="21939" y="12072"/>
                </a:lnTo>
                <a:lnTo>
                  <a:pt x="21891" y="11276"/>
                </a:lnTo>
                <a:lnTo>
                  <a:pt x="21842" y="10503"/>
                </a:lnTo>
                <a:lnTo>
                  <a:pt x="21782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1" y="5639"/>
                </a:lnTo>
                <a:lnTo>
                  <a:pt x="21218" y="5042"/>
                </a:lnTo>
                <a:lnTo>
                  <a:pt x="21117" y="4467"/>
                </a:lnTo>
                <a:lnTo>
                  <a:pt x="21008" y="3936"/>
                </a:lnTo>
                <a:lnTo>
                  <a:pt x="20900" y="3428"/>
                </a:lnTo>
                <a:lnTo>
                  <a:pt x="20784" y="2941"/>
                </a:lnTo>
                <a:lnTo>
                  <a:pt x="20668" y="2499"/>
                </a:lnTo>
                <a:lnTo>
                  <a:pt x="20545" y="2079"/>
                </a:lnTo>
                <a:lnTo>
                  <a:pt x="20422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5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1" y="23"/>
                </a:lnTo>
                <a:lnTo>
                  <a:pt x="191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 flipH="1">
            <a:off x="5683266" y="3719738"/>
            <a:ext cx="446827" cy="137477"/>
          </a:xfrm>
          <a:custGeom>
            <a:avLst/>
            <a:gdLst/>
            <a:ahLst/>
            <a:cxnLst/>
            <a:rect l="l" t="t" r="r" b="b"/>
            <a:pathLst>
              <a:path w="22071" h="39223" extrusionOk="0">
                <a:moveTo>
                  <a:pt x="2905" y="1"/>
                </a:moveTo>
                <a:lnTo>
                  <a:pt x="2756" y="23"/>
                </a:lnTo>
                <a:lnTo>
                  <a:pt x="2610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2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3" y="2499"/>
                </a:lnTo>
                <a:lnTo>
                  <a:pt x="1283" y="2941"/>
                </a:lnTo>
                <a:lnTo>
                  <a:pt x="1171" y="3428"/>
                </a:lnTo>
                <a:lnTo>
                  <a:pt x="1059" y="3936"/>
                </a:lnTo>
                <a:lnTo>
                  <a:pt x="954" y="4467"/>
                </a:lnTo>
                <a:lnTo>
                  <a:pt x="853" y="5042"/>
                </a:lnTo>
                <a:lnTo>
                  <a:pt x="756" y="5639"/>
                </a:lnTo>
                <a:lnTo>
                  <a:pt x="666" y="6258"/>
                </a:lnTo>
                <a:lnTo>
                  <a:pt x="580" y="6921"/>
                </a:lnTo>
                <a:lnTo>
                  <a:pt x="498" y="7584"/>
                </a:lnTo>
                <a:lnTo>
                  <a:pt x="423" y="8292"/>
                </a:lnTo>
                <a:lnTo>
                  <a:pt x="352" y="8999"/>
                </a:lnTo>
                <a:lnTo>
                  <a:pt x="289" y="9751"/>
                </a:lnTo>
                <a:lnTo>
                  <a:pt x="229" y="10503"/>
                </a:lnTo>
                <a:lnTo>
                  <a:pt x="176" y="11276"/>
                </a:lnTo>
                <a:lnTo>
                  <a:pt x="132" y="12072"/>
                </a:lnTo>
                <a:lnTo>
                  <a:pt x="91" y="12890"/>
                </a:lnTo>
                <a:lnTo>
                  <a:pt x="57" y="13731"/>
                </a:lnTo>
                <a:lnTo>
                  <a:pt x="34" y="14571"/>
                </a:lnTo>
                <a:lnTo>
                  <a:pt x="16" y="15433"/>
                </a:lnTo>
                <a:lnTo>
                  <a:pt x="5" y="16295"/>
                </a:lnTo>
                <a:lnTo>
                  <a:pt x="1" y="17180"/>
                </a:lnTo>
                <a:lnTo>
                  <a:pt x="1" y="22044"/>
                </a:lnTo>
                <a:lnTo>
                  <a:pt x="5" y="22928"/>
                </a:lnTo>
                <a:lnTo>
                  <a:pt x="16" y="23790"/>
                </a:lnTo>
                <a:lnTo>
                  <a:pt x="34" y="24652"/>
                </a:lnTo>
                <a:lnTo>
                  <a:pt x="57" y="25493"/>
                </a:lnTo>
                <a:lnTo>
                  <a:pt x="91" y="26311"/>
                </a:lnTo>
                <a:lnTo>
                  <a:pt x="132" y="27129"/>
                </a:lnTo>
                <a:lnTo>
                  <a:pt x="176" y="27925"/>
                </a:lnTo>
                <a:lnTo>
                  <a:pt x="229" y="28721"/>
                </a:lnTo>
                <a:lnTo>
                  <a:pt x="289" y="29472"/>
                </a:lnTo>
                <a:lnTo>
                  <a:pt x="352" y="30224"/>
                </a:lnTo>
                <a:lnTo>
                  <a:pt x="423" y="30931"/>
                </a:lnTo>
                <a:lnTo>
                  <a:pt x="498" y="31639"/>
                </a:lnTo>
                <a:lnTo>
                  <a:pt x="580" y="32302"/>
                </a:lnTo>
                <a:lnTo>
                  <a:pt x="666" y="32943"/>
                </a:lnTo>
                <a:lnTo>
                  <a:pt x="756" y="33585"/>
                </a:lnTo>
                <a:lnTo>
                  <a:pt x="853" y="34181"/>
                </a:lnTo>
                <a:lnTo>
                  <a:pt x="954" y="34734"/>
                </a:lnTo>
                <a:lnTo>
                  <a:pt x="1059" y="35287"/>
                </a:lnTo>
                <a:lnTo>
                  <a:pt x="1171" y="35795"/>
                </a:lnTo>
                <a:lnTo>
                  <a:pt x="1283" y="36282"/>
                </a:lnTo>
                <a:lnTo>
                  <a:pt x="1403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2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10" y="39134"/>
                </a:lnTo>
                <a:lnTo>
                  <a:pt x="2756" y="39200"/>
                </a:lnTo>
                <a:lnTo>
                  <a:pt x="2905" y="39222"/>
                </a:lnTo>
                <a:lnTo>
                  <a:pt x="19166" y="39222"/>
                </a:lnTo>
                <a:lnTo>
                  <a:pt x="19312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6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2" y="37520"/>
                </a:lnTo>
                <a:lnTo>
                  <a:pt x="20545" y="37144"/>
                </a:lnTo>
                <a:lnTo>
                  <a:pt x="20669" y="36724"/>
                </a:lnTo>
                <a:lnTo>
                  <a:pt x="20785" y="36282"/>
                </a:lnTo>
                <a:lnTo>
                  <a:pt x="20900" y="35795"/>
                </a:lnTo>
                <a:lnTo>
                  <a:pt x="21009" y="35287"/>
                </a:lnTo>
                <a:lnTo>
                  <a:pt x="21114" y="34734"/>
                </a:lnTo>
                <a:lnTo>
                  <a:pt x="21214" y="34181"/>
                </a:lnTo>
                <a:lnTo>
                  <a:pt x="21312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3" y="29472"/>
                </a:lnTo>
                <a:lnTo>
                  <a:pt x="21839" y="28721"/>
                </a:lnTo>
                <a:lnTo>
                  <a:pt x="21891" y="27925"/>
                </a:lnTo>
                <a:lnTo>
                  <a:pt x="21940" y="27129"/>
                </a:lnTo>
                <a:lnTo>
                  <a:pt x="21977" y="26311"/>
                </a:lnTo>
                <a:lnTo>
                  <a:pt x="22011" y="25493"/>
                </a:lnTo>
                <a:lnTo>
                  <a:pt x="22037" y="24652"/>
                </a:lnTo>
                <a:lnTo>
                  <a:pt x="22056" y="23790"/>
                </a:lnTo>
                <a:lnTo>
                  <a:pt x="22067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7" y="16295"/>
                </a:lnTo>
                <a:lnTo>
                  <a:pt x="22056" y="15433"/>
                </a:lnTo>
                <a:lnTo>
                  <a:pt x="22037" y="14571"/>
                </a:lnTo>
                <a:lnTo>
                  <a:pt x="22011" y="13731"/>
                </a:lnTo>
                <a:lnTo>
                  <a:pt x="21977" y="12890"/>
                </a:lnTo>
                <a:lnTo>
                  <a:pt x="21940" y="12072"/>
                </a:lnTo>
                <a:lnTo>
                  <a:pt x="21891" y="11276"/>
                </a:lnTo>
                <a:lnTo>
                  <a:pt x="21839" y="10503"/>
                </a:lnTo>
                <a:lnTo>
                  <a:pt x="21783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2" y="5639"/>
                </a:lnTo>
                <a:lnTo>
                  <a:pt x="21214" y="5042"/>
                </a:lnTo>
                <a:lnTo>
                  <a:pt x="21114" y="4467"/>
                </a:lnTo>
                <a:lnTo>
                  <a:pt x="21009" y="3936"/>
                </a:lnTo>
                <a:lnTo>
                  <a:pt x="20900" y="3428"/>
                </a:lnTo>
                <a:lnTo>
                  <a:pt x="20785" y="2941"/>
                </a:lnTo>
                <a:lnTo>
                  <a:pt x="20669" y="2499"/>
                </a:lnTo>
                <a:lnTo>
                  <a:pt x="20545" y="2079"/>
                </a:lnTo>
                <a:lnTo>
                  <a:pt x="20422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6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2" y="23"/>
                </a:lnTo>
                <a:lnTo>
                  <a:pt x="191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 flipH="1">
            <a:off x="6190217" y="3719738"/>
            <a:ext cx="446807" cy="137477"/>
          </a:xfrm>
          <a:custGeom>
            <a:avLst/>
            <a:gdLst/>
            <a:ahLst/>
            <a:cxnLst/>
            <a:rect l="l" t="t" r="r" b="b"/>
            <a:pathLst>
              <a:path w="22070" h="39223" extrusionOk="0">
                <a:moveTo>
                  <a:pt x="2905" y="1"/>
                </a:moveTo>
                <a:lnTo>
                  <a:pt x="2755" y="23"/>
                </a:lnTo>
                <a:lnTo>
                  <a:pt x="2609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1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2" y="2499"/>
                </a:lnTo>
                <a:lnTo>
                  <a:pt x="1282" y="2941"/>
                </a:lnTo>
                <a:lnTo>
                  <a:pt x="1170" y="3428"/>
                </a:lnTo>
                <a:lnTo>
                  <a:pt x="1058" y="3936"/>
                </a:lnTo>
                <a:lnTo>
                  <a:pt x="953" y="4467"/>
                </a:lnTo>
                <a:lnTo>
                  <a:pt x="853" y="5042"/>
                </a:lnTo>
                <a:lnTo>
                  <a:pt x="755" y="5639"/>
                </a:lnTo>
                <a:lnTo>
                  <a:pt x="666" y="6258"/>
                </a:lnTo>
                <a:lnTo>
                  <a:pt x="576" y="6921"/>
                </a:lnTo>
                <a:lnTo>
                  <a:pt x="497" y="7584"/>
                </a:lnTo>
                <a:lnTo>
                  <a:pt x="423" y="8292"/>
                </a:lnTo>
                <a:lnTo>
                  <a:pt x="352" y="8999"/>
                </a:lnTo>
                <a:lnTo>
                  <a:pt x="288" y="9751"/>
                </a:lnTo>
                <a:lnTo>
                  <a:pt x="228" y="10503"/>
                </a:lnTo>
                <a:lnTo>
                  <a:pt x="176" y="11276"/>
                </a:lnTo>
                <a:lnTo>
                  <a:pt x="131" y="12072"/>
                </a:lnTo>
                <a:lnTo>
                  <a:pt x="90" y="12890"/>
                </a:lnTo>
                <a:lnTo>
                  <a:pt x="56" y="13731"/>
                </a:lnTo>
                <a:lnTo>
                  <a:pt x="34" y="14571"/>
                </a:lnTo>
                <a:lnTo>
                  <a:pt x="15" y="15433"/>
                </a:lnTo>
                <a:lnTo>
                  <a:pt x="4" y="16295"/>
                </a:lnTo>
                <a:lnTo>
                  <a:pt x="0" y="17180"/>
                </a:lnTo>
                <a:lnTo>
                  <a:pt x="0" y="22044"/>
                </a:lnTo>
                <a:lnTo>
                  <a:pt x="4" y="22928"/>
                </a:lnTo>
                <a:lnTo>
                  <a:pt x="15" y="23790"/>
                </a:lnTo>
                <a:lnTo>
                  <a:pt x="34" y="24652"/>
                </a:lnTo>
                <a:lnTo>
                  <a:pt x="56" y="25493"/>
                </a:lnTo>
                <a:lnTo>
                  <a:pt x="90" y="26311"/>
                </a:lnTo>
                <a:lnTo>
                  <a:pt x="131" y="27129"/>
                </a:lnTo>
                <a:lnTo>
                  <a:pt x="176" y="27925"/>
                </a:lnTo>
                <a:lnTo>
                  <a:pt x="228" y="28721"/>
                </a:lnTo>
                <a:lnTo>
                  <a:pt x="288" y="29472"/>
                </a:lnTo>
                <a:lnTo>
                  <a:pt x="352" y="30224"/>
                </a:lnTo>
                <a:lnTo>
                  <a:pt x="423" y="30931"/>
                </a:lnTo>
                <a:lnTo>
                  <a:pt x="497" y="31639"/>
                </a:lnTo>
                <a:lnTo>
                  <a:pt x="576" y="32302"/>
                </a:lnTo>
                <a:lnTo>
                  <a:pt x="666" y="32943"/>
                </a:lnTo>
                <a:lnTo>
                  <a:pt x="755" y="33585"/>
                </a:lnTo>
                <a:lnTo>
                  <a:pt x="853" y="34181"/>
                </a:lnTo>
                <a:lnTo>
                  <a:pt x="953" y="34734"/>
                </a:lnTo>
                <a:lnTo>
                  <a:pt x="1058" y="35287"/>
                </a:lnTo>
                <a:lnTo>
                  <a:pt x="1170" y="35795"/>
                </a:lnTo>
                <a:lnTo>
                  <a:pt x="1282" y="36282"/>
                </a:lnTo>
                <a:lnTo>
                  <a:pt x="1402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1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09" y="39134"/>
                </a:lnTo>
                <a:lnTo>
                  <a:pt x="2755" y="39200"/>
                </a:lnTo>
                <a:lnTo>
                  <a:pt x="2905" y="39222"/>
                </a:lnTo>
                <a:lnTo>
                  <a:pt x="19165" y="39222"/>
                </a:lnTo>
                <a:lnTo>
                  <a:pt x="19311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5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1" y="37520"/>
                </a:lnTo>
                <a:lnTo>
                  <a:pt x="20545" y="37144"/>
                </a:lnTo>
                <a:lnTo>
                  <a:pt x="20668" y="36724"/>
                </a:lnTo>
                <a:lnTo>
                  <a:pt x="20784" y="36282"/>
                </a:lnTo>
                <a:lnTo>
                  <a:pt x="20900" y="35795"/>
                </a:lnTo>
                <a:lnTo>
                  <a:pt x="21008" y="35287"/>
                </a:lnTo>
                <a:lnTo>
                  <a:pt x="21113" y="34734"/>
                </a:lnTo>
                <a:lnTo>
                  <a:pt x="21214" y="34181"/>
                </a:lnTo>
                <a:lnTo>
                  <a:pt x="21311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2" y="29472"/>
                </a:lnTo>
                <a:lnTo>
                  <a:pt x="21838" y="28721"/>
                </a:lnTo>
                <a:lnTo>
                  <a:pt x="21891" y="27925"/>
                </a:lnTo>
                <a:lnTo>
                  <a:pt x="21939" y="27129"/>
                </a:lnTo>
                <a:lnTo>
                  <a:pt x="21977" y="26311"/>
                </a:lnTo>
                <a:lnTo>
                  <a:pt x="22010" y="25493"/>
                </a:lnTo>
                <a:lnTo>
                  <a:pt x="22036" y="24652"/>
                </a:lnTo>
                <a:lnTo>
                  <a:pt x="22055" y="23790"/>
                </a:lnTo>
                <a:lnTo>
                  <a:pt x="22066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6" y="16295"/>
                </a:lnTo>
                <a:lnTo>
                  <a:pt x="22055" y="15433"/>
                </a:lnTo>
                <a:lnTo>
                  <a:pt x="22036" y="14571"/>
                </a:lnTo>
                <a:lnTo>
                  <a:pt x="22010" y="13731"/>
                </a:lnTo>
                <a:lnTo>
                  <a:pt x="21977" y="12890"/>
                </a:lnTo>
                <a:lnTo>
                  <a:pt x="21939" y="12072"/>
                </a:lnTo>
                <a:lnTo>
                  <a:pt x="21891" y="11276"/>
                </a:lnTo>
                <a:lnTo>
                  <a:pt x="21838" y="10503"/>
                </a:lnTo>
                <a:lnTo>
                  <a:pt x="21782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1" y="5639"/>
                </a:lnTo>
                <a:lnTo>
                  <a:pt x="21214" y="5042"/>
                </a:lnTo>
                <a:lnTo>
                  <a:pt x="21113" y="4467"/>
                </a:lnTo>
                <a:lnTo>
                  <a:pt x="21008" y="3936"/>
                </a:lnTo>
                <a:lnTo>
                  <a:pt x="20900" y="3428"/>
                </a:lnTo>
                <a:lnTo>
                  <a:pt x="20784" y="2941"/>
                </a:lnTo>
                <a:lnTo>
                  <a:pt x="20668" y="2499"/>
                </a:lnTo>
                <a:lnTo>
                  <a:pt x="20545" y="2079"/>
                </a:lnTo>
                <a:lnTo>
                  <a:pt x="20421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5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1" y="23"/>
                </a:lnTo>
                <a:lnTo>
                  <a:pt x="191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 rot="10800000" flipH="1">
            <a:off x="6697149" y="3719738"/>
            <a:ext cx="446827" cy="137477"/>
          </a:xfrm>
          <a:custGeom>
            <a:avLst/>
            <a:gdLst/>
            <a:ahLst/>
            <a:cxnLst/>
            <a:rect l="l" t="t" r="r" b="b"/>
            <a:pathLst>
              <a:path w="22071" h="39223" extrusionOk="0">
                <a:moveTo>
                  <a:pt x="2905" y="1"/>
                </a:moveTo>
                <a:lnTo>
                  <a:pt x="2756" y="23"/>
                </a:lnTo>
                <a:lnTo>
                  <a:pt x="2610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2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3" y="2499"/>
                </a:lnTo>
                <a:lnTo>
                  <a:pt x="1283" y="2941"/>
                </a:lnTo>
                <a:lnTo>
                  <a:pt x="1167" y="3428"/>
                </a:lnTo>
                <a:lnTo>
                  <a:pt x="1059" y="3936"/>
                </a:lnTo>
                <a:lnTo>
                  <a:pt x="954" y="4467"/>
                </a:lnTo>
                <a:lnTo>
                  <a:pt x="853" y="5042"/>
                </a:lnTo>
                <a:lnTo>
                  <a:pt x="756" y="5639"/>
                </a:lnTo>
                <a:lnTo>
                  <a:pt x="666" y="6258"/>
                </a:lnTo>
                <a:lnTo>
                  <a:pt x="576" y="6921"/>
                </a:lnTo>
                <a:lnTo>
                  <a:pt x="498" y="7584"/>
                </a:lnTo>
                <a:lnTo>
                  <a:pt x="419" y="8292"/>
                </a:lnTo>
                <a:lnTo>
                  <a:pt x="352" y="8999"/>
                </a:lnTo>
                <a:lnTo>
                  <a:pt x="285" y="9751"/>
                </a:lnTo>
                <a:lnTo>
                  <a:pt x="229" y="10503"/>
                </a:lnTo>
                <a:lnTo>
                  <a:pt x="176" y="11276"/>
                </a:lnTo>
                <a:lnTo>
                  <a:pt x="132" y="12072"/>
                </a:lnTo>
                <a:lnTo>
                  <a:pt x="90" y="12890"/>
                </a:lnTo>
                <a:lnTo>
                  <a:pt x="57" y="13731"/>
                </a:lnTo>
                <a:lnTo>
                  <a:pt x="34" y="14571"/>
                </a:lnTo>
                <a:lnTo>
                  <a:pt x="16" y="15433"/>
                </a:lnTo>
                <a:lnTo>
                  <a:pt x="4" y="16295"/>
                </a:lnTo>
                <a:lnTo>
                  <a:pt x="1" y="17180"/>
                </a:lnTo>
                <a:lnTo>
                  <a:pt x="1" y="22044"/>
                </a:lnTo>
                <a:lnTo>
                  <a:pt x="4" y="22928"/>
                </a:lnTo>
                <a:lnTo>
                  <a:pt x="16" y="23790"/>
                </a:lnTo>
                <a:lnTo>
                  <a:pt x="34" y="24652"/>
                </a:lnTo>
                <a:lnTo>
                  <a:pt x="57" y="25493"/>
                </a:lnTo>
                <a:lnTo>
                  <a:pt x="90" y="26311"/>
                </a:lnTo>
                <a:lnTo>
                  <a:pt x="132" y="27129"/>
                </a:lnTo>
                <a:lnTo>
                  <a:pt x="176" y="27925"/>
                </a:lnTo>
                <a:lnTo>
                  <a:pt x="229" y="28721"/>
                </a:lnTo>
                <a:lnTo>
                  <a:pt x="285" y="29472"/>
                </a:lnTo>
                <a:lnTo>
                  <a:pt x="352" y="30224"/>
                </a:lnTo>
                <a:lnTo>
                  <a:pt x="419" y="30931"/>
                </a:lnTo>
                <a:lnTo>
                  <a:pt x="498" y="31639"/>
                </a:lnTo>
                <a:lnTo>
                  <a:pt x="576" y="32302"/>
                </a:lnTo>
                <a:lnTo>
                  <a:pt x="666" y="32943"/>
                </a:lnTo>
                <a:lnTo>
                  <a:pt x="756" y="33585"/>
                </a:lnTo>
                <a:lnTo>
                  <a:pt x="853" y="34181"/>
                </a:lnTo>
                <a:lnTo>
                  <a:pt x="954" y="34734"/>
                </a:lnTo>
                <a:lnTo>
                  <a:pt x="1059" y="35287"/>
                </a:lnTo>
                <a:lnTo>
                  <a:pt x="1167" y="35795"/>
                </a:lnTo>
                <a:lnTo>
                  <a:pt x="1283" y="36282"/>
                </a:lnTo>
                <a:lnTo>
                  <a:pt x="1403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2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10" y="39134"/>
                </a:lnTo>
                <a:lnTo>
                  <a:pt x="2756" y="39200"/>
                </a:lnTo>
                <a:lnTo>
                  <a:pt x="2905" y="39222"/>
                </a:lnTo>
                <a:lnTo>
                  <a:pt x="19166" y="39222"/>
                </a:lnTo>
                <a:lnTo>
                  <a:pt x="19312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6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2" y="37520"/>
                </a:lnTo>
                <a:lnTo>
                  <a:pt x="20545" y="37144"/>
                </a:lnTo>
                <a:lnTo>
                  <a:pt x="20669" y="36724"/>
                </a:lnTo>
                <a:lnTo>
                  <a:pt x="20785" y="36282"/>
                </a:lnTo>
                <a:lnTo>
                  <a:pt x="20900" y="35795"/>
                </a:lnTo>
                <a:lnTo>
                  <a:pt x="21009" y="35287"/>
                </a:lnTo>
                <a:lnTo>
                  <a:pt x="21113" y="34734"/>
                </a:lnTo>
                <a:lnTo>
                  <a:pt x="21214" y="34181"/>
                </a:lnTo>
                <a:lnTo>
                  <a:pt x="21312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3" y="29472"/>
                </a:lnTo>
                <a:lnTo>
                  <a:pt x="21839" y="28721"/>
                </a:lnTo>
                <a:lnTo>
                  <a:pt x="21891" y="27925"/>
                </a:lnTo>
                <a:lnTo>
                  <a:pt x="21940" y="27129"/>
                </a:lnTo>
                <a:lnTo>
                  <a:pt x="21977" y="26311"/>
                </a:lnTo>
                <a:lnTo>
                  <a:pt x="22011" y="25493"/>
                </a:lnTo>
                <a:lnTo>
                  <a:pt x="22037" y="24652"/>
                </a:lnTo>
                <a:lnTo>
                  <a:pt x="22055" y="23790"/>
                </a:lnTo>
                <a:lnTo>
                  <a:pt x="22067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7" y="16295"/>
                </a:lnTo>
                <a:lnTo>
                  <a:pt x="22055" y="15433"/>
                </a:lnTo>
                <a:lnTo>
                  <a:pt x="22037" y="14571"/>
                </a:lnTo>
                <a:lnTo>
                  <a:pt x="22011" y="13731"/>
                </a:lnTo>
                <a:lnTo>
                  <a:pt x="21977" y="12890"/>
                </a:lnTo>
                <a:lnTo>
                  <a:pt x="21940" y="12072"/>
                </a:lnTo>
                <a:lnTo>
                  <a:pt x="21891" y="11276"/>
                </a:lnTo>
                <a:lnTo>
                  <a:pt x="21839" y="10503"/>
                </a:lnTo>
                <a:lnTo>
                  <a:pt x="21783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2" y="5639"/>
                </a:lnTo>
                <a:lnTo>
                  <a:pt x="21214" y="5042"/>
                </a:lnTo>
                <a:lnTo>
                  <a:pt x="21113" y="4467"/>
                </a:lnTo>
                <a:lnTo>
                  <a:pt x="21009" y="3936"/>
                </a:lnTo>
                <a:lnTo>
                  <a:pt x="20900" y="3428"/>
                </a:lnTo>
                <a:lnTo>
                  <a:pt x="20785" y="2941"/>
                </a:lnTo>
                <a:lnTo>
                  <a:pt x="20669" y="2499"/>
                </a:lnTo>
                <a:lnTo>
                  <a:pt x="20545" y="2079"/>
                </a:lnTo>
                <a:lnTo>
                  <a:pt x="20422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6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2" y="23"/>
                </a:lnTo>
                <a:lnTo>
                  <a:pt x="191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 rot="10800000" flipH="1">
            <a:off x="6485862" y="3023223"/>
            <a:ext cx="273915" cy="373903"/>
          </a:xfrm>
          <a:custGeom>
            <a:avLst/>
            <a:gdLst/>
            <a:ahLst/>
            <a:cxnLst/>
            <a:rect l="l" t="t" r="r" b="b"/>
            <a:pathLst>
              <a:path w="13530" h="106677" extrusionOk="0">
                <a:moveTo>
                  <a:pt x="9021" y="1"/>
                </a:moveTo>
                <a:lnTo>
                  <a:pt x="8789" y="23"/>
                </a:lnTo>
                <a:lnTo>
                  <a:pt x="8557" y="67"/>
                </a:lnTo>
                <a:lnTo>
                  <a:pt x="8326" y="155"/>
                </a:lnTo>
                <a:lnTo>
                  <a:pt x="8098" y="266"/>
                </a:lnTo>
                <a:lnTo>
                  <a:pt x="7873" y="421"/>
                </a:lnTo>
                <a:lnTo>
                  <a:pt x="7645" y="620"/>
                </a:lnTo>
                <a:lnTo>
                  <a:pt x="7425" y="841"/>
                </a:lnTo>
                <a:lnTo>
                  <a:pt x="7204" y="1084"/>
                </a:lnTo>
                <a:lnTo>
                  <a:pt x="6984" y="1371"/>
                </a:lnTo>
                <a:lnTo>
                  <a:pt x="6767" y="1681"/>
                </a:lnTo>
                <a:lnTo>
                  <a:pt x="6550" y="2013"/>
                </a:lnTo>
                <a:lnTo>
                  <a:pt x="6337" y="2388"/>
                </a:lnTo>
                <a:lnTo>
                  <a:pt x="6128" y="2808"/>
                </a:lnTo>
                <a:lnTo>
                  <a:pt x="5918" y="3229"/>
                </a:lnTo>
                <a:lnTo>
                  <a:pt x="5713" y="3693"/>
                </a:lnTo>
                <a:lnTo>
                  <a:pt x="5511" y="4201"/>
                </a:lnTo>
                <a:lnTo>
                  <a:pt x="5309" y="4710"/>
                </a:lnTo>
                <a:lnTo>
                  <a:pt x="5111" y="5263"/>
                </a:lnTo>
                <a:lnTo>
                  <a:pt x="4913" y="5837"/>
                </a:lnTo>
                <a:lnTo>
                  <a:pt x="4722" y="6434"/>
                </a:lnTo>
                <a:lnTo>
                  <a:pt x="4532" y="7076"/>
                </a:lnTo>
                <a:lnTo>
                  <a:pt x="4345" y="7717"/>
                </a:lnTo>
                <a:lnTo>
                  <a:pt x="4158" y="8402"/>
                </a:lnTo>
                <a:lnTo>
                  <a:pt x="3978" y="9110"/>
                </a:lnTo>
                <a:lnTo>
                  <a:pt x="3799" y="9839"/>
                </a:lnTo>
                <a:lnTo>
                  <a:pt x="3623" y="10591"/>
                </a:lnTo>
                <a:lnTo>
                  <a:pt x="3451" y="11387"/>
                </a:lnTo>
                <a:lnTo>
                  <a:pt x="3283" y="12183"/>
                </a:lnTo>
                <a:lnTo>
                  <a:pt x="3119" y="13001"/>
                </a:lnTo>
                <a:lnTo>
                  <a:pt x="2958" y="13863"/>
                </a:lnTo>
                <a:lnTo>
                  <a:pt x="2797" y="14725"/>
                </a:lnTo>
                <a:lnTo>
                  <a:pt x="2644" y="15632"/>
                </a:lnTo>
                <a:lnTo>
                  <a:pt x="2491" y="16538"/>
                </a:lnTo>
                <a:lnTo>
                  <a:pt x="2345" y="17467"/>
                </a:lnTo>
                <a:lnTo>
                  <a:pt x="2199" y="18440"/>
                </a:lnTo>
                <a:lnTo>
                  <a:pt x="2061" y="19412"/>
                </a:lnTo>
                <a:lnTo>
                  <a:pt x="1926" y="20407"/>
                </a:lnTo>
                <a:lnTo>
                  <a:pt x="1792" y="21424"/>
                </a:lnTo>
                <a:lnTo>
                  <a:pt x="1664" y="22463"/>
                </a:lnTo>
                <a:lnTo>
                  <a:pt x="1541" y="23525"/>
                </a:lnTo>
                <a:lnTo>
                  <a:pt x="1421" y="24586"/>
                </a:lnTo>
                <a:lnTo>
                  <a:pt x="1306" y="25691"/>
                </a:lnTo>
                <a:lnTo>
                  <a:pt x="1197" y="26797"/>
                </a:lnTo>
                <a:lnTo>
                  <a:pt x="1089" y="27924"/>
                </a:lnTo>
                <a:lnTo>
                  <a:pt x="988" y="29052"/>
                </a:lnTo>
                <a:lnTo>
                  <a:pt x="891" y="30224"/>
                </a:lnTo>
                <a:lnTo>
                  <a:pt x="797" y="31396"/>
                </a:lnTo>
                <a:lnTo>
                  <a:pt x="711" y="32589"/>
                </a:lnTo>
                <a:lnTo>
                  <a:pt x="625" y="33783"/>
                </a:lnTo>
                <a:lnTo>
                  <a:pt x="547" y="34999"/>
                </a:lnTo>
                <a:lnTo>
                  <a:pt x="476" y="36237"/>
                </a:lnTo>
                <a:lnTo>
                  <a:pt x="408" y="37476"/>
                </a:lnTo>
                <a:lnTo>
                  <a:pt x="345" y="38736"/>
                </a:lnTo>
                <a:lnTo>
                  <a:pt x="285" y="40018"/>
                </a:lnTo>
                <a:lnTo>
                  <a:pt x="233" y="41300"/>
                </a:lnTo>
                <a:lnTo>
                  <a:pt x="184" y="42583"/>
                </a:lnTo>
                <a:lnTo>
                  <a:pt x="143" y="43909"/>
                </a:lnTo>
                <a:lnTo>
                  <a:pt x="106" y="45214"/>
                </a:lnTo>
                <a:lnTo>
                  <a:pt x="72" y="46540"/>
                </a:lnTo>
                <a:lnTo>
                  <a:pt x="50" y="47889"/>
                </a:lnTo>
                <a:lnTo>
                  <a:pt x="27" y="49238"/>
                </a:lnTo>
                <a:lnTo>
                  <a:pt x="12" y="50608"/>
                </a:lnTo>
                <a:lnTo>
                  <a:pt x="5" y="51957"/>
                </a:lnTo>
                <a:lnTo>
                  <a:pt x="1" y="53350"/>
                </a:lnTo>
                <a:lnTo>
                  <a:pt x="5" y="54721"/>
                </a:lnTo>
                <a:lnTo>
                  <a:pt x="12" y="56091"/>
                </a:lnTo>
                <a:lnTo>
                  <a:pt x="27" y="57440"/>
                </a:lnTo>
                <a:lnTo>
                  <a:pt x="50" y="58789"/>
                </a:lnTo>
                <a:lnTo>
                  <a:pt x="72" y="60137"/>
                </a:lnTo>
                <a:lnTo>
                  <a:pt x="106" y="61464"/>
                </a:lnTo>
                <a:lnTo>
                  <a:pt x="143" y="62790"/>
                </a:lnTo>
                <a:lnTo>
                  <a:pt x="184" y="64095"/>
                </a:lnTo>
                <a:lnTo>
                  <a:pt x="233" y="65399"/>
                </a:lnTo>
                <a:lnTo>
                  <a:pt x="285" y="66682"/>
                </a:lnTo>
                <a:lnTo>
                  <a:pt x="345" y="67942"/>
                </a:lnTo>
                <a:lnTo>
                  <a:pt x="408" y="69202"/>
                </a:lnTo>
                <a:lnTo>
                  <a:pt x="476" y="70462"/>
                </a:lnTo>
                <a:lnTo>
                  <a:pt x="547" y="71678"/>
                </a:lnTo>
                <a:lnTo>
                  <a:pt x="625" y="72894"/>
                </a:lnTo>
                <a:lnTo>
                  <a:pt x="711" y="74110"/>
                </a:lnTo>
                <a:lnTo>
                  <a:pt x="797" y="75304"/>
                </a:lnTo>
                <a:lnTo>
                  <a:pt x="891" y="76476"/>
                </a:lnTo>
                <a:lnTo>
                  <a:pt x="988" y="77626"/>
                </a:lnTo>
                <a:lnTo>
                  <a:pt x="1089" y="78775"/>
                </a:lnTo>
                <a:lnTo>
                  <a:pt x="1197" y="79903"/>
                </a:lnTo>
                <a:lnTo>
                  <a:pt x="1306" y="81008"/>
                </a:lnTo>
                <a:lnTo>
                  <a:pt x="1421" y="82092"/>
                </a:lnTo>
                <a:lnTo>
                  <a:pt x="1541" y="83175"/>
                </a:lnTo>
                <a:lnTo>
                  <a:pt x="1664" y="84214"/>
                </a:lnTo>
                <a:lnTo>
                  <a:pt x="1792" y="85253"/>
                </a:lnTo>
                <a:lnTo>
                  <a:pt x="1926" y="86270"/>
                </a:lnTo>
                <a:lnTo>
                  <a:pt x="2061" y="87265"/>
                </a:lnTo>
                <a:lnTo>
                  <a:pt x="2199" y="88260"/>
                </a:lnTo>
                <a:lnTo>
                  <a:pt x="2345" y="89211"/>
                </a:lnTo>
                <a:lnTo>
                  <a:pt x="2491" y="90139"/>
                </a:lnTo>
                <a:lnTo>
                  <a:pt x="2644" y="91068"/>
                </a:lnTo>
                <a:lnTo>
                  <a:pt x="2797" y="91952"/>
                </a:lnTo>
                <a:lnTo>
                  <a:pt x="2958" y="92837"/>
                </a:lnTo>
                <a:lnTo>
                  <a:pt x="3119" y="93677"/>
                </a:lnTo>
                <a:lnTo>
                  <a:pt x="3283" y="94517"/>
                </a:lnTo>
                <a:lnTo>
                  <a:pt x="3451" y="95313"/>
                </a:lnTo>
                <a:lnTo>
                  <a:pt x="3623" y="96087"/>
                </a:lnTo>
                <a:lnTo>
                  <a:pt x="3799" y="96838"/>
                </a:lnTo>
                <a:lnTo>
                  <a:pt x="3978" y="97568"/>
                </a:lnTo>
                <a:lnTo>
                  <a:pt x="4158" y="98276"/>
                </a:lnTo>
                <a:lnTo>
                  <a:pt x="4345" y="98961"/>
                </a:lnTo>
                <a:lnTo>
                  <a:pt x="4532" y="99624"/>
                </a:lnTo>
                <a:lnTo>
                  <a:pt x="4722" y="100243"/>
                </a:lnTo>
                <a:lnTo>
                  <a:pt x="4913" y="100862"/>
                </a:lnTo>
                <a:lnTo>
                  <a:pt x="5111" y="101437"/>
                </a:lnTo>
                <a:lnTo>
                  <a:pt x="5309" y="101968"/>
                </a:lnTo>
                <a:lnTo>
                  <a:pt x="5511" y="102498"/>
                </a:lnTo>
                <a:lnTo>
                  <a:pt x="5713" y="102985"/>
                </a:lnTo>
                <a:lnTo>
                  <a:pt x="5918" y="103449"/>
                </a:lnTo>
                <a:lnTo>
                  <a:pt x="6128" y="103891"/>
                </a:lnTo>
                <a:lnTo>
                  <a:pt x="6337" y="104289"/>
                </a:lnTo>
                <a:lnTo>
                  <a:pt x="6550" y="104665"/>
                </a:lnTo>
                <a:lnTo>
                  <a:pt x="6767" y="105019"/>
                </a:lnTo>
                <a:lnTo>
                  <a:pt x="6984" y="105328"/>
                </a:lnTo>
                <a:lnTo>
                  <a:pt x="7204" y="105594"/>
                </a:lnTo>
                <a:lnTo>
                  <a:pt x="7425" y="105859"/>
                </a:lnTo>
                <a:lnTo>
                  <a:pt x="7645" y="106080"/>
                </a:lnTo>
                <a:lnTo>
                  <a:pt x="7873" y="106257"/>
                </a:lnTo>
                <a:lnTo>
                  <a:pt x="8098" y="106412"/>
                </a:lnTo>
                <a:lnTo>
                  <a:pt x="8326" y="106522"/>
                </a:lnTo>
                <a:lnTo>
                  <a:pt x="8557" y="106611"/>
                </a:lnTo>
                <a:lnTo>
                  <a:pt x="8789" y="106677"/>
                </a:lnTo>
                <a:lnTo>
                  <a:pt x="9174" y="106677"/>
                </a:lnTo>
                <a:lnTo>
                  <a:pt x="9328" y="106655"/>
                </a:lnTo>
                <a:lnTo>
                  <a:pt x="9481" y="106611"/>
                </a:lnTo>
                <a:lnTo>
                  <a:pt x="9630" y="106566"/>
                </a:lnTo>
                <a:lnTo>
                  <a:pt x="9784" y="106500"/>
                </a:lnTo>
                <a:lnTo>
                  <a:pt x="9933" y="106412"/>
                </a:lnTo>
                <a:lnTo>
                  <a:pt x="10083" y="106323"/>
                </a:lnTo>
                <a:lnTo>
                  <a:pt x="10232" y="106213"/>
                </a:lnTo>
                <a:lnTo>
                  <a:pt x="10382" y="106080"/>
                </a:lnTo>
                <a:lnTo>
                  <a:pt x="10527" y="105925"/>
                </a:lnTo>
                <a:lnTo>
                  <a:pt x="10673" y="105771"/>
                </a:lnTo>
                <a:lnTo>
                  <a:pt x="10819" y="105616"/>
                </a:lnTo>
                <a:lnTo>
                  <a:pt x="10965" y="105417"/>
                </a:lnTo>
                <a:lnTo>
                  <a:pt x="11111" y="105240"/>
                </a:lnTo>
                <a:lnTo>
                  <a:pt x="11253" y="105019"/>
                </a:lnTo>
                <a:lnTo>
                  <a:pt x="11395" y="104798"/>
                </a:lnTo>
                <a:lnTo>
                  <a:pt x="11537" y="104555"/>
                </a:lnTo>
                <a:lnTo>
                  <a:pt x="11675" y="104311"/>
                </a:lnTo>
                <a:lnTo>
                  <a:pt x="11813" y="104046"/>
                </a:lnTo>
                <a:lnTo>
                  <a:pt x="11952" y="103759"/>
                </a:lnTo>
                <a:lnTo>
                  <a:pt x="12090" y="103471"/>
                </a:lnTo>
                <a:lnTo>
                  <a:pt x="12228" y="103184"/>
                </a:lnTo>
                <a:lnTo>
                  <a:pt x="12363" y="102852"/>
                </a:lnTo>
                <a:lnTo>
                  <a:pt x="12497" y="102543"/>
                </a:lnTo>
                <a:lnTo>
                  <a:pt x="12628" y="102189"/>
                </a:lnTo>
                <a:lnTo>
                  <a:pt x="12763" y="101857"/>
                </a:lnTo>
                <a:lnTo>
                  <a:pt x="12894" y="101481"/>
                </a:lnTo>
                <a:lnTo>
                  <a:pt x="13021" y="101106"/>
                </a:lnTo>
                <a:lnTo>
                  <a:pt x="13152" y="100730"/>
                </a:lnTo>
                <a:lnTo>
                  <a:pt x="13279" y="100332"/>
                </a:lnTo>
                <a:lnTo>
                  <a:pt x="13406" y="99912"/>
                </a:lnTo>
                <a:lnTo>
                  <a:pt x="13529" y="99492"/>
                </a:lnTo>
                <a:lnTo>
                  <a:pt x="13406" y="99049"/>
                </a:lnTo>
                <a:lnTo>
                  <a:pt x="13279" y="98607"/>
                </a:lnTo>
                <a:lnTo>
                  <a:pt x="13155" y="98143"/>
                </a:lnTo>
                <a:lnTo>
                  <a:pt x="13036" y="97679"/>
                </a:lnTo>
                <a:lnTo>
                  <a:pt x="12916" y="97192"/>
                </a:lnTo>
                <a:lnTo>
                  <a:pt x="12796" y="96684"/>
                </a:lnTo>
                <a:lnTo>
                  <a:pt x="12681" y="96197"/>
                </a:lnTo>
                <a:lnTo>
                  <a:pt x="12565" y="95667"/>
                </a:lnTo>
                <a:lnTo>
                  <a:pt x="12449" y="95136"/>
                </a:lnTo>
                <a:lnTo>
                  <a:pt x="12337" y="94605"/>
                </a:lnTo>
                <a:lnTo>
                  <a:pt x="12225" y="94053"/>
                </a:lnTo>
                <a:lnTo>
                  <a:pt x="12112" y="93500"/>
                </a:lnTo>
                <a:lnTo>
                  <a:pt x="12004" y="92925"/>
                </a:lnTo>
                <a:lnTo>
                  <a:pt x="11899" y="92350"/>
                </a:lnTo>
                <a:lnTo>
                  <a:pt x="11795" y="91753"/>
                </a:lnTo>
                <a:lnTo>
                  <a:pt x="11690" y="91156"/>
                </a:lnTo>
                <a:lnTo>
                  <a:pt x="11585" y="90559"/>
                </a:lnTo>
                <a:lnTo>
                  <a:pt x="11488" y="89940"/>
                </a:lnTo>
                <a:lnTo>
                  <a:pt x="11387" y="89321"/>
                </a:lnTo>
                <a:lnTo>
                  <a:pt x="11290" y="88680"/>
                </a:lnTo>
                <a:lnTo>
                  <a:pt x="11197" y="88039"/>
                </a:lnTo>
                <a:lnTo>
                  <a:pt x="11103" y="87376"/>
                </a:lnTo>
                <a:lnTo>
                  <a:pt x="11010" y="86712"/>
                </a:lnTo>
                <a:lnTo>
                  <a:pt x="10920" y="86049"/>
                </a:lnTo>
                <a:lnTo>
                  <a:pt x="10830" y="85364"/>
                </a:lnTo>
                <a:lnTo>
                  <a:pt x="10744" y="84678"/>
                </a:lnTo>
                <a:lnTo>
                  <a:pt x="10658" y="83971"/>
                </a:lnTo>
                <a:lnTo>
                  <a:pt x="10576" y="83263"/>
                </a:lnTo>
                <a:lnTo>
                  <a:pt x="10498" y="82556"/>
                </a:lnTo>
                <a:lnTo>
                  <a:pt x="10419" y="81826"/>
                </a:lnTo>
                <a:lnTo>
                  <a:pt x="10341" y="81097"/>
                </a:lnTo>
                <a:lnTo>
                  <a:pt x="10266" y="80367"/>
                </a:lnTo>
                <a:lnTo>
                  <a:pt x="10191" y="79615"/>
                </a:lnTo>
                <a:lnTo>
                  <a:pt x="10120" y="78864"/>
                </a:lnTo>
                <a:lnTo>
                  <a:pt x="10053" y="78090"/>
                </a:lnTo>
                <a:lnTo>
                  <a:pt x="9985" y="77338"/>
                </a:lnTo>
                <a:lnTo>
                  <a:pt x="9918" y="76564"/>
                </a:lnTo>
                <a:lnTo>
                  <a:pt x="9858" y="75768"/>
                </a:lnTo>
                <a:lnTo>
                  <a:pt x="9795" y="74973"/>
                </a:lnTo>
                <a:lnTo>
                  <a:pt x="9739" y="74177"/>
                </a:lnTo>
                <a:lnTo>
                  <a:pt x="9679" y="73381"/>
                </a:lnTo>
                <a:lnTo>
                  <a:pt x="9627" y="72563"/>
                </a:lnTo>
                <a:lnTo>
                  <a:pt x="9574" y="71745"/>
                </a:lnTo>
                <a:lnTo>
                  <a:pt x="9526" y="70927"/>
                </a:lnTo>
                <a:lnTo>
                  <a:pt x="9477" y="70109"/>
                </a:lnTo>
                <a:lnTo>
                  <a:pt x="9432" y="69268"/>
                </a:lnTo>
                <a:lnTo>
                  <a:pt x="9387" y="68428"/>
                </a:lnTo>
                <a:lnTo>
                  <a:pt x="9346" y="67588"/>
                </a:lnTo>
                <a:lnTo>
                  <a:pt x="9309" y="66726"/>
                </a:lnTo>
                <a:lnTo>
                  <a:pt x="9271" y="65864"/>
                </a:lnTo>
                <a:lnTo>
                  <a:pt x="9238" y="65001"/>
                </a:lnTo>
                <a:lnTo>
                  <a:pt x="9204" y="64139"/>
                </a:lnTo>
                <a:lnTo>
                  <a:pt x="9178" y="63255"/>
                </a:lnTo>
                <a:lnTo>
                  <a:pt x="9148" y="62392"/>
                </a:lnTo>
                <a:lnTo>
                  <a:pt x="9126" y="61508"/>
                </a:lnTo>
                <a:lnTo>
                  <a:pt x="9103" y="60624"/>
                </a:lnTo>
                <a:lnTo>
                  <a:pt x="9085" y="59717"/>
                </a:lnTo>
                <a:lnTo>
                  <a:pt x="9066" y="58833"/>
                </a:lnTo>
                <a:lnTo>
                  <a:pt x="9055" y="57926"/>
                </a:lnTo>
                <a:lnTo>
                  <a:pt x="9040" y="57020"/>
                </a:lnTo>
                <a:lnTo>
                  <a:pt x="9032" y="56091"/>
                </a:lnTo>
                <a:lnTo>
                  <a:pt x="9025" y="55185"/>
                </a:lnTo>
                <a:lnTo>
                  <a:pt x="9021" y="54256"/>
                </a:lnTo>
                <a:lnTo>
                  <a:pt x="9021" y="53350"/>
                </a:lnTo>
                <a:lnTo>
                  <a:pt x="9021" y="52421"/>
                </a:lnTo>
                <a:lnTo>
                  <a:pt x="9025" y="51493"/>
                </a:lnTo>
                <a:lnTo>
                  <a:pt x="9032" y="50586"/>
                </a:lnTo>
                <a:lnTo>
                  <a:pt x="9040" y="49680"/>
                </a:lnTo>
                <a:lnTo>
                  <a:pt x="9055" y="48773"/>
                </a:lnTo>
                <a:lnTo>
                  <a:pt x="9066" y="47867"/>
                </a:lnTo>
                <a:lnTo>
                  <a:pt x="9085" y="46960"/>
                </a:lnTo>
                <a:lnTo>
                  <a:pt x="9103" y="46076"/>
                </a:lnTo>
                <a:lnTo>
                  <a:pt x="9126" y="45192"/>
                </a:lnTo>
                <a:lnTo>
                  <a:pt x="9148" y="44307"/>
                </a:lnTo>
                <a:lnTo>
                  <a:pt x="9178" y="43423"/>
                </a:lnTo>
                <a:lnTo>
                  <a:pt x="9204" y="42539"/>
                </a:lnTo>
                <a:lnTo>
                  <a:pt x="9238" y="41676"/>
                </a:lnTo>
                <a:lnTo>
                  <a:pt x="9271" y="40814"/>
                </a:lnTo>
                <a:lnTo>
                  <a:pt x="9309" y="39952"/>
                </a:lnTo>
                <a:lnTo>
                  <a:pt x="9346" y="39112"/>
                </a:lnTo>
                <a:lnTo>
                  <a:pt x="9387" y="38249"/>
                </a:lnTo>
                <a:lnTo>
                  <a:pt x="9432" y="37409"/>
                </a:lnTo>
                <a:lnTo>
                  <a:pt x="9477" y="36591"/>
                </a:lnTo>
                <a:lnTo>
                  <a:pt x="9526" y="35751"/>
                </a:lnTo>
                <a:lnTo>
                  <a:pt x="9574" y="34933"/>
                </a:lnTo>
                <a:lnTo>
                  <a:pt x="9627" y="34115"/>
                </a:lnTo>
                <a:lnTo>
                  <a:pt x="9679" y="33297"/>
                </a:lnTo>
                <a:lnTo>
                  <a:pt x="9739" y="32501"/>
                </a:lnTo>
                <a:lnTo>
                  <a:pt x="9795" y="31705"/>
                </a:lnTo>
                <a:lnTo>
                  <a:pt x="9858" y="30909"/>
                </a:lnTo>
                <a:lnTo>
                  <a:pt x="9918" y="30135"/>
                </a:lnTo>
                <a:lnTo>
                  <a:pt x="9985" y="29361"/>
                </a:lnTo>
                <a:lnTo>
                  <a:pt x="10053" y="28588"/>
                </a:lnTo>
                <a:lnTo>
                  <a:pt x="10120" y="27836"/>
                </a:lnTo>
                <a:lnTo>
                  <a:pt x="10191" y="27084"/>
                </a:lnTo>
                <a:lnTo>
                  <a:pt x="10266" y="26333"/>
                </a:lnTo>
                <a:lnTo>
                  <a:pt x="10341" y="25581"/>
                </a:lnTo>
                <a:lnTo>
                  <a:pt x="10419" y="24851"/>
                </a:lnTo>
                <a:lnTo>
                  <a:pt x="10498" y="24144"/>
                </a:lnTo>
                <a:lnTo>
                  <a:pt x="10576" y="23414"/>
                </a:lnTo>
                <a:lnTo>
                  <a:pt x="10658" y="22707"/>
                </a:lnTo>
                <a:lnTo>
                  <a:pt x="10744" y="22021"/>
                </a:lnTo>
                <a:lnTo>
                  <a:pt x="10830" y="21336"/>
                </a:lnTo>
                <a:lnTo>
                  <a:pt x="10920" y="20651"/>
                </a:lnTo>
                <a:lnTo>
                  <a:pt x="11010" y="19965"/>
                </a:lnTo>
                <a:lnTo>
                  <a:pt x="11103" y="19302"/>
                </a:lnTo>
                <a:lnTo>
                  <a:pt x="11197" y="18661"/>
                </a:lnTo>
                <a:lnTo>
                  <a:pt x="11290" y="18020"/>
                </a:lnTo>
                <a:lnTo>
                  <a:pt x="11387" y="17378"/>
                </a:lnTo>
                <a:lnTo>
                  <a:pt x="11488" y="16759"/>
                </a:lnTo>
                <a:lnTo>
                  <a:pt x="11585" y="16140"/>
                </a:lnTo>
                <a:lnTo>
                  <a:pt x="11690" y="15521"/>
                </a:lnTo>
                <a:lnTo>
                  <a:pt x="11795" y="14924"/>
                </a:lnTo>
                <a:lnTo>
                  <a:pt x="11899" y="14327"/>
                </a:lnTo>
                <a:lnTo>
                  <a:pt x="12004" y="13752"/>
                </a:lnTo>
                <a:lnTo>
                  <a:pt x="12112" y="13200"/>
                </a:lnTo>
                <a:lnTo>
                  <a:pt x="12225" y="12625"/>
                </a:lnTo>
                <a:lnTo>
                  <a:pt x="12337" y="12072"/>
                </a:lnTo>
                <a:lnTo>
                  <a:pt x="12449" y="11542"/>
                </a:lnTo>
                <a:lnTo>
                  <a:pt x="12565" y="11011"/>
                </a:lnTo>
                <a:lnTo>
                  <a:pt x="12681" y="10502"/>
                </a:lnTo>
                <a:lnTo>
                  <a:pt x="12796" y="9994"/>
                </a:lnTo>
                <a:lnTo>
                  <a:pt x="12916" y="9508"/>
                </a:lnTo>
                <a:lnTo>
                  <a:pt x="13036" y="9021"/>
                </a:lnTo>
                <a:lnTo>
                  <a:pt x="13155" y="8535"/>
                </a:lnTo>
                <a:lnTo>
                  <a:pt x="13279" y="8093"/>
                </a:lnTo>
                <a:lnTo>
                  <a:pt x="13406" y="7628"/>
                </a:lnTo>
                <a:lnTo>
                  <a:pt x="13529" y="7186"/>
                </a:lnTo>
                <a:lnTo>
                  <a:pt x="13406" y="6766"/>
                </a:lnTo>
                <a:lnTo>
                  <a:pt x="13279" y="6368"/>
                </a:lnTo>
                <a:lnTo>
                  <a:pt x="13152" y="5970"/>
                </a:lnTo>
                <a:lnTo>
                  <a:pt x="13021" y="5572"/>
                </a:lnTo>
                <a:lnTo>
                  <a:pt x="12894" y="5196"/>
                </a:lnTo>
                <a:lnTo>
                  <a:pt x="12763" y="4843"/>
                </a:lnTo>
                <a:lnTo>
                  <a:pt x="12628" y="4489"/>
                </a:lnTo>
                <a:lnTo>
                  <a:pt x="12497" y="4157"/>
                </a:lnTo>
                <a:lnTo>
                  <a:pt x="12363" y="3825"/>
                </a:lnTo>
                <a:lnTo>
                  <a:pt x="12228" y="3516"/>
                </a:lnTo>
                <a:lnTo>
                  <a:pt x="12090" y="3206"/>
                </a:lnTo>
                <a:lnTo>
                  <a:pt x="11952" y="2919"/>
                </a:lnTo>
                <a:lnTo>
                  <a:pt x="11813" y="2632"/>
                </a:lnTo>
                <a:lnTo>
                  <a:pt x="11675" y="2388"/>
                </a:lnTo>
                <a:lnTo>
                  <a:pt x="11537" y="2123"/>
                </a:lnTo>
                <a:lnTo>
                  <a:pt x="11395" y="1902"/>
                </a:lnTo>
                <a:lnTo>
                  <a:pt x="11253" y="1659"/>
                </a:lnTo>
                <a:lnTo>
                  <a:pt x="11111" y="1460"/>
                </a:lnTo>
                <a:lnTo>
                  <a:pt x="10965" y="1261"/>
                </a:lnTo>
                <a:lnTo>
                  <a:pt x="10819" y="1084"/>
                </a:lnTo>
                <a:lnTo>
                  <a:pt x="10673" y="907"/>
                </a:lnTo>
                <a:lnTo>
                  <a:pt x="10527" y="752"/>
                </a:lnTo>
                <a:lnTo>
                  <a:pt x="10382" y="620"/>
                </a:lnTo>
                <a:lnTo>
                  <a:pt x="10232" y="487"/>
                </a:lnTo>
                <a:lnTo>
                  <a:pt x="10083" y="376"/>
                </a:lnTo>
                <a:lnTo>
                  <a:pt x="9933" y="266"/>
                </a:lnTo>
                <a:lnTo>
                  <a:pt x="9784" y="200"/>
                </a:lnTo>
                <a:lnTo>
                  <a:pt x="9630" y="133"/>
                </a:lnTo>
                <a:lnTo>
                  <a:pt x="9481" y="67"/>
                </a:lnTo>
                <a:lnTo>
                  <a:pt x="9328" y="23"/>
                </a:lnTo>
                <a:lnTo>
                  <a:pt x="91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 flipH="1">
            <a:off x="6730450" y="3023223"/>
            <a:ext cx="365159" cy="373903"/>
          </a:xfrm>
          <a:custGeom>
            <a:avLst/>
            <a:gdLst/>
            <a:ahLst/>
            <a:cxnLst/>
            <a:rect l="l" t="t" r="r" b="b"/>
            <a:pathLst>
              <a:path w="18037" h="106677" extrusionOk="0">
                <a:moveTo>
                  <a:pt x="8864" y="1"/>
                </a:moveTo>
                <a:lnTo>
                  <a:pt x="8710" y="23"/>
                </a:lnTo>
                <a:lnTo>
                  <a:pt x="8561" y="67"/>
                </a:lnTo>
                <a:lnTo>
                  <a:pt x="8407" y="133"/>
                </a:lnTo>
                <a:lnTo>
                  <a:pt x="8258" y="200"/>
                </a:lnTo>
                <a:lnTo>
                  <a:pt x="8105" y="266"/>
                </a:lnTo>
                <a:lnTo>
                  <a:pt x="7955" y="376"/>
                </a:lnTo>
                <a:lnTo>
                  <a:pt x="7806" y="487"/>
                </a:lnTo>
                <a:lnTo>
                  <a:pt x="7660" y="620"/>
                </a:lnTo>
                <a:lnTo>
                  <a:pt x="7510" y="752"/>
                </a:lnTo>
                <a:lnTo>
                  <a:pt x="7365" y="907"/>
                </a:lnTo>
                <a:lnTo>
                  <a:pt x="7219" y="1084"/>
                </a:lnTo>
                <a:lnTo>
                  <a:pt x="7073" y="1261"/>
                </a:lnTo>
                <a:lnTo>
                  <a:pt x="6931" y="1460"/>
                </a:lnTo>
                <a:lnTo>
                  <a:pt x="6789" y="1659"/>
                </a:lnTo>
                <a:lnTo>
                  <a:pt x="6647" y="1902"/>
                </a:lnTo>
                <a:lnTo>
                  <a:pt x="6505" y="2123"/>
                </a:lnTo>
                <a:lnTo>
                  <a:pt x="6363" y="2388"/>
                </a:lnTo>
                <a:lnTo>
                  <a:pt x="6224" y="2632"/>
                </a:lnTo>
                <a:lnTo>
                  <a:pt x="6086" y="2919"/>
                </a:lnTo>
                <a:lnTo>
                  <a:pt x="5948" y="3206"/>
                </a:lnTo>
                <a:lnTo>
                  <a:pt x="5813" y="3516"/>
                </a:lnTo>
                <a:lnTo>
                  <a:pt x="5679" y="3825"/>
                </a:lnTo>
                <a:lnTo>
                  <a:pt x="5544" y="4157"/>
                </a:lnTo>
                <a:lnTo>
                  <a:pt x="5410" y="4489"/>
                </a:lnTo>
                <a:lnTo>
                  <a:pt x="5279" y="4843"/>
                </a:lnTo>
                <a:lnTo>
                  <a:pt x="5148" y="5196"/>
                </a:lnTo>
                <a:lnTo>
                  <a:pt x="5017" y="5572"/>
                </a:lnTo>
                <a:lnTo>
                  <a:pt x="4890" y="5970"/>
                </a:lnTo>
                <a:lnTo>
                  <a:pt x="4759" y="6368"/>
                </a:lnTo>
                <a:lnTo>
                  <a:pt x="4636" y="6766"/>
                </a:lnTo>
                <a:lnTo>
                  <a:pt x="4509" y="7186"/>
                </a:lnTo>
                <a:lnTo>
                  <a:pt x="4385" y="7628"/>
                </a:lnTo>
                <a:lnTo>
                  <a:pt x="4258" y="8093"/>
                </a:lnTo>
                <a:lnTo>
                  <a:pt x="4135" y="8535"/>
                </a:lnTo>
                <a:lnTo>
                  <a:pt x="4015" y="9021"/>
                </a:lnTo>
                <a:lnTo>
                  <a:pt x="3896" y="9508"/>
                </a:lnTo>
                <a:lnTo>
                  <a:pt x="3776" y="9994"/>
                </a:lnTo>
                <a:lnTo>
                  <a:pt x="3660" y="10502"/>
                </a:lnTo>
                <a:lnTo>
                  <a:pt x="3540" y="11011"/>
                </a:lnTo>
                <a:lnTo>
                  <a:pt x="3428" y="11542"/>
                </a:lnTo>
                <a:lnTo>
                  <a:pt x="3316" y="12072"/>
                </a:lnTo>
                <a:lnTo>
                  <a:pt x="3204" y="12625"/>
                </a:lnTo>
                <a:lnTo>
                  <a:pt x="3092" y="13200"/>
                </a:lnTo>
                <a:lnTo>
                  <a:pt x="2984" y="13752"/>
                </a:lnTo>
                <a:lnTo>
                  <a:pt x="2879" y="14327"/>
                </a:lnTo>
                <a:lnTo>
                  <a:pt x="2770" y="14924"/>
                </a:lnTo>
                <a:lnTo>
                  <a:pt x="2670" y="15521"/>
                </a:lnTo>
                <a:lnTo>
                  <a:pt x="2565" y="16140"/>
                </a:lnTo>
                <a:lnTo>
                  <a:pt x="2468" y="16759"/>
                </a:lnTo>
                <a:lnTo>
                  <a:pt x="2367" y="17378"/>
                </a:lnTo>
                <a:lnTo>
                  <a:pt x="2270" y="18020"/>
                </a:lnTo>
                <a:lnTo>
                  <a:pt x="2176" y="18661"/>
                </a:lnTo>
                <a:lnTo>
                  <a:pt x="2083" y="19302"/>
                </a:lnTo>
                <a:lnTo>
                  <a:pt x="1989" y="19965"/>
                </a:lnTo>
                <a:lnTo>
                  <a:pt x="1899" y="20651"/>
                </a:lnTo>
                <a:lnTo>
                  <a:pt x="1810" y="21336"/>
                </a:lnTo>
                <a:lnTo>
                  <a:pt x="1724" y="22021"/>
                </a:lnTo>
                <a:lnTo>
                  <a:pt x="1638" y="22707"/>
                </a:lnTo>
                <a:lnTo>
                  <a:pt x="1556" y="23414"/>
                </a:lnTo>
                <a:lnTo>
                  <a:pt x="1477" y="24144"/>
                </a:lnTo>
                <a:lnTo>
                  <a:pt x="1399" y="24851"/>
                </a:lnTo>
                <a:lnTo>
                  <a:pt x="1320" y="25581"/>
                </a:lnTo>
                <a:lnTo>
                  <a:pt x="1245" y="26333"/>
                </a:lnTo>
                <a:lnTo>
                  <a:pt x="1171" y="27084"/>
                </a:lnTo>
                <a:lnTo>
                  <a:pt x="1100" y="27836"/>
                </a:lnTo>
                <a:lnTo>
                  <a:pt x="1032" y="28588"/>
                </a:lnTo>
                <a:lnTo>
                  <a:pt x="965" y="29361"/>
                </a:lnTo>
                <a:lnTo>
                  <a:pt x="898" y="30135"/>
                </a:lnTo>
                <a:lnTo>
                  <a:pt x="838" y="30909"/>
                </a:lnTo>
                <a:lnTo>
                  <a:pt x="774" y="31705"/>
                </a:lnTo>
                <a:lnTo>
                  <a:pt x="718" y="32501"/>
                </a:lnTo>
                <a:lnTo>
                  <a:pt x="658" y="33297"/>
                </a:lnTo>
                <a:lnTo>
                  <a:pt x="606" y="34115"/>
                </a:lnTo>
                <a:lnTo>
                  <a:pt x="554" y="34933"/>
                </a:lnTo>
                <a:lnTo>
                  <a:pt x="501" y="35751"/>
                </a:lnTo>
                <a:lnTo>
                  <a:pt x="457" y="36591"/>
                </a:lnTo>
                <a:lnTo>
                  <a:pt x="408" y="37409"/>
                </a:lnTo>
                <a:lnTo>
                  <a:pt x="367" y="38249"/>
                </a:lnTo>
                <a:lnTo>
                  <a:pt x="326" y="39112"/>
                </a:lnTo>
                <a:lnTo>
                  <a:pt x="288" y="39952"/>
                </a:lnTo>
                <a:lnTo>
                  <a:pt x="251" y="40814"/>
                </a:lnTo>
                <a:lnTo>
                  <a:pt x="217" y="41676"/>
                </a:lnTo>
                <a:lnTo>
                  <a:pt x="184" y="42539"/>
                </a:lnTo>
                <a:lnTo>
                  <a:pt x="158" y="43423"/>
                </a:lnTo>
                <a:lnTo>
                  <a:pt x="128" y="44307"/>
                </a:lnTo>
                <a:lnTo>
                  <a:pt x="105" y="45192"/>
                </a:lnTo>
                <a:lnTo>
                  <a:pt x="83" y="46076"/>
                </a:lnTo>
                <a:lnTo>
                  <a:pt x="64" y="46960"/>
                </a:lnTo>
                <a:lnTo>
                  <a:pt x="45" y="47867"/>
                </a:lnTo>
                <a:lnTo>
                  <a:pt x="34" y="48773"/>
                </a:lnTo>
                <a:lnTo>
                  <a:pt x="19" y="49680"/>
                </a:lnTo>
                <a:lnTo>
                  <a:pt x="12" y="50586"/>
                </a:lnTo>
                <a:lnTo>
                  <a:pt x="4" y="51493"/>
                </a:lnTo>
                <a:lnTo>
                  <a:pt x="1" y="52421"/>
                </a:lnTo>
                <a:lnTo>
                  <a:pt x="1" y="53350"/>
                </a:lnTo>
                <a:lnTo>
                  <a:pt x="1" y="54256"/>
                </a:lnTo>
                <a:lnTo>
                  <a:pt x="4" y="55185"/>
                </a:lnTo>
                <a:lnTo>
                  <a:pt x="12" y="56091"/>
                </a:lnTo>
                <a:lnTo>
                  <a:pt x="19" y="57020"/>
                </a:lnTo>
                <a:lnTo>
                  <a:pt x="34" y="57926"/>
                </a:lnTo>
                <a:lnTo>
                  <a:pt x="45" y="58833"/>
                </a:lnTo>
                <a:lnTo>
                  <a:pt x="64" y="59717"/>
                </a:lnTo>
                <a:lnTo>
                  <a:pt x="83" y="60624"/>
                </a:lnTo>
                <a:lnTo>
                  <a:pt x="105" y="61508"/>
                </a:lnTo>
                <a:lnTo>
                  <a:pt x="128" y="62392"/>
                </a:lnTo>
                <a:lnTo>
                  <a:pt x="158" y="63255"/>
                </a:lnTo>
                <a:lnTo>
                  <a:pt x="184" y="64139"/>
                </a:lnTo>
                <a:lnTo>
                  <a:pt x="217" y="65001"/>
                </a:lnTo>
                <a:lnTo>
                  <a:pt x="251" y="65864"/>
                </a:lnTo>
                <a:lnTo>
                  <a:pt x="288" y="66726"/>
                </a:lnTo>
                <a:lnTo>
                  <a:pt x="326" y="67588"/>
                </a:lnTo>
                <a:lnTo>
                  <a:pt x="367" y="68428"/>
                </a:lnTo>
                <a:lnTo>
                  <a:pt x="408" y="69268"/>
                </a:lnTo>
                <a:lnTo>
                  <a:pt x="457" y="70109"/>
                </a:lnTo>
                <a:lnTo>
                  <a:pt x="501" y="70927"/>
                </a:lnTo>
                <a:lnTo>
                  <a:pt x="554" y="71745"/>
                </a:lnTo>
                <a:lnTo>
                  <a:pt x="606" y="72563"/>
                </a:lnTo>
                <a:lnTo>
                  <a:pt x="658" y="73381"/>
                </a:lnTo>
                <a:lnTo>
                  <a:pt x="718" y="74177"/>
                </a:lnTo>
                <a:lnTo>
                  <a:pt x="774" y="74973"/>
                </a:lnTo>
                <a:lnTo>
                  <a:pt x="838" y="75768"/>
                </a:lnTo>
                <a:lnTo>
                  <a:pt x="898" y="76564"/>
                </a:lnTo>
                <a:lnTo>
                  <a:pt x="965" y="77338"/>
                </a:lnTo>
                <a:lnTo>
                  <a:pt x="1032" y="78090"/>
                </a:lnTo>
                <a:lnTo>
                  <a:pt x="1100" y="78864"/>
                </a:lnTo>
                <a:lnTo>
                  <a:pt x="1171" y="79615"/>
                </a:lnTo>
                <a:lnTo>
                  <a:pt x="1245" y="80367"/>
                </a:lnTo>
                <a:lnTo>
                  <a:pt x="1320" y="81097"/>
                </a:lnTo>
                <a:lnTo>
                  <a:pt x="1399" y="81826"/>
                </a:lnTo>
                <a:lnTo>
                  <a:pt x="1477" y="82556"/>
                </a:lnTo>
                <a:lnTo>
                  <a:pt x="1556" y="83263"/>
                </a:lnTo>
                <a:lnTo>
                  <a:pt x="1638" y="83971"/>
                </a:lnTo>
                <a:lnTo>
                  <a:pt x="1724" y="84678"/>
                </a:lnTo>
                <a:lnTo>
                  <a:pt x="1810" y="85364"/>
                </a:lnTo>
                <a:lnTo>
                  <a:pt x="1899" y="86049"/>
                </a:lnTo>
                <a:lnTo>
                  <a:pt x="1989" y="86712"/>
                </a:lnTo>
                <a:lnTo>
                  <a:pt x="2083" y="87376"/>
                </a:lnTo>
                <a:lnTo>
                  <a:pt x="2176" y="88039"/>
                </a:lnTo>
                <a:lnTo>
                  <a:pt x="2270" y="88680"/>
                </a:lnTo>
                <a:lnTo>
                  <a:pt x="2367" y="89321"/>
                </a:lnTo>
                <a:lnTo>
                  <a:pt x="2468" y="89940"/>
                </a:lnTo>
                <a:lnTo>
                  <a:pt x="2565" y="90559"/>
                </a:lnTo>
                <a:lnTo>
                  <a:pt x="2670" y="91156"/>
                </a:lnTo>
                <a:lnTo>
                  <a:pt x="2770" y="91753"/>
                </a:lnTo>
                <a:lnTo>
                  <a:pt x="2879" y="92350"/>
                </a:lnTo>
                <a:lnTo>
                  <a:pt x="2984" y="92925"/>
                </a:lnTo>
                <a:lnTo>
                  <a:pt x="3092" y="93500"/>
                </a:lnTo>
                <a:lnTo>
                  <a:pt x="3204" y="94053"/>
                </a:lnTo>
                <a:lnTo>
                  <a:pt x="3316" y="94605"/>
                </a:lnTo>
                <a:lnTo>
                  <a:pt x="3428" y="95136"/>
                </a:lnTo>
                <a:lnTo>
                  <a:pt x="3540" y="95667"/>
                </a:lnTo>
                <a:lnTo>
                  <a:pt x="3660" y="96197"/>
                </a:lnTo>
                <a:lnTo>
                  <a:pt x="3776" y="96684"/>
                </a:lnTo>
                <a:lnTo>
                  <a:pt x="3896" y="97192"/>
                </a:lnTo>
                <a:lnTo>
                  <a:pt x="4015" y="97679"/>
                </a:lnTo>
                <a:lnTo>
                  <a:pt x="4135" y="98143"/>
                </a:lnTo>
                <a:lnTo>
                  <a:pt x="4258" y="98607"/>
                </a:lnTo>
                <a:lnTo>
                  <a:pt x="4385" y="99049"/>
                </a:lnTo>
                <a:lnTo>
                  <a:pt x="4509" y="99492"/>
                </a:lnTo>
                <a:lnTo>
                  <a:pt x="4636" y="99912"/>
                </a:lnTo>
                <a:lnTo>
                  <a:pt x="4759" y="100332"/>
                </a:lnTo>
                <a:lnTo>
                  <a:pt x="4890" y="100730"/>
                </a:lnTo>
                <a:lnTo>
                  <a:pt x="5017" y="101106"/>
                </a:lnTo>
                <a:lnTo>
                  <a:pt x="5148" y="101481"/>
                </a:lnTo>
                <a:lnTo>
                  <a:pt x="5279" y="101857"/>
                </a:lnTo>
                <a:lnTo>
                  <a:pt x="5410" y="102189"/>
                </a:lnTo>
                <a:lnTo>
                  <a:pt x="5544" y="102543"/>
                </a:lnTo>
                <a:lnTo>
                  <a:pt x="5679" y="102852"/>
                </a:lnTo>
                <a:lnTo>
                  <a:pt x="5813" y="103184"/>
                </a:lnTo>
                <a:lnTo>
                  <a:pt x="5948" y="103471"/>
                </a:lnTo>
                <a:lnTo>
                  <a:pt x="6086" y="103759"/>
                </a:lnTo>
                <a:lnTo>
                  <a:pt x="6224" y="104046"/>
                </a:lnTo>
                <a:lnTo>
                  <a:pt x="6363" y="104311"/>
                </a:lnTo>
                <a:lnTo>
                  <a:pt x="6505" y="104555"/>
                </a:lnTo>
                <a:lnTo>
                  <a:pt x="6647" y="104798"/>
                </a:lnTo>
                <a:lnTo>
                  <a:pt x="6789" y="105019"/>
                </a:lnTo>
                <a:lnTo>
                  <a:pt x="6931" y="105240"/>
                </a:lnTo>
                <a:lnTo>
                  <a:pt x="7073" y="105417"/>
                </a:lnTo>
                <a:lnTo>
                  <a:pt x="7219" y="105616"/>
                </a:lnTo>
                <a:lnTo>
                  <a:pt x="7365" y="105771"/>
                </a:lnTo>
                <a:lnTo>
                  <a:pt x="7510" y="105925"/>
                </a:lnTo>
                <a:lnTo>
                  <a:pt x="7660" y="106080"/>
                </a:lnTo>
                <a:lnTo>
                  <a:pt x="7806" y="106213"/>
                </a:lnTo>
                <a:lnTo>
                  <a:pt x="7955" y="106323"/>
                </a:lnTo>
                <a:lnTo>
                  <a:pt x="8105" y="106412"/>
                </a:lnTo>
                <a:lnTo>
                  <a:pt x="8258" y="106500"/>
                </a:lnTo>
                <a:lnTo>
                  <a:pt x="8407" y="106566"/>
                </a:lnTo>
                <a:lnTo>
                  <a:pt x="8561" y="106611"/>
                </a:lnTo>
                <a:lnTo>
                  <a:pt x="8710" y="106655"/>
                </a:lnTo>
                <a:lnTo>
                  <a:pt x="8864" y="106677"/>
                </a:lnTo>
                <a:lnTo>
                  <a:pt x="9252" y="106677"/>
                </a:lnTo>
                <a:lnTo>
                  <a:pt x="9484" y="106611"/>
                </a:lnTo>
                <a:lnTo>
                  <a:pt x="9712" y="106522"/>
                </a:lnTo>
                <a:lnTo>
                  <a:pt x="9940" y="106412"/>
                </a:lnTo>
                <a:lnTo>
                  <a:pt x="10168" y="106257"/>
                </a:lnTo>
                <a:lnTo>
                  <a:pt x="10392" y="106080"/>
                </a:lnTo>
                <a:lnTo>
                  <a:pt x="10617" y="105859"/>
                </a:lnTo>
                <a:lnTo>
                  <a:pt x="10837" y="105594"/>
                </a:lnTo>
                <a:lnTo>
                  <a:pt x="11054" y="105328"/>
                </a:lnTo>
                <a:lnTo>
                  <a:pt x="11275" y="105019"/>
                </a:lnTo>
                <a:lnTo>
                  <a:pt x="11488" y="104665"/>
                </a:lnTo>
                <a:lnTo>
                  <a:pt x="11701" y="104289"/>
                </a:lnTo>
                <a:lnTo>
                  <a:pt x="11910" y="103891"/>
                </a:lnTo>
                <a:lnTo>
                  <a:pt x="12119" y="103449"/>
                </a:lnTo>
                <a:lnTo>
                  <a:pt x="12325" y="102985"/>
                </a:lnTo>
                <a:lnTo>
                  <a:pt x="12531" y="102498"/>
                </a:lnTo>
                <a:lnTo>
                  <a:pt x="12729" y="101968"/>
                </a:lnTo>
                <a:lnTo>
                  <a:pt x="12931" y="101437"/>
                </a:lnTo>
                <a:lnTo>
                  <a:pt x="13125" y="100862"/>
                </a:lnTo>
                <a:lnTo>
                  <a:pt x="13319" y="100243"/>
                </a:lnTo>
                <a:lnTo>
                  <a:pt x="13510" y="99624"/>
                </a:lnTo>
                <a:lnTo>
                  <a:pt x="13697" y="98961"/>
                </a:lnTo>
                <a:lnTo>
                  <a:pt x="13880" y="98276"/>
                </a:lnTo>
                <a:lnTo>
                  <a:pt x="14063" y="97568"/>
                </a:lnTo>
                <a:lnTo>
                  <a:pt x="14239" y="96838"/>
                </a:lnTo>
                <a:lnTo>
                  <a:pt x="14415" y="96087"/>
                </a:lnTo>
                <a:lnTo>
                  <a:pt x="14587" y="95313"/>
                </a:lnTo>
                <a:lnTo>
                  <a:pt x="14755" y="94517"/>
                </a:lnTo>
                <a:lnTo>
                  <a:pt x="14923" y="93677"/>
                </a:lnTo>
                <a:lnTo>
                  <a:pt x="15084" y="92837"/>
                </a:lnTo>
                <a:lnTo>
                  <a:pt x="15241" y="91952"/>
                </a:lnTo>
                <a:lnTo>
                  <a:pt x="15398" y="91068"/>
                </a:lnTo>
                <a:lnTo>
                  <a:pt x="15547" y="90139"/>
                </a:lnTo>
                <a:lnTo>
                  <a:pt x="15697" y="89211"/>
                </a:lnTo>
                <a:lnTo>
                  <a:pt x="15839" y="88260"/>
                </a:lnTo>
                <a:lnTo>
                  <a:pt x="15977" y="87265"/>
                </a:lnTo>
                <a:lnTo>
                  <a:pt x="16115" y="86270"/>
                </a:lnTo>
                <a:lnTo>
                  <a:pt x="16246" y="85253"/>
                </a:lnTo>
                <a:lnTo>
                  <a:pt x="16373" y="84214"/>
                </a:lnTo>
                <a:lnTo>
                  <a:pt x="16497" y="83175"/>
                </a:lnTo>
                <a:lnTo>
                  <a:pt x="16616" y="82092"/>
                </a:lnTo>
                <a:lnTo>
                  <a:pt x="16732" y="81008"/>
                </a:lnTo>
                <a:lnTo>
                  <a:pt x="16844" y="79903"/>
                </a:lnTo>
                <a:lnTo>
                  <a:pt x="16949" y="78775"/>
                </a:lnTo>
                <a:lnTo>
                  <a:pt x="17050" y="77626"/>
                </a:lnTo>
                <a:lnTo>
                  <a:pt x="17147" y="76476"/>
                </a:lnTo>
                <a:lnTo>
                  <a:pt x="17241" y="75304"/>
                </a:lnTo>
                <a:lnTo>
                  <a:pt x="17330" y="74110"/>
                </a:lnTo>
                <a:lnTo>
                  <a:pt x="17413" y="72894"/>
                </a:lnTo>
                <a:lnTo>
                  <a:pt x="17491" y="71678"/>
                </a:lnTo>
                <a:lnTo>
                  <a:pt x="17566" y="70462"/>
                </a:lnTo>
                <a:lnTo>
                  <a:pt x="17633" y="69202"/>
                </a:lnTo>
                <a:lnTo>
                  <a:pt x="17697" y="67942"/>
                </a:lnTo>
                <a:lnTo>
                  <a:pt x="17753" y="66682"/>
                </a:lnTo>
                <a:lnTo>
                  <a:pt x="17805" y="65399"/>
                </a:lnTo>
                <a:lnTo>
                  <a:pt x="17854" y="64095"/>
                </a:lnTo>
                <a:lnTo>
                  <a:pt x="17898" y="62790"/>
                </a:lnTo>
                <a:lnTo>
                  <a:pt x="17932" y="61464"/>
                </a:lnTo>
                <a:lnTo>
                  <a:pt x="17966" y="60137"/>
                </a:lnTo>
                <a:lnTo>
                  <a:pt x="17992" y="58789"/>
                </a:lnTo>
                <a:lnTo>
                  <a:pt x="18011" y="57440"/>
                </a:lnTo>
                <a:lnTo>
                  <a:pt x="18026" y="56091"/>
                </a:lnTo>
                <a:lnTo>
                  <a:pt x="18033" y="54721"/>
                </a:lnTo>
                <a:lnTo>
                  <a:pt x="18037" y="53350"/>
                </a:lnTo>
                <a:lnTo>
                  <a:pt x="18033" y="51957"/>
                </a:lnTo>
                <a:lnTo>
                  <a:pt x="18026" y="50608"/>
                </a:lnTo>
                <a:lnTo>
                  <a:pt x="18011" y="49238"/>
                </a:lnTo>
                <a:lnTo>
                  <a:pt x="17992" y="47889"/>
                </a:lnTo>
                <a:lnTo>
                  <a:pt x="17966" y="46540"/>
                </a:lnTo>
                <a:lnTo>
                  <a:pt x="17932" y="45214"/>
                </a:lnTo>
                <a:lnTo>
                  <a:pt x="17898" y="43909"/>
                </a:lnTo>
                <a:lnTo>
                  <a:pt x="17854" y="42583"/>
                </a:lnTo>
                <a:lnTo>
                  <a:pt x="17805" y="41300"/>
                </a:lnTo>
                <a:lnTo>
                  <a:pt x="17753" y="40018"/>
                </a:lnTo>
                <a:lnTo>
                  <a:pt x="17697" y="38736"/>
                </a:lnTo>
                <a:lnTo>
                  <a:pt x="17633" y="37476"/>
                </a:lnTo>
                <a:lnTo>
                  <a:pt x="17566" y="36237"/>
                </a:lnTo>
                <a:lnTo>
                  <a:pt x="17491" y="34999"/>
                </a:lnTo>
                <a:lnTo>
                  <a:pt x="17413" y="33783"/>
                </a:lnTo>
                <a:lnTo>
                  <a:pt x="17330" y="32589"/>
                </a:lnTo>
                <a:lnTo>
                  <a:pt x="17241" y="31396"/>
                </a:lnTo>
                <a:lnTo>
                  <a:pt x="17147" y="30224"/>
                </a:lnTo>
                <a:lnTo>
                  <a:pt x="17050" y="29052"/>
                </a:lnTo>
                <a:lnTo>
                  <a:pt x="16949" y="27924"/>
                </a:lnTo>
                <a:lnTo>
                  <a:pt x="16844" y="26797"/>
                </a:lnTo>
                <a:lnTo>
                  <a:pt x="16732" y="25691"/>
                </a:lnTo>
                <a:lnTo>
                  <a:pt x="16616" y="24586"/>
                </a:lnTo>
                <a:lnTo>
                  <a:pt x="16497" y="23525"/>
                </a:lnTo>
                <a:lnTo>
                  <a:pt x="16373" y="22463"/>
                </a:lnTo>
                <a:lnTo>
                  <a:pt x="16246" y="21424"/>
                </a:lnTo>
                <a:lnTo>
                  <a:pt x="16115" y="20407"/>
                </a:lnTo>
                <a:lnTo>
                  <a:pt x="15977" y="19412"/>
                </a:lnTo>
                <a:lnTo>
                  <a:pt x="15839" y="18440"/>
                </a:lnTo>
                <a:lnTo>
                  <a:pt x="15697" y="17467"/>
                </a:lnTo>
                <a:lnTo>
                  <a:pt x="15547" y="16538"/>
                </a:lnTo>
                <a:lnTo>
                  <a:pt x="15398" y="15632"/>
                </a:lnTo>
                <a:lnTo>
                  <a:pt x="15241" y="14725"/>
                </a:lnTo>
                <a:lnTo>
                  <a:pt x="15084" y="13863"/>
                </a:lnTo>
                <a:lnTo>
                  <a:pt x="14923" y="13001"/>
                </a:lnTo>
                <a:lnTo>
                  <a:pt x="14755" y="12183"/>
                </a:lnTo>
                <a:lnTo>
                  <a:pt x="14587" y="11387"/>
                </a:lnTo>
                <a:lnTo>
                  <a:pt x="14415" y="10591"/>
                </a:lnTo>
                <a:lnTo>
                  <a:pt x="14239" y="9839"/>
                </a:lnTo>
                <a:lnTo>
                  <a:pt x="14063" y="9110"/>
                </a:lnTo>
                <a:lnTo>
                  <a:pt x="13880" y="8402"/>
                </a:lnTo>
                <a:lnTo>
                  <a:pt x="13697" y="7717"/>
                </a:lnTo>
                <a:lnTo>
                  <a:pt x="13510" y="7076"/>
                </a:lnTo>
                <a:lnTo>
                  <a:pt x="13319" y="6434"/>
                </a:lnTo>
                <a:lnTo>
                  <a:pt x="13125" y="5837"/>
                </a:lnTo>
                <a:lnTo>
                  <a:pt x="12931" y="5263"/>
                </a:lnTo>
                <a:lnTo>
                  <a:pt x="12729" y="4710"/>
                </a:lnTo>
                <a:lnTo>
                  <a:pt x="12531" y="4201"/>
                </a:lnTo>
                <a:lnTo>
                  <a:pt x="12325" y="3693"/>
                </a:lnTo>
                <a:lnTo>
                  <a:pt x="12119" y="3229"/>
                </a:lnTo>
                <a:lnTo>
                  <a:pt x="11910" y="2808"/>
                </a:lnTo>
                <a:lnTo>
                  <a:pt x="11701" y="2388"/>
                </a:lnTo>
                <a:lnTo>
                  <a:pt x="11488" y="2013"/>
                </a:lnTo>
                <a:lnTo>
                  <a:pt x="11275" y="1681"/>
                </a:lnTo>
                <a:lnTo>
                  <a:pt x="11054" y="1371"/>
                </a:lnTo>
                <a:lnTo>
                  <a:pt x="10837" y="1084"/>
                </a:lnTo>
                <a:lnTo>
                  <a:pt x="10617" y="841"/>
                </a:lnTo>
                <a:lnTo>
                  <a:pt x="10392" y="620"/>
                </a:lnTo>
                <a:lnTo>
                  <a:pt x="10168" y="421"/>
                </a:lnTo>
                <a:lnTo>
                  <a:pt x="9940" y="266"/>
                </a:lnTo>
                <a:lnTo>
                  <a:pt x="9712" y="155"/>
                </a:lnTo>
                <a:lnTo>
                  <a:pt x="9484" y="67"/>
                </a:lnTo>
                <a:lnTo>
                  <a:pt x="9252" y="23"/>
                </a:lnTo>
                <a:lnTo>
                  <a:pt x="902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 flipH="1">
            <a:off x="5516495" y="3030283"/>
            <a:ext cx="112400" cy="273632"/>
          </a:xfrm>
          <a:custGeom>
            <a:avLst/>
            <a:gdLst/>
            <a:ahLst/>
            <a:cxnLst/>
            <a:rect l="l" t="t" r="r" b="b"/>
            <a:pathLst>
              <a:path w="5552" h="78069" extrusionOk="0">
                <a:moveTo>
                  <a:pt x="0" y="1"/>
                </a:moveTo>
                <a:lnTo>
                  <a:pt x="0" y="78068"/>
                </a:lnTo>
                <a:lnTo>
                  <a:pt x="3308" y="78068"/>
                </a:lnTo>
                <a:lnTo>
                  <a:pt x="3428" y="78002"/>
                </a:lnTo>
                <a:lnTo>
                  <a:pt x="3547" y="77913"/>
                </a:lnTo>
                <a:lnTo>
                  <a:pt x="3663" y="77803"/>
                </a:lnTo>
                <a:lnTo>
                  <a:pt x="3776" y="77648"/>
                </a:lnTo>
                <a:lnTo>
                  <a:pt x="3888" y="77449"/>
                </a:lnTo>
                <a:lnTo>
                  <a:pt x="4000" y="77228"/>
                </a:lnTo>
                <a:lnTo>
                  <a:pt x="4108" y="76985"/>
                </a:lnTo>
                <a:lnTo>
                  <a:pt x="4213" y="76697"/>
                </a:lnTo>
                <a:lnTo>
                  <a:pt x="4314" y="76388"/>
                </a:lnTo>
                <a:lnTo>
                  <a:pt x="4411" y="76056"/>
                </a:lnTo>
                <a:lnTo>
                  <a:pt x="4508" y="75702"/>
                </a:lnTo>
                <a:lnTo>
                  <a:pt x="4602" y="75304"/>
                </a:lnTo>
                <a:lnTo>
                  <a:pt x="4691" y="74884"/>
                </a:lnTo>
                <a:lnTo>
                  <a:pt x="4774" y="74442"/>
                </a:lnTo>
                <a:lnTo>
                  <a:pt x="4856" y="73978"/>
                </a:lnTo>
                <a:lnTo>
                  <a:pt x="4934" y="73491"/>
                </a:lnTo>
                <a:lnTo>
                  <a:pt x="5009" y="72983"/>
                </a:lnTo>
                <a:lnTo>
                  <a:pt x="5080" y="72474"/>
                </a:lnTo>
                <a:lnTo>
                  <a:pt x="5147" y="71922"/>
                </a:lnTo>
                <a:lnTo>
                  <a:pt x="5207" y="71347"/>
                </a:lnTo>
                <a:lnTo>
                  <a:pt x="5263" y="70772"/>
                </a:lnTo>
                <a:lnTo>
                  <a:pt x="5316" y="70153"/>
                </a:lnTo>
                <a:lnTo>
                  <a:pt x="5364" y="69534"/>
                </a:lnTo>
                <a:lnTo>
                  <a:pt x="5405" y="68915"/>
                </a:lnTo>
                <a:lnTo>
                  <a:pt x="5443" y="68252"/>
                </a:lnTo>
                <a:lnTo>
                  <a:pt x="5476" y="67588"/>
                </a:lnTo>
                <a:lnTo>
                  <a:pt x="5503" y="66925"/>
                </a:lnTo>
                <a:lnTo>
                  <a:pt x="5521" y="66240"/>
                </a:lnTo>
                <a:lnTo>
                  <a:pt x="5536" y="65532"/>
                </a:lnTo>
                <a:lnTo>
                  <a:pt x="5547" y="64825"/>
                </a:lnTo>
                <a:lnTo>
                  <a:pt x="5551" y="64095"/>
                </a:lnTo>
                <a:lnTo>
                  <a:pt x="55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215689" y="3335661"/>
            <a:ext cx="112319" cy="117638"/>
          </a:xfrm>
          <a:custGeom>
            <a:avLst/>
            <a:gdLst/>
            <a:ahLst/>
            <a:cxnLst/>
            <a:rect l="l" t="t" r="r" b="b"/>
            <a:pathLst>
              <a:path w="5548" h="33563" extrusionOk="0">
                <a:moveTo>
                  <a:pt x="2363" y="1"/>
                </a:moveTo>
                <a:lnTo>
                  <a:pt x="2243" y="23"/>
                </a:lnTo>
                <a:lnTo>
                  <a:pt x="2120" y="67"/>
                </a:lnTo>
                <a:lnTo>
                  <a:pt x="2004" y="155"/>
                </a:lnTo>
                <a:lnTo>
                  <a:pt x="1888" y="288"/>
                </a:lnTo>
                <a:lnTo>
                  <a:pt x="1772" y="443"/>
                </a:lnTo>
                <a:lnTo>
                  <a:pt x="1660" y="620"/>
                </a:lnTo>
                <a:lnTo>
                  <a:pt x="1551" y="841"/>
                </a:lnTo>
                <a:lnTo>
                  <a:pt x="1443" y="1106"/>
                </a:lnTo>
                <a:lnTo>
                  <a:pt x="1338" y="1371"/>
                </a:lnTo>
                <a:lnTo>
                  <a:pt x="1237" y="1681"/>
                </a:lnTo>
                <a:lnTo>
                  <a:pt x="1136" y="2012"/>
                </a:lnTo>
                <a:lnTo>
                  <a:pt x="1043" y="2388"/>
                </a:lnTo>
                <a:lnTo>
                  <a:pt x="950" y="2786"/>
                </a:lnTo>
                <a:lnTo>
                  <a:pt x="860" y="3184"/>
                </a:lnTo>
                <a:lnTo>
                  <a:pt x="774" y="3626"/>
                </a:lnTo>
                <a:lnTo>
                  <a:pt x="692" y="4091"/>
                </a:lnTo>
                <a:lnTo>
                  <a:pt x="613" y="4577"/>
                </a:lnTo>
                <a:lnTo>
                  <a:pt x="538" y="5086"/>
                </a:lnTo>
                <a:lnTo>
                  <a:pt x="471" y="5616"/>
                </a:lnTo>
                <a:lnTo>
                  <a:pt x="404" y="6169"/>
                </a:lnTo>
                <a:lnTo>
                  <a:pt x="344" y="6722"/>
                </a:lnTo>
                <a:lnTo>
                  <a:pt x="284" y="7319"/>
                </a:lnTo>
                <a:lnTo>
                  <a:pt x="232" y="7916"/>
                </a:lnTo>
                <a:lnTo>
                  <a:pt x="187" y="8535"/>
                </a:lnTo>
                <a:lnTo>
                  <a:pt x="142" y="9176"/>
                </a:lnTo>
                <a:lnTo>
                  <a:pt x="105" y="9817"/>
                </a:lnTo>
                <a:lnTo>
                  <a:pt x="75" y="10480"/>
                </a:lnTo>
                <a:lnTo>
                  <a:pt x="49" y="11166"/>
                </a:lnTo>
                <a:lnTo>
                  <a:pt x="26" y="11851"/>
                </a:lnTo>
                <a:lnTo>
                  <a:pt x="11" y="12536"/>
                </a:lnTo>
                <a:lnTo>
                  <a:pt x="4" y="13266"/>
                </a:lnTo>
                <a:lnTo>
                  <a:pt x="0" y="13973"/>
                </a:lnTo>
                <a:lnTo>
                  <a:pt x="0" y="33562"/>
                </a:lnTo>
                <a:lnTo>
                  <a:pt x="5547" y="33562"/>
                </a:lnTo>
                <a:lnTo>
                  <a:pt x="55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5359017" y="3030264"/>
            <a:ext cx="126551" cy="423036"/>
          </a:xfrm>
          <a:custGeom>
            <a:avLst/>
            <a:gdLst/>
            <a:ahLst/>
            <a:cxnLst/>
            <a:rect l="l" t="t" r="r" b="b"/>
            <a:pathLst>
              <a:path w="6251" h="120695" extrusionOk="0">
                <a:moveTo>
                  <a:pt x="0" y="1"/>
                </a:moveTo>
                <a:lnTo>
                  <a:pt x="0" y="120694"/>
                </a:lnTo>
                <a:lnTo>
                  <a:pt x="6250" y="120694"/>
                </a:lnTo>
                <a:lnTo>
                  <a:pt x="62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5215689" y="3030304"/>
            <a:ext cx="112319" cy="117638"/>
          </a:xfrm>
          <a:custGeom>
            <a:avLst/>
            <a:gdLst/>
            <a:ahLst/>
            <a:cxnLst/>
            <a:rect l="l" t="t" r="r" b="b"/>
            <a:pathLst>
              <a:path w="5548" h="33563" extrusionOk="0">
                <a:moveTo>
                  <a:pt x="0" y="0"/>
                </a:moveTo>
                <a:lnTo>
                  <a:pt x="0" y="19589"/>
                </a:lnTo>
                <a:lnTo>
                  <a:pt x="4" y="20319"/>
                </a:lnTo>
                <a:lnTo>
                  <a:pt x="11" y="21026"/>
                </a:lnTo>
                <a:lnTo>
                  <a:pt x="26" y="21734"/>
                </a:lnTo>
                <a:lnTo>
                  <a:pt x="49" y="22419"/>
                </a:lnTo>
                <a:lnTo>
                  <a:pt x="75" y="23082"/>
                </a:lnTo>
                <a:lnTo>
                  <a:pt x="105" y="23746"/>
                </a:lnTo>
                <a:lnTo>
                  <a:pt x="142" y="24409"/>
                </a:lnTo>
                <a:lnTo>
                  <a:pt x="187" y="25028"/>
                </a:lnTo>
                <a:lnTo>
                  <a:pt x="232" y="25647"/>
                </a:lnTo>
                <a:lnTo>
                  <a:pt x="284" y="26266"/>
                </a:lnTo>
                <a:lnTo>
                  <a:pt x="344" y="26841"/>
                </a:lnTo>
                <a:lnTo>
                  <a:pt x="404" y="27416"/>
                </a:lnTo>
                <a:lnTo>
                  <a:pt x="471" y="27968"/>
                </a:lnTo>
                <a:lnTo>
                  <a:pt x="538" y="28477"/>
                </a:lnTo>
                <a:lnTo>
                  <a:pt x="613" y="28985"/>
                </a:lnTo>
                <a:lnTo>
                  <a:pt x="692" y="29472"/>
                </a:lnTo>
                <a:lnTo>
                  <a:pt x="774" y="29936"/>
                </a:lnTo>
                <a:lnTo>
                  <a:pt x="860" y="30378"/>
                </a:lnTo>
                <a:lnTo>
                  <a:pt x="950" y="30798"/>
                </a:lnTo>
                <a:lnTo>
                  <a:pt x="1043" y="31196"/>
                </a:lnTo>
                <a:lnTo>
                  <a:pt x="1136" y="31550"/>
                </a:lnTo>
                <a:lnTo>
                  <a:pt x="1237" y="31882"/>
                </a:lnTo>
                <a:lnTo>
                  <a:pt x="1338" y="32191"/>
                </a:lnTo>
                <a:lnTo>
                  <a:pt x="1443" y="32479"/>
                </a:lnTo>
                <a:lnTo>
                  <a:pt x="1551" y="32722"/>
                </a:lnTo>
                <a:lnTo>
                  <a:pt x="1660" y="32943"/>
                </a:lnTo>
                <a:lnTo>
                  <a:pt x="1772" y="33142"/>
                </a:lnTo>
                <a:lnTo>
                  <a:pt x="1888" y="33297"/>
                </a:lnTo>
                <a:lnTo>
                  <a:pt x="2004" y="33407"/>
                </a:lnTo>
                <a:lnTo>
                  <a:pt x="2120" y="33496"/>
                </a:lnTo>
                <a:lnTo>
                  <a:pt x="2243" y="33562"/>
                </a:lnTo>
                <a:lnTo>
                  <a:pt x="5547" y="33562"/>
                </a:lnTo>
                <a:lnTo>
                  <a:pt x="55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 flipH="1">
            <a:off x="5215689" y="3179614"/>
            <a:ext cx="112319" cy="124301"/>
          </a:xfrm>
          <a:custGeom>
            <a:avLst/>
            <a:gdLst/>
            <a:ahLst/>
            <a:cxnLst/>
            <a:rect l="l" t="t" r="r" b="b"/>
            <a:pathLst>
              <a:path w="5548" h="35464" extrusionOk="0">
                <a:moveTo>
                  <a:pt x="0" y="1"/>
                </a:moveTo>
                <a:lnTo>
                  <a:pt x="0" y="35464"/>
                </a:lnTo>
                <a:lnTo>
                  <a:pt x="5547" y="35464"/>
                </a:lnTo>
                <a:lnTo>
                  <a:pt x="55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 rot="10800000" flipH="1">
            <a:off x="5516495" y="3335661"/>
            <a:ext cx="112400" cy="117638"/>
          </a:xfrm>
          <a:custGeom>
            <a:avLst/>
            <a:gdLst/>
            <a:ahLst/>
            <a:cxnLst/>
            <a:rect l="l" t="t" r="r" b="b"/>
            <a:pathLst>
              <a:path w="5552" h="33563" extrusionOk="0">
                <a:moveTo>
                  <a:pt x="0" y="1"/>
                </a:moveTo>
                <a:lnTo>
                  <a:pt x="0" y="33562"/>
                </a:lnTo>
                <a:lnTo>
                  <a:pt x="5551" y="33562"/>
                </a:lnTo>
                <a:lnTo>
                  <a:pt x="5551" y="13973"/>
                </a:lnTo>
                <a:lnTo>
                  <a:pt x="5547" y="13266"/>
                </a:lnTo>
                <a:lnTo>
                  <a:pt x="5536" y="12536"/>
                </a:lnTo>
                <a:lnTo>
                  <a:pt x="5521" y="11851"/>
                </a:lnTo>
                <a:lnTo>
                  <a:pt x="5503" y="11166"/>
                </a:lnTo>
                <a:lnTo>
                  <a:pt x="5476" y="10480"/>
                </a:lnTo>
                <a:lnTo>
                  <a:pt x="5443" y="9817"/>
                </a:lnTo>
                <a:lnTo>
                  <a:pt x="5405" y="9176"/>
                </a:lnTo>
                <a:lnTo>
                  <a:pt x="5364" y="8535"/>
                </a:lnTo>
                <a:lnTo>
                  <a:pt x="5316" y="7916"/>
                </a:lnTo>
                <a:lnTo>
                  <a:pt x="5263" y="7319"/>
                </a:lnTo>
                <a:lnTo>
                  <a:pt x="5207" y="6722"/>
                </a:lnTo>
                <a:lnTo>
                  <a:pt x="5147" y="6169"/>
                </a:lnTo>
                <a:lnTo>
                  <a:pt x="5080" y="5616"/>
                </a:lnTo>
                <a:lnTo>
                  <a:pt x="5009" y="5086"/>
                </a:lnTo>
                <a:lnTo>
                  <a:pt x="4934" y="4577"/>
                </a:lnTo>
                <a:lnTo>
                  <a:pt x="4856" y="4091"/>
                </a:lnTo>
                <a:lnTo>
                  <a:pt x="4774" y="3626"/>
                </a:lnTo>
                <a:lnTo>
                  <a:pt x="4691" y="3184"/>
                </a:lnTo>
                <a:lnTo>
                  <a:pt x="4602" y="2786"/>
                </a:lnTo>
                <a:lnTo>
                  <a:pt x="4508" y="2388"/>
                </a:lnTo>
                <a:lnTo>
                  <a:pt x="4411" y="2012"/>
                </a:lnTo>
                <a:lnTo>
                  <a:pt x="4314" y="1681"/>
                </a:lnTo>
                <a:lnTo>
                  <a:pt x="4213" y="1371"/>
                </a:lnTo>
                <a:lnTo>
                  <a:pt x="4108" y="1106"/>
                </a:lnTo>
                <a:lnTo>
                  <a:pt x="4000" y="841"/>
                </a:lnTo>
                <a:lnTo>
                  <a:pt x="3888" y="620"/>
                </a:lnTo>
                <a:lnTo>
                  <a:pt x="3776" y="443"/>
                </a:lnTo>
                <a:lnTo>
                  <a:pt x="3663" y="288"/>
                </a:lnTo>
                <a:lnTo>
                  <a:pt x="3547" y="155"/>
                </a:lnTo>
                <a:lnTo>
                  <a:pt x="3428" y="67"/>
                </a:lnTo>
                <a:lnTo>
                  <a:pt x="3308" y="23"/>
                </a:lnTo>
                <a:lnTo>
                  <a:pt x="31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 rot="10800000" flipH="1">
            <a:off x="5353551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1" y="0"/>
                </a:moveTo>
                <a:lnTo>
                  <a:pt x="988" y="8468"/>
                </a:lnTo>
                <a:lnTo>
                  <a:pt x="31" y="16936"/>
                </a:lnTo>
                <a:lnTo>
                  <a:pt x="1081" y="16936"/>
                </a:lnTo>
                <a:lnTo>
                  <a:pt x="1489" y="12779"/>
                </a:lnTo>
                <a:lnTo>
                  <a:pt x="1545" y="12094"/>
                </a:lnTo>
                <a:lnTo>
                  <a:pt x="1597" y="12779"/>
                </a:lnTo>
                <a:lnTo>
                  <a:pt x="2005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5" y="0"/>
                </a:lnTo>
                <a:lnTo>
                  <a:pt x="2034" y="0"/>
                </a:lnTo>
                <a:lnTo>
                  <a:pt x="1593" y="4135"/>
                </a:lnTo>
                <a:lnTo>
                  <a:pt x="1545" y="4798"/>
                </a:lnTo>
                <a:lnTo>
                  <a:pt x="1492" y="4135"/>
                </a:lnTo>
                <a:lnTo>
                  <a:pt x="10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 rot="10800000" flipH="1">
            <a:off x="5414627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1" y="0"/>
                </a:moveTo>
                <a:lnTo>
                  <a:pt x="987" y="8468"/>
                </a:lnTo>
                <a:lnTo>
                  <a:pt x="27" y="16936"/>
                </a:lnTo>
                <a:lnTo>
                  <a:pt x="1081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 rot="10800000" flipH="1">
            <a:off x="5475704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7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0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 rot="10800000" flipH="1">
            <a:off x="5536760" y="4095086"/>
            <a:ext cx="62395" cy="59361"/>
          </a:xfrm>
          <a:custGeom>
            <a:avLst/>
            <a:gdLst/>
            <a:ahLst/>
            <a:cxnLst/>
            <a:rect l="l" t="t" r="r" b="b"/>
            <a:pathLst>
              <a:path w="3082" h="16936" extrusionOk="0">
                <a:moveTo>
                  <a:pt x="1" y="0"/>
                </a:moveTo>
                <a:lnTo>
                  <a:pt x="984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5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1" y="0"/>
                </a:lnTo>
                <a:lnTo>
                  <a:pt x="1590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 rot="10800000" flipH="1">
            <a:off x="5628789" y="4113764"/>
            <a:ext cx="34518" cy="19144"/>
          </a:xfrm>
          <a:custGeom>
            <a:avLst/>
            <a:gdLst/>
            <a:ahLst/>
            <a:cxnLst/>
            <a:rect l="l" t="t" r="r" b="b"/>
            <a:pathLst>
              <a:path w="1705" h="5462" extrusionOk="0">
                <a:moveTo>
                  <a:pt x="0" y="1"/>
                </a:moveTo>
                <a:lnTo>
                  <a:pt x="0" y="5462"/>
                </a:lnTo>
                <a:lnTo>
                  <a:pt x="1705" y="5462"/>
                </a:lnTo>
                <a:lnTo>
                  <a:pt x="170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 rot="10800000" flipH="1">
            <a:off x="5692963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3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4" y="12779"/>
                </a:lnTo>
                <a:lnTo>
                  <a:pt x="1540" y="12094"/>
                </a:lnTo>
                <a:lnTo>
                  <a:pt x="1593" y="12779"/>
                </a:lnTo>
                <a:lnTo>
                  <a:pt x="2000" y="16936"/>
                </a:lnTo>
                <a:lnTo>
                  <a:pt x="3054" y="16936"/>
                </a:lnTo>
                <a:lnTo>
                  <a:pt x="2094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 rot="10800000" flipH="1">
            <a:off x="5753958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0" y="0"/>
                </a:moveTo>
                <a:lnTo>
                  <a:pt x="987" y="8468"/>
                </a:lnTo>
                <a:lnTo>
                  <a:pt x="30" y="16936"/>
                </a:lnTo>
                <a:lnTo>
                  <a:pt x="1080" y="16936"/>
                </a:lnTo>
                <a:lnTo>
                  <a:pt x="1488" y="12779"/>
                </a:lnTo>
                <a:lnTo>
                  <a:pt x="1544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4" y="0"/>
                </a:lnTo>
                <a:lnTo>
                  <a:pt x="2034" y="0"/>
                </a:lnTo>
                <a:lnTo>
                  <a:pt x="1593" y="4135"/>
                </a:lnTo>
                <a:lnTo>
                  <a:pt x="1544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 rot="10800000" flipH="1">
            <a:off x="5815014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1" y="0"/>
                </a:moveTo>
                <a:lnTo>
                  <a:pt x="988" y="8468"/>
                </a:lnTo>
                <a:lnTo>
                  <a:pt x="31" y="16936"/>
                </a:lnTo>
                <a:lnTo>
                  <a:pt x="1081" y="16936"/>
                </a:lnTo>
                <a:lnTo>
                  <a:pt x="1489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5" y="0"/>
                </a:lnTo>
                <a:lnTo>
                  <a:pt x="2031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 rot="10800000" flipH="1">
            <a:off x="5876090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7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 rot="10800000" flipH="1">
            <a:off x="5968100" y="4113764"/>
            <a:ext cx="34538" cy="19144"/>
          </a:xfrm>
          <a:custGeom>
            <a:avLst/>
            <a:gdLst/>
            <a:ahLst/>
            <a:cxnLst/>
            <a:rect l="l" t="t" r="r" b="b"/>
            <a:pathLst>
              <a:path w="1706" h="5462" extrusionOk="0">
                <a:moveTo>
                  <a:pt x="1" y="1"/>
                </a:moveTo>
                <a:lnTo>
                  <a:pt x="1" y="5462"/>
                </a:lnTo>
                <a:lnTo>
                  <a:pt x="1706" y="5462"/>
                </a:lnTo>
                <a:lnTo>
                  <a:pt x="1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 rot="10800000" flipH="1">
            <a:off x="6032273" y="4095086"/>
            <a:ext cx="62395" cy="59361"/>
          </a:xfrm>
          <a:custGeom>
            <a:avLst/>
            <a:gdLst/>
            <a:ahLst/>
            <a:cxnLst/>
            <a:rect l="l" t="t" r="r" b="b"/>
            <a:pathLst>
              <a:path w="3082" h="16936" extrusionOk="0">
                <a:moveTo>
                  <a:pt x="1" y="0"/>
                </a:moveTo>
                <a:lnTo>
                  <a:pt x="984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5" y="12779"/>
                </a:lnTo>
                <a:lnTo>
                  <a:pt x="1541" y="12094"/>
                </a:lnTo>
                <a:lnTo>
                  <a:pt x="1593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4" y="8468"/>
                </a:lnTo>
                <a:lnTo>
                  <a:pt x="3081" y="0"/>
                </a:lnTo>
                <a:lnTo>
                  <a:pt x="2031" y="0"/>
                </a:lnTo>
                <a:lnTo>
                  <a:pt x="1590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 rot="10800000" flipH="1">
            <a:off x="6093269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1" y="0"/>
                </a:moveTo>
                <a:lnTo>
                  <a:pt x="988" y="8468"/>
                </a:lnTo>
                <a:lnTo>
                  <a:pt x="31" y="16936"/>
                </a:lnTo>
                <a:lnTo>
                  <a:pt x="1081" y="16936"/>
                </a:lnTo>
                <a:lnTo>
                  <a:pt x="1489" y="12779"/>
                </a:lnTo>
                <a:lnTo>
                  <a:pt x="1545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9" y="16936"/>
                </a:lnTo>
                <a:lnTo>
                  <a:pt x="2098" y="8468"/>
                </a:lnTo>
                <a:lnTo>
                  <a:pt x="3085" y="0"/>
                </a:lnTo>
                <a:lnTo>
                  <a:pt x="2034" y="0"/>
                </a:lnTo>
                <a:lnTo>
                  <a:pt x="1593" y="4135"/>
                </a:lnTo>
                <a:lnTo>
                  <a:pt x="1545" y="4798"/>
                </a:lnTo>
                <a:lnTo>
                  <a:pt x="1496" y="4135"/>
                </a:lnTo>
                <a:lnTo>
                  <a:pt x="10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 rot="10800000" flipH="1">
            <a:off x="6154345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0" y="0"/>
                </a:moveTo>
                <a:lnTo>
                  <a:pt x="987" y="8468"/>
                </a:lnTo>
                <a:lnTo>
                  <a:pt x="30" y="16936"/>
                </a:lnTo>
                <a:lnTo>
                  <a:pt x="1081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4" y="0"/>
                </a:lnTo>
                <a:lnTo>
                  <a:pt x="2034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 rot="10800000" flipH="1">
            <a:off x="6215421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7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0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 rot="10800000" flipH="1">
            <a:off x="6307430" y="4113764"/>
            <a:ext cx="34538" cy="19144"/>
          </a:xfrm>
          <a:custGeom>
            <a:avLst/>
            <a:gdLst/>
            <a:ahLst/>
            <a:cxnLst/>
            <a:rect l="l" t="t" r="r" b="b"/>
            <a:pathLst>
              <a:path w="1706" h="5462" extrusionOk="0">
                <a:moveTo>
                  <a:pt x="1" y="1"/>
                </a:moveTo>
                <a:lnTo>
                  <a:pt x="1" y="5462"/>
                </a:lnTo>
                <a:lnTo>
                  <a:pt x="1705" y="5462"/>
                </a:lnTo>
                <a:lnTo>
                  <a:pt x="170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 rot="10800000" flipH="1">
            <a:off x="6371604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4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4" y="12779"/>
                </a:lnTo>
                <a:lnTo>
                  <a:pt x="1541" y="12094"/>
                </a:lnTo>
                <a:lnTo>
                  <a:pt x="1593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4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 rot="10800000" flipH="1">
            <a:off x="6432680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3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4" y="12779"/>
                </a:lnTo>
                <a:lnTo>
                  <a:pt x="1540" y="12094"/>
                </a:lnTo>
                <a:lnTo>
                  <a:pt x="1593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3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 rot="10800000" flipH="1">
            <a:off x="6493676" y="4095086"/>
            <a:ext cx="62436" cy="59361"/>
          </a:xfrm>
          <a:custGeom>
            <a:avLst/>
            <a:gdLst/>
            <a:ahLst/>
            <a:cxnLst/>
            <a:rect l="l" t="t" r="r" b="b"/>
            <a:pathLst>
              <a:path w="3084" h="16936" extrusionOk="0">
                <a:moveTo>
                  <a:pt x="0" y="0"/>
                </a:moveTo>
                <a:lnTo>
                  <a:pt x="987" y="8468"/>
                </a:lnTo>
                <a:lnTo>
                  <a:pt x="30" y="16936"/>
                </a:lnTo>
                <a:lnTo>
                  <a:pt x="1080" y="16936"/>
                </a:lnTo>
                <a:lnTo>
                  <a:pt x="1488" y="12779"/>
                </a:lnTo>
                <a:lnTo>
                  <a:pt x="1544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4" y="0"/>
                </a:lnTo>
                <a:lnTo>
                  <a:pt x="2034" y="0"/>
                </a:lnTo>
                <a:lnTo>
                  <a:pt x="1592" y="4135"/>
                </a:lnTo>
                <a:lnTo>
                  <a:pt x="1544" y="4798"/>
                </a:lnTo>
                <a:lnTo>
                  <a:pt x="1492" y="4135"/>
                </a:lnTo>
                <a:lnTo>
                  <a:pt x="10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 rot="10800000" flipH="1">
            <a:off x="6554732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1" y="0"/>
                </a:moveTo>
                <a:lnTo>
                  <a:pt x="988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 rot="10800000" flipH="1">
            <a:off x="5057522" y="2905913"/>
            <a:ext cx="1380911" cy="1359144"/>
          </a:xfrm>
          <a:custGeom>
            <a:avLst/>
            <a:gdLst/>
            <a:ahLst/>
            <a:cxnLst/>
            <a:rect l="l" t="t" r="r" b="b"/>
            <a:pathLst>
              <a:path w="68210" h="387773" extrusionOk="0">
                <a:moveTo>
                  <a:pt x="7536" y="1"/>
                </a:moveTo>
                <a:lnTo>
                  <a:pt x="7211" y="23"/>
                </a:lnTo>
                <a:lnTo>
                  <a:pt x="6897" y="45"/>
                </a:lnTo>
                <a:lnTo>
                  <a:pt x="6591" y="111"/>
                </a:lnTo>
                <a:lnTo>
                  <a:pt x="6295" y="178"/>
                </a:lnTo>
                <a:lnTo>
                  <a:pt x="6008" y="288"/>
                </a:lnTo>
                <a:lnTo>
                  <a:pt x="5731" y="421"/>
                </a:lnTo>
                <a:lnTo>
                  <a:pt x="5462" y="553"/>
                </a:lnTo>
                <a:lnTo>
                  <a:pt x="5200" y="730"/>
                </a:lnTo>
                <a:lnTo>
                  <a:pt x="4946" y="929"/>
                </a:lnTo>
                <a:lnTo>
                  <a:pt x="4703" y="1128"/>
                </a:lnTo>
                <a:lnTo>
                  <a:pt x="4468" y="1371"/>
                </a:lnTo>
                <a:lnTo>
                  <a:pt x="4236" y="1615"/>
                </a:lnTo>
                <a:lnTo>
                  <a:pt x="4015" y="1902"/>
                </a:lnTo>
                <a:lnTo>
                  <a:pt x="3806" y="2190"/>
                </a:lnTo>
                <a:lnTo>
                  <a:pt x="3600" y="2499"/>
                </a:lnTo>
                <a:lnTo>
                  <a:pt x="3402" y="2831"/>
                </a:lnTo>
                <a:lnTo>
                  <a:pt x="3212" y="3207"/>
                </a:lnTo>
                <a:lnTo>
                  <a:pt x="3028" y="3582"/>
                </a:lnTo>
                <a:lnTo>
                  <a:pt x="2853" y="3980"/>
                </a:lnTo>
                <a:lnTo>
                  <a:pt x="2681" y="4400"/>
                </a:lnTo>
                <a:lnTo>
                  <a:pt x="2520" y="4821"/>
                </a:lnTo>
                <a:lnTo>
                  <a:pt x="2363" y="5285"/>
                </a:lnTo>
                <a:lnTo>
                  <a:pt x="2213" y="5771"/>
                </a:lnTo>
                <a:lnTo>
                  <a:pt x="2071" y="6258"/>
                </a:lnTo>
                <a:lnTo>
                  <a:pt x="1933" y="6766"/>
                </a:lnTo>
                <a:lnTo>
                  <a:pt x="1802" y="7297"/>
                </a:lnTo>
                <a:lnTo>
                  <a:pt x="1679" y="7849"/>
                </a:lnTo>
                <a:lnTo>
                  <a:pt x="1559" y="8424"/>
                </a:lnTo>
                <a:lnTo>
                  <a:pt x="1447" y="9021"/>
                </a:lnTo>
                <a:lnTo>
                  <a:pt x="1339" y="9618"/>
                </a:lnTo>
                <a:lnTo>
                  <a:pt x="1238" y="10237"/>
                </a:lnTo>
                <a:lnTo>
                  <a:pt x="1141" y="10878"/>
                </a:lnTo>
                <a:lnTo>
                  <a:pt x="1047" y="11542"/>
                </a:lnTo>
                <a:lnTo>
                  <a:pt x="961" y="12227"/>
                </a:lnTo>
                <a:lnTo>
                  <a:pt x="879" y="12912"/>
                </a:lnTo>
                <a:lnTo>
                  <a:pt x="800" y="13620"/>
                </a:lnTo>
                <a:lnTo>
                  <a:pt x="729" y="14350"/>
                </a:lnTo>
                <a:lnTo>
                  <a:pt x="658" y="15101"/>
                </a:lnTo>
                <a:lnTo>
                  <a:pt x="595" y="15853"/>
                </a:lnTo>
                <a:lnTo>
                  <a:pt x="535" y="16649"/>
                </a:lnTo>
                <a:lnTo>
                  <a:pt x="479" y="17423"/>
                </a:lnTo>
                <a:lnTo>
                  <a:pt x="430" y="18241"/>
                </a:lnTo>
                <a:lnTo>
                  <a:pt x="382" y="19059"/>
                </a:lnTo>
                <a:lnTo>
                  <a:pt x="337" y="19921"/>
                </a:lnTo>
                <a:lnTo>
                  <a:pt x="296" y="20761"/>
                </a:lnTo>
                <a:lnTo>
                  <a:pt x="258" y="21646"/>
                </a:lnTo>
                <a:lnTo>
                  <a:pt x="225" y="22530"/>
                </a:lnTo>
                <a:lnTo>
                  <a:pt x="191" y="23436"/>
                </a:lnTo>
                <a:lnTo>
                  <a:pt x="165" y="24343"/>
                </a:lnTo>
                <a:lnTo>
                  <a:pt x="139" y="25294"/>
                </a:lnTo>
                <a:lnTo>
                  <a:pt x="116" y="26222"/>
                </a:lnTo>
                <a:lnTo>
                  <a:pt x="94" y="27195"/>
                </a:lnTo>
                <a:lnTo>
                  <a:pt x="79" y="28168"/>
                </a:lnTo>
                <a:lnTo>
                  <a:pt x="60" y="29163"/>
                </a:lnTo>
                <a:lnTo>
                  <a:pt x="38" y="31175"/>
                </a:lnTo>
                <a:lnTo>
                  <a:pt x="19" y="33253"/>
                </a:lnTo>
                <a:lnTo>
                  <a:pt x="8" y="35375"/>
                </a:lnTo>
                <a:lnTo>
                  <a:pt x="4" y="37564"/>
                </a:lnTo>
                <a:lnTo>
                  <a:pt x="1" y="39775"/>
                </a:lnTo>
                <a:lnTo>
                  <a:pt x="1" y="347998"/>
                </a:lnTo>
                <a:lnTo>
                  <a:pt x="4" y="350209"/>
                </a:lnTo>
                <a:lnTo>
                  <a:pt x="8" y="352398"/>
                </a:lnTo>
                <a:lnTo>
                  <a:pt x="19" y="354520"/>
                </a:lnTo>
                <a:lnTo>
                  <a:pt x="38" y="356598"/>
                </a:lnTo>
                <a:lnTo>
                  <a:pt x="60" y="358610"/>
                </a:lnTo>
                <a:lnTo>
                  <a:pt x="79" y="359605"/>
                </a:lnTo>
                <a:lnTo>
                  <a:pt x="94" y="360578"/>
                </a:lnTo>
                <a:lnTo>
                  <a:pt x="116" y="361551"/>
                </a:lnTo>
                <a:lnTo>
                  <a:pt x="139" y="362501"/>
                </a:lnTo>
                <a:lnTo>
                  <a:pt x="165" y="363430"/>
                </a:lnTo>
                <a:lnTo>
                  <a:pt x="191" y="364336"/>
                </a:lnTo>
                <a:lnTo>
                  <a:pt x="225" y="365243"/>
                </a:lnTo>
                <a:lnTo>
                  <a:pt x="258" y="366127"/>
                </a:lnTo>
                <a:lnTo>
                  <a:pt x="296" y="367012"/>
                </a:lnTo>
                <a:lnTo>
                  <a:pt x="337" y="367874"/>
                </a:lnTo>
                <a:lnTo>
                  <a:pt x="382" y="368714"/>
                </a:lnTo>
                <a:lnTo>
                  <a:pt x="430" y="369532"/>
                </a:lnTo>
                <a:lnTo>
                  <a:pt x="479" y="370350"/>
                </a:lnTo>
                <a:lnTo>
                  <a:pt x="535" y="371146"/>
                </a:lnTo>
                <a:lnTo>
                  <a:pt x="595" y="371920"/>
                </a:lnTo>
                <a:lnTo>
                  <a:pt x="658" y="372672"/>
                </a:lnTo>
                <a:lnTo>
                  <a:pt x="729" y="373423"/>
                </a:lnTo>
                <a:lnTo>
                  <a:pt x="800" y="374153"/>
                </a:lnTo>
                <a:lnTo>
                  <a:pt x="879" y="374860"/>
                </a:lnTo>
                <a:lnTo>
                  <a:pt x="961" y="375546"/>
                </a:lnTo>
                <a:lnTo>
                  <a:pt x="1047" y="376231"/>
                </a:lnTo>
                <a:lnTo>
                  <a:pt x="1141" y="376894"/>
                </a:lnTo>
                <a:lnTo>
                  <a:pt x="1238" y="377536"/>
                </a:lnTo>
                <a:lnTo>
                  <a:pt x="1339" y="378155"/>
                </a:lnTo>
                <a:lnTo>
                  <a:pt x="1447" y="378774"/>
                </a:lnTo>
                <a:lnTo>
                  <a:pt x="1559" y="379349"/>
                </a:lnTo>
                <a:lnTo>
                  <a:pt x="1679" y="379923"/>
                </a:lnTo>
                <a:lnTo>
                  <a:pt x="1802" y="380476"/>
                </a:lnTo>
                <a:lnTo>
                  <a:pt x="1933" y="381007"/>
                </a:lnTo>
                <a:lnTo>
                  <a:pt x="2071" y="381515"/>
                </a:lnTo>
                <a:lnTo>
                  <a:pt x="2213" y="382024"/>
                </a:lnTo>
                <a:lnTo>
                  <a:pt x="2363" y="382488"/>
                </a:lnTo>
                <a:lnTo>
                  <a:pt x="2520" y="382952"/>
                </a:lnTo>
                <a:lnTo>
                  <a:pt x="2681" y="383395"/>
                </a:lnTo>
                <a:lnTo>
                  <a:pt x="2853" y="383792"/>
                </a:lnTo>
                <a:lnTo>
                  <a:pt x="3028" y="384190"/>
                </a:lnTo>
                <a:lnTo>
                  <a:pt x="3212" y="384566"/>
                </a:lnTo>
                <a:lnTo>
                  <a:pt x="3402" y="384942"/>
                </a:lnTo>
                <a:lnTo>
                  <a:pt x="3600" y="385274"/>
                </a:lnTo>
                <a:lnTo>
                  <a:pt x="3806" y="385583"/>
                </a:lnTo>
                <a:lnTo>
                  <a:pt x="4015" y="385893"/>
                </a:lnTo>
                <a:lnTo>
                  <a:pt x="4236" y="386158"/>
                </a:lnTo>
                <a:lnTo>
                  <a:pt x="4468" y="386423"/>
                </a:lnTo>
                <a:lnTo>
                  <a:pt x="4703" y="386645"/>
                </a:lnTo>
                <a:lnTo>
                  <a:pt x="4946" y="386866"/>
                </a:lnTo>
                <a:lnTo>
                  <a:pt x="5200" y="387043"/>
                </a:lnTo>
                <a:lnTo>
                  <a:pt x="5462" y="387219"/>
                </a:lnTo>
                <a:lnTo>
                  <a:pt x="5731" y="387352"/>
                </a:lnTo>
                <a:lnTo>
                  <a:pt x="6008" y="387485"/>
                </a:lnTo>
                <a:lnTo>
                  <a:pt x="6295" y="387595"/>
                </a:lnTo>
                <a:lnTo>
                  <a:pt x="6591" y="387662"/>
                </a:lnTo>
                <a:lnTo>
                  <a:pt x="6897" y="387728"/>
                </a:lnTo>
                <a:lnTo>
                  <a:pt x="7211" y="387750"/>
                </a:lnTo>
                <a:lnTo>
                  <a:pt x="7536" y="387772"/>
                </a:lnTo>
                <a:lnTo>
                  <a:pt x="68209" y="387772"/>
                </a:lnTo>
                <a:lnTo>
                  <a:pt x="43224" y="1"/>
                </a:lnTo>
                <a:close/>
              </a:path>
            </a:pathLst>
          </a:custGeom>
          <a:solidFill>
            <a:srgbClr val="FFFFFF">
              <a:alpha val="24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2"/>
          <p:cNvGrpSpPr/>
          <p:nvPr/>
        </p:nvGrpSpPr>
        <p:grpSpPr>
          <a:xfrm>
            <a:off x="4572006" y="676881"/>
            <a:ext cx="903712" cy="957598"/>
            <a:chOff x="-859225" y="2550000"/>
            <a:chExt cx="1361628" cy="1442818"/>
          </a:xfrm>
        </p:grpSpPr>
        <p:sp>
          <p:nvSpPr>
            <p:cNvPr id="62" name="Google Shape;62;p2"/>
            <p:cNvSpPr/>
            <p:nvPr/>
          </p:nvSpPr>
          <p:spPr>
            <a:xfrm flipH="1">
              <a:off x="-859225" y="2550000"/>
              <a:ext cx="1361628" cy="1442818"/>
            </a:xfrm>
            <a:custGeom>
              <a:avLst/>
              <a:gdLst/>
              <a:ahLst/>
              <a:cxnLst/>
              <a:rect l="l" t="t" r="r" b="b"/>
              <a:pathLst>
                <a:path w="171977" h="231778" extrusionOk="0">
                  <a:moveTo>
                    <a:pt x="28256" y="1"/>
                  </a:moveTo>
                  <a:lnTo>
                    <a:pt x="27527" y="17"/>
                  </a:lnTo>
                  <a:lnTo>
                    <a:pt x="26810" y="49"/>
                  </a:lnTo>
                  <a:lnTo>
                    <a:pt x="26094" y="112"/>
                  </a:lnTo>
                  <a:lnTo>
                    <a:pt x="25377" y="208"/>
                  </a:lnTo>
                  <a:lnTo>
                    <a:pt x="24672" y="303"/>
                  </a:lnTo>
                  <a:lnTo>
                    <a:pt x="23968" y="431"/>
                  </a:lnTo>
                  <a:lnTo>
                    <a:pt x="23275" y="590"/>
                  </a:lnTo>
                  <a:lnTo>
                    <a:pt x="22583" y="765"/>
                  </a:lnTo>
                  <a:lnTo>
                    <a:pt x="21891" y="956"/>
                  </a:lnTo>
                  <a:lnTo>
                    <a:pt x="21210" y="1179"/>
                  </a:lnTo>
                  <a:lnTo>
                    <a:pt x="20542" y="1418"/>
                  </a:lnTo>
                  <a:lnTo>
                    <a:pt x="19874" y="1689"/>
                  </a:lnTo>
                  <a:lnTo>
                    <a:pt x="19218" y="1959"/>
                  </a:lnTo>
                  <a:lnTo>
                    <a:pt x="18562" y="2262"/>
                  </a:lnTo>
                  <a:lnTo>
                    <a:pt x="17918" y="2580"/>
                  </a:lnTo>
                  <a:lnTo>
                    <a:pt x="17287" y="2930"/>
                  </a:lnTo>
                  <a:lnTo>
                    <a:pt x="16655" y="3297"/>
                  </a:lnTo>
                  <a:lnTo>
                    <a:pt x="16035" y="3679"/>
                  </a:lnTo>
                  <a:lnTo>
                    <a:pt x="15416" y="4077"/>
                  </a:lnTo>
                  <a:lnTo>
                    <a:pt x="14821" y="4491"/>
                  </a:lnTo>
                  <a:lnTo>
                    <a:pt x="14213" y="4937"/>
                  </a:lnTo>
                  <a:lnTo>
                    <a:pt x="13630" y="5382"/>
                  </a:lnTo>
                  <a:lnTo>
                    <a:pt x="13059" y="5860"/>
                  </a:lnTo>
                  <a:lnTo>
                    <a:pt x="12488" y="6354"/>
                  </a:lnTo>
                  <a:lnTo>
                    <a:pt x="11929" y="6863"/>
                  </a:lnTo>
                  <a:lnTo>
                    <a:pt x="11371" y="7389"/>
                  </a:lnTo>
                  <a:lnTo>
                    <a:pt x="10836" y="7930"/>
                  </a:lnTo>
                  <a:lnTo>
                    <a:pt x="10302" y="8487"/>
                  </a:lnTo>
                  <a:lnTo>
                    <a:pt x="9791" y="9076"/>
                  </a:lnTo>
                  <a:lnTo>
                    <a:pt x="9281" y="9666"/>
                  </a:lnTo>
                  <a:lnTo>
                    <a:pt x="8783" y="10271"/>
                  </a:lnTo>
                  <a:lnTo>
                    <a:pt x="8297" y="10892"/>
                  </a:lnTo>
                  <a:lnTo>
                    <a:pt x="7823" y="11528"/>
                  </a:lnTo>
                  <a:lnTo>
                    <a:pt x="7362" y="12181"/>
                  </a:lnTo>
                  <a:lnTo>
                    <a:pt x="6912" y="12850"/>
                  </a:lnTo>
                  <a:lnTo>
                    <a:pt x="6475" y="13519"/>
                  </a:lnTo>
                  <a:lnTo>
                    <a:pt x="6038" y="14219"/>
                  </a:lnTo>
                  <a:lnTo>
                    <a:pt x="5625" y="14920"/>
                  </a:lnTo>
                  <a:lnTo>
                    <a:pt x="5224" y="15636"/>
                  </a:lnTo>
                  <a:lnTo>
                    <a:pt x="4835" y="16385"/>
                  </a:lnTo>
                  <a:lnTo>
                    <a:pt x="4459" y="17117"/>
                  </a:lnTo>
                  <a:lnTo>
                    <a:pt x="4106" y="17881"/>
                  </a:lnTo>
                  <a:lnTo>
                    <a:pt x="3754" y="18646"/>
                  </a:lnTo>
                  <a:lnTo>
                    <a:pt x="3414" y="19426"/>
                  </a:lnTo>
                  <a:lnTo>
                    <a:pt x="3098" y="20222"/>
                  </a:lnTo>
                  <a:lnTo>
                    <a:pt x="2794" y="21034"/>
                  </a:lnTo>
                  <a:lnTo>
                    <a:pt x="2503" y="21846"/>
                  </a:lnTo>
                  <a:lnTo>
                    <a:pt x="2223" y="22674"/>
                  </a:lnTo>
                  <a:lnTo>
                    <a:pt x="1968" y="23502"/>
                  </a:lnTo>
                  <a:lnTo>
                    <a:pt x="1713" y="24346"/>
                  </a:lnTo>
                  <a:lnTo>
                    <a:pt x="1482" y="25205"/>
                  </a:lnTo>
                  <a:lnTo>
                    <a:pt x="1276" y="26065"/>
                  </a:lnTo>
                  <a:lnTo>
                    <a:pt x="1069" y="26941"/>
                  </a:lnTo>
                  <a:lnTo>
                    <a:pt x="887" y="27817"/>
                  </a:lnTo>
                  <a:lnTo>
                    <a:pt x="717" y="28708"/>
                  </a:lnTo>
                  <a:lnTo>
                    <a:pt x="571" y="29616"/>
                  </a:lnTo>
                  <a:lnTo>
                    <a:pt x="438" y="30507"/>
                  </a:lnTo>
                  <a:lnTo>
                    <a:pt x="328" y="31431"/>
                  </a:lnTo>
                  <a:lnTo>
                    <a:pt x="219" y="32354"/>
                  </a:lnTo>
                  <a:lnTo>
                    <a:pt x="146" y="33278"/>
                  </a:lnTo>
                  <a:lnTo>
                    <a:pt x="73" y="34217"/>
                  </a:lnTo>
                  <a:lnTo>
                    <a:pt x="37" y="35157"/>
                  </a:lnTo>
                  <a:lnTo>
                    <a:pt x="0" y="36096"/>
                  </a:lnTo>
                  <a:lnTo>
                    <a:pt x="0" y="37051"/>
                  </a:lnTo>
                  <a:lnTo>
                    <a:pt x="0" y="131517"/>
                  </a:lnTo>
                  <a:lnTo>
                    <a:pt x="0" y="132472"/>
                  </a:lnTo>
                  <a:lnTo>
                    <a:pt x="37" y="133428"/>
                  </a:lnTo>
                  <a:lnTo>
                    <a:pt x="73" y="134367"/>
                  </a:lnTo>
                  <a:lnTo>
                    <a:pt x="146" y="135290"/>
                  </a:lnTo>
                  <a:lnTo>
                    <a:pt x="219" y="136230"/>
                  </a:lnTo>
                  <a:lnTo>
                    <a:pt x="328" y="137137"/>
                  </a:lnTo>
                  <a:lnTo>
                    <a:pt x="438" y="138061"/>
                  </a:lnTo>
                  <a:lnTo>
                    <a:pt x="571" y="138968"/>
                  </a:lnTo>
                  <a:lnTo>
                    <a:pt x="717" y="139860"/>
                  </a:lnTo>
                  <a:lnTo>
                    <a:pt x="887" y="140752"/>
                  </a:lnTo>
                  <a:lnTo>
                    <a:pt x="1069" y="141627"/>
                  </a:lnTo>
                  <a:lnTo>
                    <a:pt x="1276" y="142503"/>
                  </a:lnTo>
                  <a:lnTo>
                    <a:pt x="1482" y="143379"/>
                  </a:lnTo>
                  <a:lnTo>
                    <a:pt x="1713" y="144223"/>
                  </a:lnTo>
                  <a:lnTo>
                    <a:pt x="1968" y="145067"/>
                  </a:lnTo>
                  <a:lnTo>
                    <a:pt x="2223" y="145910"/>
                  </a:lnTo>
                  <a:lnTo>
                    <a:pt x="2503" y="146738"/>
                  </a:lnTo>
                  <a:lnTo>
                    <a:pt x="2794" y="147550"/>
                  </a:lnTo>
                  <a:lnTo>
                    <a:pt x="3098" y="148347"/>
                  </a:lnTo>
                  <a:lnTo>
                    <a:pt x="3414" y="149143"/>
                  </a:lnTo>
                  <a:lnTo>
                    <a:pt x="3754" y="149923"/>
                  </a:lnTo>
                  <a:lnTo>
                    <a:pt x="4106" y="150687"/>
                  </a:lnTo>
                  <a:lnTo>
                    <a:pt x="4459" y="151451"/>
                  </a:lnTo>
                  <a:lnTo>
                    <a:pt x="4835" y="152200"/>
                  </a:lnTo>
                  <a:lnTo>
                    <a:pt x="5224" y="152932"/>
                  </a:lnTo>
                  <a:lnTo>
                    <a:pt x="5625" y="153649"/>
                  </a:lnTo>
                  <a:lnTo>
                    <a:pt x="6038" y="154365"/>
                  </a:lnTo>
                  <a:lnTo>
                    <a:pt x="6475" y="155050"/>
                  </a:lnTo>
                  <a:lnTo>
                    <a:pt x="6912" y="155734"/>
                  </a:lnTo>
                  <a:lnTo>
                    <a:pt x="7362" y="156403"/>
                  </a:lnTo>
                  <a:lnTo>
                    <a:pt x="7823" y="157056"/>
                  </a:lnTo>
                  <a:lnTo>
                    <a:pt x="8297" y="157693"/>
                  </a:lnTo>
                  <a:lnTo>
                    <a:pt x="8783" y="158314"/>
                  </a:lnTo>
                  <a:lnTo>
                    <a:pt x="9281" y="158919"/>
                  </a:lnTo>
                  <a:lnTo>
                    <a:pt x="9791" y="159508"/>
                  </a:lnTo>
                  <a:lnTo>
                    <a:pt x="10302" y="160081"/>
                  </a:lnTo>
                  <a:lnTo>
                    <a:pt x="10836" y="160638"/>
                  </a:lnTo>
                  <a:lnTo>
                    <a:pt x="11371" y="161180"/>
                  </a:lnTo>
                  <a:lnTo>
                    <a:pt x="11929" y="161705"/>
                  </a:lnTo>
                  <a:lnTo>
                    <a:pt x="12488" y="162215"/>
                  </a:lnTo>
                  <a:lnTo>
                    <a:pt x="13059" y="162708"/>
                  </a:lnTo>
                  <a:lnTo>
                    <a:pt x="13630" y="163186"/>
                  </a:lnTo>
                  <a:lnTo>
                    <a:pt x="14213" y="163648"/>
                  </a:lnTo>
                  <a:lnTo>
                    <a:pt x="14821" y="164077"/>
                  </a:lnTo>
                  <a:lnTo>
                    <a:pt x="15416" y="164491"/>
                  </a:lnTo>
                  <a:lnTo>
                    <a:pt x="16035" y="164905"/>
                  </a:lnTo>
                  <a:lnTo>
                    <a:pt x="16655" y="165288"/>
                  </a:lnTo>
                  <a:lnTo>
                    <a:pt x="17287" y="165638"/>
                  </a:lnTo>
                  <a:lnTo>
                    <a:pt x="17918" y="165988"/>
                  </a:lnTo>
                  <a:lnTo>
                    <a:pt x="18562" y="166307"/>
                  </a:lnTo>
                  <a:lnTo>
                    <a:pt x="19218" y="166609"/>
                  </a:lnTo>
                  <a:lnTo>
                    <a:pt x="19874" y="166896"/>
                  </a:lnTo>
                  <a:lnTo>
                    <a:pt x="20542" y="167150"/>
                  </a:lnTo>
                  <a:lnTo>
                    <a:pt x="21210" y="167389"/>
                  </a:lnTo>
                  <a:lnTo>
                    <a:pt x="21891" y="167612"/>
                  </a:lnTo>
                  <a:lnTo>
                    <a:pt x="22583" y="167803"/>
                  </a:lnTo>
                  <a:lnTo>
                    <a:pt x="23275" y="167978"/>
                  </a:lnTo>
                  <a:lnTo>
                    <a:pt x="23968" y="168138"/>
                  </a:lnTo>
                  <a:lnTo>
                    <a:pt x="24672" y="168265"/>
                  </a:lnTo>
                  <a:lnTo>
                    <a:pt x="25377" y="168376"/>
                  </a:lnTo>
                  <a:lnTo>
                    <a:pt x="26094" y="168456"/>
                  </a:lnTo>
                  <a:lnTo>
                    <a:pt x="26810" y="168520"/>
                  </a:lnTo>
                  <a:lnTo>
                    <a:pt x="27527" y="168552"/>
                  </a:lnTo>
                  <a:lnTo>
                    <a:pt x="28256" y="168568"/>
                  </a:lnTo>
                  <a:lnTo>
                    <a:pt x="69170" y="168568"/>
                  </a:lnTo>
                  <a:lnTo>
                    <a:pt x="69170" y="231778"/>
                  </a:lnTo>
                  <a:lnTo>
                    <a:pt x="107629" y="168568"/>
                  </a:lnTo>
                  <a:lnTo>
                    <a:pt x="143720" y="168568"/>
                  </a:lnTo>
                  <a:lnTo>
                    <a:pt x="144449" y="168552"/>
                  </a:lnTo>
                  <a:lnTo>
                    <a:pt x="145166" y="168520"/>
                  </a:lnTo>
                  <a:lnTo>
                    <a:pt x="145883" y="168456"/>
                  </a:lnTo>
                  <a:lnTo>
                    <a:pt x="146599" y="168376"/>
                  </a:lnTo>
                  <a:lnTo>
                    <a:pt x="147304" y="168265"/>
                  </a:lnTo>
                  <a:lnTo>
                    <a:pt x="148009" y="168138"/>
                  </a:lnTo>
                  <a:lnTo>
                    <a:pt x="148701" y="167978"/>
                  </a:lnTo>
                  <a:lnTo>
                    <a:pt x="149393" y="167803"/>
                  </a:lnTo>
                  <a:lnTo>
                    <a:pt x="150086" y="167612"/>
                  </a:lnTo>
                  <a:lnTo>
                    <a:pt x="150766" y="167389"/>
                  </a:lnTo>
                  <a:lnTo>
                    <a:pt x="151434" y="167150"/>
                  </a:lnTo>
                  <a:lnTo>
                    <a:pt x="152102" y="166896"/>
                  </a:lnTo>
                  <a:lnTo>
                    <a:pt x="152758" y="166609"/>
                  </a:lnTo>
                  <a:lnTo>
                    <a:pt x="153414" y="166307"/>
                  </a:lnTo>
                  <a:lnTo>
                    <a:pt x="154058" y="165988"/>
                  </a:lnTo>
                  <a:lnTo>
                    <a:pt x="154690" y="165638"/>
                  </a:lnTo>
                  <a:lnTo>
                    <a:pt x="155321" y="165288"/>
                  </a:lnTo>
                  <a:lnTo>
                    <a:pt x="155941" y="164905"/>
                  </a:lnTo>
                  <a:lnTo>
                    <a:pt x="156561" y="164491"/>
                  </a:lnTo>
                  <a:lnTo>
                    <a:pt x="157156" y="164077"/>
                  </a:lnTo>
                  <a:lnTo>
                    <a:pt x="157763" y="163648"/>
                  </a:lnTo>
                  <a:lnTo>
                    <a:pt x="158346" y="163186"/>
                  </a:lnTo>
                  <a:lnTo>
                    <a:pt x="158917" y="162708"/>
                  </a:lnTo>
                  <a:lnTo>
                    <a:pt x="159488" y="162215"/>
                  </a:lnTo>
                  <a:lnTo>
                    <a:pt x="160047" y="161705"/>
                  </a:lnTo>
                  <a:lnTo>
                    <a:pt x="160606" y="161180"/>
                  </a:lnTo>
                  <a:lnTo>
                    <a:pt x="161140" y="160638"/>
                  </a:lnTo>
                  <a:lnTo>
                    <a:pt x="161675" y="160081"/>
                  </a:lnTo>
                  <a:lnTo>
                    <a:pt x="162185" y="159508"/>
                  </a:lnTo>
                  <a:lnTo>
                    <a:pt x="162695" y="158919"/>
                  </a:lnTo>
                  <a:lnTo>
                    <a:pt x="163193" y="158314"/>
                  </a:lnTo>
                  <a:lnTo>
                    <a:pt x="163679" y="157693"/>
                  </a:lnTo>
                  <a:lnTo>
                    <a:pt x="164153" y="157056"/>
                  </a:lnTo>
                  <a:lnTo>
                    <a:pt x="164614" y="156403"/>
                  </a:lnTo>
                  <a:lnTo>
                    <a:pt x="165064" y="155734"/>
                  </a:lnTo>
                  <a:lnTo>
                    <a:pt x="165501" y="155050"/>
                  </a:lnTo>
                  <a:lnTo>
                    <a:pt x="165939" y="154365"/>
                  </a:lnTo>
                  <a:lnTo>
                    <a:pt x="166352" y="153649"/>
                  </a:lnTo>
                  <a:lnTo>
                    <a:pt x="166752" y="152932"/>
                  </a:lnTo>
                  <a:lnTo>
                    <a:pt x="167141" y="152200"/>
                  </a:lnTo>
                  <a:lnTo>
                    <a:pt x="167518" y="151451"/>
                  </a:lnTo>
                  <a:lnTo>
                    <a:pt x="167870" y="150687"/>
                  </a:lnTo>
                  <a:lnTo>
                    <a:pt x="168222" y="149923"/>
                  </a:lnTo>
                  <a:lnTo>
                    <a:pt x="168550" y="149143"/>
                  </a:lnTo>
                  <a:lnTo>
                    <a:pt x="168878" y="148347"/>
                  </a:lnTo>
                  <a:lnTo>
                    <a:pt x="169182" y="147550"/>
                  </a:lnTo>
                  <a:lnTo>
                    <a:pt x="169474" y="146738"/>
                  </a:lnTo>
                  <a:lnTo>
                    <a:pt x="169753" y="145910"/>
                  </a:lnTo>
                  <a:lnTo>
                    <a:pt x="170008" y="145067"/>
                  </a:lnTo>
                  <a:lnTo>
                    <a:pt x="170263" y="144223"/>
                  </a:lnTo>
                  <a:lnTo>
                    <a:pt x="170494" y="143379"/>
                  </a:lnTo>
                  <a:lnTo>
                    <a:pt x="170700" y="142503"/>
                  </a:lnTo>
                  <a:lnTo>
                    <a:pt x="170907" y="141627"/>
                  </a:lnTo>
                  <a:lnTo>
                    <a:pt x="171089" y="140752"/>
                  </a:lnTo>
                  <a:lnTo>
                    <a:pt x="171259" y="139860"/>
                  </a:lnTo>
                  <a:lnTo>
                    <a:pt x="171405" y="138968"/>
                  </a:lnTo>
                  <a:lnTo>
                    <a:pt x="171539" y="138061"/>
                  </a:lnTo>
                  <a:lnTo>
                    <a:pt x="171648" y="137137"/>
                  </a:lnTo>
                  <a:lnTo>
                    <a:pt x="171757" y="136230"/>
                  </a:lnTo>
                  <a:lnTo>
                    <a:pt x="171830" y="135290"/>
                  </a:lnTo>
                  <a:lnTo>
                    <a:pt x="171903" y="134367"/>
                  </a:lnTo>
                  <a:lnTo>
                    <a:pt x="171940" y="133428"/>
                  </a:lnTo>
                  <a:lnTo>
                    <a:pt x="171976" y="132472"/>
                  </a:lnTo>
                  <a:lnTo>
                    <a:pt x="171976" y="131517"/>
                  </a:lnTo>
                  <a:lnTo>
                    <a:pt x="171976" y="37051"/>
                  </a:lnTo>
                  <a:lnTo>
                    <a:pt x="171976" y="36096"/>
                  </a:lnTo>
                  <a:lnTo>
                    <a:pt x="171940" y="35157"/>
                  </a:lnTo>
                  <a:lnTo>
                    <a:pt x="171903" y="34217"/>
                  </a:lnTo>
                  <a:lnTo>
                    <a:pt x="171830" y="33278"/>
                  </a:lnTo>
                  <a:lnTo>
                    <a:pt x="171757" y="32354"/>
                  </a:lnTo>
                  <a:lnTo>
                    <a:pt x="171648" y="31431"/>
                  </a:lnTo>
                  <a:lnTo>
                    <a:pt x="171539" y="30507"/>
                  </a:lnTo>
                  <a:lnTo>
                    <a:pt x="171405" y="29616"/>
                  </a:lnTo>
                  <a:lnTo>
                    <a:pt x="171259" y="28708"/>
                  </a:lnTo>
                  <a:lnTo>
                    <a:pt x="171089" y="27817"/>
                  </a:lnTo>
                  <a:lnTo>
                    <a:pt x="170907" y="26941"/>
                  </a:lnTo>
                  <a:lnTo>
                    <a:pt x="170700" y="26065"/>
                  </a:lnTo>
                  <a:lnTo>
                    <a:pt x="170494" y="25205"/>
                  </a:lnTo>
                  <a:lnTo>
                    <a:pt x="170263" y="24346"/>
                  </a:lnTo>
                  <a:lnTo>
                    <a:pt x="170008" y="23502"/>
                  </a:lnTo>
                  <a:lnTo>
                    <a:pt x="169753" y="22674"/>
                  </a:lnTo>
                  <a:lnTo>
                    <a:pt x="169474" y="21846"/>
                  </a:lnTo>
                  <a:lnTo>
                    <a:pt x="169182" y="21034"/>
                  </a:lnTo>
                  <a:lnTo>
                    <a:pt x="168878" y="20222"/>
                  </a:lnTo>
                  <a:lnTo>
                    <a:pt x="168550" y="19426"/>
                  </a:lnTo>
                  <a:lnTo>
                    <a:pt x="168222" y="18646"/>
                  </a:lnTo>
                  <a:lnTo>
                    <a:pt x="167870" y="17881"/>
                  </a:lnTo>
                  <a:lnTo>
                    <a:pt x="167518" y="17117"/>
                  </a:lnTo>
                  <a:lnTo>
                    <a:pt x="167141" y="16385"/>
                  </a:lnTo>
                  <a:lnTo>
                    <a:pt x="166752" y="15636"/>
                  </a:lnTo>
                  <a:lnTo>
                    <a:pt x="166352" y="14920"/>
                  </a:lnTo>
                  <a:lnTo>
                    <a:pt x="165939" y="14219"/>
                  </a:lnTo>
                  <a:lnTo>
                    <a:pt x="165501" y="13519"/>
                  </a:lnTo>
                  <a:lnTo>
                    <a:pt x="165064" y="12850"/>
                  </a:lnTo>
                  <a:lnTo>
                    <a:pt x="164614" y="12181"/>
                  </a:lnTo>
                  <a:lnTo>
                    <a:pt x="164153" y="11528"/>
                  </a:lnTo>
                  <a:lnTo>
                    <a:pt x="163679" y="10892"/>
                  </a:lnTo>
                  <a:lnTo>
                    <a:pt x="163193" y="10271"/>
                  </a:lnTo>
                  <a:lnTo>
                    <a:pt x="162695" y="9666"/>
                  </a:lnTo>
                  <a:lnTo>
                    <a:pt x="162185" y="9076"/>
                  </a:lnTo>
                  <a:lnTo>
                    <a:pt x="161675" y="8487"/>
                  </a:lnTo>
                  <a:lnTo>
                    <a:pt x="161140" y="7930"/>
                  </a:lnTo>
                  <a:lnTo>
                    <a:pt x="160606" y="7389"/>
                  </a:lnTo>
                  <a:lnTo>
                    <a:pt x="160047" y="6863"/>
                  </a:lnTo>
                  <a:lnTo>
                    <a:pt x="159488" y="6354"/>
                  </a:lnTo>
                  <a:lnTo>
                    <a:pt x="158917" y="5860"/>
                  </a:lnTo>
                  <a:lnTo>
                    <a:pt x="158346" y="5382"/>
                  </a:lnTo>
                  <a:lnTo>
                    <a:pt x="157763" y="4937"/>
                  </a:lnTo>
                  <a:lnTo>
                    <a:pt x="157156" y="4491"/>
                  </a:lnTo>
                  <a:lnTo>
                    <a:pt x="156561" y="4077"/>
                  </a:lnTo>
                  <a:lnTo>
                    <a:pt x="155941" y="3679"/>
                  </a:lnTo>
                  <a:lnTo>
                    <a:pt x="155321" y="3297"/>
                  </a:lnTo>
                  <a:lnTo>
                    <a:pt x="154690" y="2930"/>
                  </a:lnTo>
                  <a:lnTo>
                    <a:pt x="154058" y="2580"/>
                  </a:lnTo>
                  <a:lnTo>
                    <a:pt x="153414" y="2262"/>
                  </a:lnTo>
                  <a:lnTo>
                    <a:pt x="152758" y="1959"/>
                  </a:lnTo>
                  <a:lnTo>
                    <a:pt x="152102" y="1689"/>
                  </a:lnTo>
                  <a:lnTo>
                    <a:pt x="151434" y="1418"/>
                  </a:lnTo>
                  <a:lnTo>
                    <a:pt x="150766" y="1179"/>
                  </a:lnTo>
                  <a:lnTo>
                    <a:pt x="150086" y="956"/>
                  </a:lnTo>
                  <a:lnTo>
                    <a:pt x="149393" y="765"/>
                  </a:lnTo>
                  <a:lnTo>
                    <a:pt x="148701" y="590"/>
                  </a:lnTo>
                  <a:lnTo>
                    <a:pt x="148009" y="431"/>
                  </a:lnTo>
                  <a:lnTo>
                    <a:pt x="147304" y="303"/>
                  </a:lnTo>
                  <a:lnTo>
                    <a:pt x="146599" y="208"/>
                  </a:lnTo>
                  <a:lnTo>
                    <a:pt x="145883" y="112"/>
                  </a:lnTo>
                  <a:lnTo>
                    <a:pt x="145166" y="49"/>
                  </a:lnTo>
                  <a:lnTo>
                    <a:pt x="144449" y="17"/>
                  </a:lnTo>
                  <a:lnTo>
                    <a:pt x="14372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64611" y="2892963"/>
              <a:ext cx="347692" cy="357955"/>
            </a:xfrm>
            <a:custGeom>
              <a:avLst/>
              <a:gdLst/>
              <a:ahLst/>
              <a:cxnLst/>
              <a:rect l="l" t="t" r="r" b="b"/>
              <a:pathLst>
                <a:path w="47049" h="59215" extrusionOk="0">
                  <a:moveTo>
                    <a:pt x="23530" y="0"/>
                  </a:moveTo>
                  <a:lnTo>
                    <a:pt x="23239" y="16"/>
                  </a:lnTo>
                  <a:lnTo>
                    <a:pt x="22947" y="48"/>
                  </a:lnTo>
                  <a:lnTo>
                    <a:pt x="22656" y="112"/>
                  </a:lnTo>
                  <a:lnTo>
                    <a:pt x="22364" y="207"/>
                  </a:lnTo>
                  <a:lnTo>
                    <a:pt x="22085" y="319"/>
                  </a:lnTo>
                  <a:lnTo>
                    <a:pt x="21805" y="446"/>
                  </a:lnTo>
                  <a:lnTo>
                    <a:pt x="21538" y="621"/>
                  </a:lnTo>
                  <a:lnTo>
                    <a:pt x="21283" y="796"/>
                  </a:lnTo>
                  <a:lnTo>
                    <a:pt x="21028" y="1019"/>
                  </a:lnTo>
                  <a:lnTo>
                    <a:pt x="20785" y="1258"/>
                  </a:lnTo>
                  <a:lnTo>
                    <a:pt x="20554" y="1513"/>
                  </a:lnTo>
                  <a:lnTo>
                    <a:pt x="20335" y="1799"/>
                  </a:lnTo>
                  <a:lnTo>
                    <a:pt x="20129" y="2118"/>
                  </a:lnTo>
                  <a:lnTo>
                    <a:pt x="19935" y="2452"/>
                  </a:lnTo>
                  <a:lnTo>
                    <a:pt x="19764" y="2818"/>
                  </a:lnTo>
                  <a:lnTo>
                    <a:pt x="19594" y="3200"/>
                  </a:lnTo>
                  <a:lnTo>
                    <a:pt x="15719" y="13502"/>
                  </a:lnTo>
                  <a:lnTo>
                    <a:pt x="15598" y="13804"/>
                  </a:lnTo>
                  <a:lnTo>
                    <a:pt x="15452" y="14107"/>
                  </a:lnTo>
                  <a:lnTo>
                    <a:pt x="15306" y="14394"/>
                  </a:lnTo>
                  <a:lnTo>
                    <a:pt x="15136" y="14664"/>
                  </a:lnTo>
                  <a:lnTo>
                    <a:pt x="14966" y="14919"/>
                  </a:lnTo>
                  <a:lnTo>
                    <a:pt x="14772" y="15174"/>
                  </a:lnTo>
                  <a:lnTo>
                    <a:pt x="14577" y="15397"/>
                  </a:lnTo>
                  <a:lnTo>
                    <a:pt x="14371" y="15604"/>
                  </a:lnTo>
                  <a:lnTo>
                    <a:pt x="14152" y="15795"/>
                  </a:lnTo>
                  <a:lnTo>
                    <a:pt x="13921" y="15970"/>
                  </a:lnTo>
                  <a:lnTo>
                    <a:pt x="13691" y="16129"/>
                  </a:lnTo>
                  <a:lnTo>
                    <a:pt x="13448" y="16272"/>
                  </a:lnTo>
                  <a:lnTo>
                    <a:pt x="13205" y="16400"/>
                  </a:lnTo>
                  <a:lnTo>
                    <a:pt x="12950" y="16495"/>
                  </a:lnTo>
                  <a:lnTo>
                    <a:pt x="12694" y="16575"/>
                  </a:lnTo>
                  <a:lnTo>
                    <a:pt x="12427" y="16639"/>
                  </a:lnTo>
                  <a:lnTo>
                    <a:pt x="3754" y="18294"/>
                  </a:lnTo>
                  <a:lnTo>
                    <a:pt x="3426" y="18374"/>
                  </a:lnTo>
                  <a:lnTo>
                    <a:pt x="3110" y="18486"/>
                  </a:lnTo>
                  <a:lnTo>
                    <a:pt x="2806" y="18613"/>
                  </a:lnTo>
                  <a:lnTo>
                    <a:pt x="2515" y="18772"/>
                  </a:lnTo>
                  <a:lnTo>
                    <a:pt x="2235" y="18963"/>
                  </a:lnTo>
                  <a:lnTo>
                    <a:pt x="1968" y="19170"/>
                  </a:lnTo>
                  <a:lnTo>
                    <a:pt x="1725" y="19393"/>
                  </a:lnTo>
                  <a:lnTo>
                    <a:pt x="1494" y="19648"/>
                  </a:lnTo>
                  <a:lnTo>
                    <a:pt x="1276" y="19919"/>
                  </a:lnTo>
                  <a:lnTo>
                    <a:pt x="1081" y="20189"/>
                  </a:lnTo>
                  <a:lnTo>
                    <a:pt x="887" y="20492"/>
                  </a:lnTo>
                  <a:lnTo>
                    <a:pt x="717" y="20810"/>
                  </a:lnTo>
                  <a:lnTo>
                    <a:pt x="571" y="21145"/>
                  </a:lnTo>
                  <a:lnTo>
                    <a:pt x="437" y="21479"/>
                  </a:lnTo>
                  <a:lnTo>
                    <a:pt x="316" y="21829"/>
                  </a:lnTo>
                  <a:lnTo>
                    <a:pt x="219" y="22195"/>
                  </a:lnTo>
                  <a:lnTo>
                    <a:pt x="134" y="22562"/>
                  </a:lnTo>
                  <a:lnTo>
                    <a:pt x="73" y="22944"/>
                  </a:lnTo>
                  <a:lnTo>
                    <a:pt x="37" y="23326"/>
                  </a:lnTo>
                  <a:lnTo>
                    <a:pt x="0" y="23708"/>
                  </a:lnTo>
                  <a:lnTo>
                    <a:pt x="0" y="24090"/>
                  </a:lnTo>
                  <a:lnTo>
                    <a:pt x="12" y="24472"/>
                  </a:lnTo>
                  <a:lnTo>
                    <a:pt x="49" y="24870"/>
                  </a:lnTo>
                  <a:lnTo>
                    <a:pt x="109" y="25252"/>
                  </a:lnTo>
                  <a:lnTo>
                    <a:pt x="182" y="25635"/>
                  </a:lnTo>
                  <a:lnTo>
                    <a:pt x="279" y="26001"/>
                  </a:lnTo>
                  <a:lnTo>
                    <a:pt x="401" y="26367"/>
                  </a:lnTo>
                  <a:lnTo>
                    <a:pt x="535" y="26733"/>
                  </a:lnTo>
                  <a:lnTo>
                    <a:pt x="705" y="27083"/>
                  </a:lnTo>
                  <a:lnTo>
                    <a:pt x="887" y="27434"/>
                  </a:lnTo>
                  <a:lnTo>
                    <a:pt x="1093" y="27768"/>
                  </a:lnTo>
                  <a:lnTo>
                    <a:pt x="1324" y="28087"/>
                  </a:lnTo>
                  <a:lnTo>
                    <a:pt x="7605" y="36095"/>
                  </a:lnTo>
                  <a:lnTo>
                    <a:pt x="7787" y="36350"/>
                  </a:lnTo>
                  <a:lnTo>
                    <a:pt x="7957" y="36621"/>
                  </a:lnTo>
                  <a:lnTo>
                    <a:pt x="8127" y="36891"/>
                  </a:lnTo>
                  <a:lnTo>
                    <a:pt x="8273" y="37178"/>
                  </a:lnTo>
                  <a:lnTo>
                    <a:pt x="8406" y="37481"/>
                  </a:lnTo>
                  <a:lnTo>
                    <a:pt x="8516" y="37799"/>
                  </a:lnTo>
                  <a:lnTo>
                    <a:pt x="8625" y="38102"/>
                  </a:lnTo>
                  <a:lnTo>
                    <a:pt x="8710" y="38436"/>
                  </a:lnTo>
                  <a:lnTo>
                    <a:pt x="8783" y="38770"/>
                  </a:lnTo>
                  <a:lnTo>
                    <a:pt x="8844" y="39105"/>
                  </a:lnTo>
                  <a:lnTo>
                    <a:pt x="8880" y="39439"/>
                  </a:lnTo>
                  <a:lnTo>
                    <a:pt x="8917" y="39789"/>
                  </a:lnTo>
                  <a:lnTo>
                    <a:pt x="8929" y="40124"/>
                  </a:lnTo>
                  <a:lnTo>
                    <a:pt x="8917" y="40474"/>
                  </a:lnTo>
                  <a:lnTo>
                    <a:pt x="8904" y="40824"/>
                  </a:lnTo>
                  <a:lnTo>
                    <a:pt x="8856" y="41174"/>
                  </a:lnTo>
                  <a:lnTo>
                    <a:pt x="7374" y="52495"/>
                  </a:lnTo>
                  <a:lnTo>
                    <a:pt x="7337" y="52941"/>
                  </a:lnTo>
                  <a:lnTo>
                    <a:pt x="7313" y="53355"/>
                  </a:lnTo>
                  <a:lnTo>
                    <a:pt x="7313" y="53785"/>
                  </a:lnTo>
                  <a:lnTo>
                    <a:pt x="7349" y="54199"/>
                  </a:lnTo>
                  <a:lnTo>
                    <a:pt x="7398" y="54597"/>
                  </a:lnTo>
                  <a:lnTo>
                    <a:pt x="7459" y="54979"/>
                  </a:lnTo>
                  <a:lnTo>
                    <a:pt x="7556" y="55361"/>
                  </a:lnTo>
                  <a:lnTo>
                    <a:pt x="7665" y="55727"/>
                  </a:lnTo>
                  <a:lnTo>
                    <a:pt x="7787" y="56077"/>
                  </a:lnTo>
                  <a:lnTo>
                    <a:pt x="7933" y="56428"/>
                  </a:lnTo>
                  <a:lnTo>
                    <a:pt x="8090" y="56746"/>
                  </a:lnTo>
                  <a:lnTo>
                    <a:pt x="8273" y="57049"/>
                  </a:lnTo>
                  <a:lnTo>
                    <a:pt x="8467" y="57351"/>
                  </a:lnTo>
                  <a:lnTo>
                    <a:pt x="8674" y="57622"/>
                  </a:lnTo>
                  <a:lnTo>
                    <a:pt x="8892" y="57877"/>
                  </a:lnTo>
                  <a:lnTo>
                    <a:pt x="9123" y="58116"/>
                  </a:lnTo>
                  <a:lnTo>
                    <a:pt x="9366" y="58323"/>
                  </a:lnTo>
                  <a:lnTo>
                    <a:pt x="9621" y="58514"/>
                  </a:lnTo>
                  <a:lnTo>
                    <a:pt x="9876" y="58689"/>
                  </a:lnTo>
                  <a:lnTo>
                    <a:pt x="10143" y="58848"/>
                  </a:lnTo>
                  <a:lnTo>
                    <a:pt x="10423" y="58959"/>
                  </a:lnTo>
                  <a:lnTo>
                    <a:pt x="10714" y="59071"/>
                  </a:lnTo>
                  <a:lnTo>
                    <a:pt x="11006" y="59150"/>
                  </a:lnTo>
                  <a:lnTo>
                    <a:pt x="11297" y="59198"/>
                  </a:lnTo>
                  <a:lnTo>
                    <a:pt x="11601" y="59214"/>
                  </a:lnTo>
                  <a:lnTo>
                    <a:pt x="11905" y="59214"/>
                  </a:lnTo>
                  <a:lnTo>
                    <a:pt x="12209" y="59182"/>
                  </a:lnTo>
                  <a:lnTo>
                    <a:pt x="12512" y="59119"/>
                  </a:lnTo>
                  <a:lnTo>
                    <a:pt x="12816" y="59023"/>
                  </a:lnTo>
                  <a:lnTo>
                    <a:pt x="13120" y="58896"/>
                  </a:lnTo>
                  <a:lnTo>
                    <a:pt x="13435" y="58736"/>
                  </a:lnTo>
                  <a:lnTo>
                    <a:pt x="13727" y="58545"/>
                  </a:lnTo>
                  <a:lnTo>
                    <a:pt x="21489" y="53196"/>
                  </a:lnTo>
                  <a:lnTo>
                    <a:pt x="21732" y="53052"/>
                  </a:lnTo>
                  <a:lnTo>
                    <a:pt x="21975" y="52909"/>
                  </a:lnTo>
                  <a:lnTo>
                    <a:pt x="22230" y="52798"/>
                  </a:lnTo>
                  <a:lnTo>
                    <a:pt x="22486" y="52702"/>
                  </a:lnTo>
                  <a:lnTo>
                    <a:pt x="22741" y="52638"/>
                  </a:lnTo>
                  <a:lnTo>
                    <a:pt x="23008" y="52591"/>
                  </a:lnTo>
                  <a:lnTo>
                    <a:pt x="23263" y="52559"/>
                  </a:lnTo>
                  <a:lnTo>
                    <a:pt x="23530" y="52543"/>
                  </a:lnTo>
                  <a:lnTo>
                    <a:pt x="23785" y="52559"/>
                  </a:lnTo>
                  <a:lnTo>
                    <a:pt x="24053" y="52591"/>
                  </a:lnTo>
                  <a:lnTo>
                    <a:pt x="24308" y="52638"/>
                  </a:lnTo>
                  <a:lnTo>
                    <a:pt x="24563" y="52702"/>
                  </a:lnTo>
                  <a:lnTo>
                    <a:pt x="24818" y="52798"/>
                  </a:lnTo>
                  <a:lnTo>
                    <a:pt x="25073" y="52909"/>
                  </a:lnTo>
                  <a:lnTo>
                    <a:pt x="25316" y="53052"/>
                  </a:lnTo>
                  <a:lnTo>
                    <a:pt x="25559" y="53196"/>
                  </a:lnTo>
                  <a:lnTo>
                    <a:pt x="33321" y="58545"/>
                  </a:lnTo>
                  <a:lnTo>
                    <a:pt x="33625" y="58736"/>
                  </a:lnTo>
                  <a:lnTo>
                    <a:pt x="33929" y="58896"/>
                  </a:lnTo>
                  <a:lnTo>
                    <a:pt x="34232" y="59023"/>
                  </a:lnTo>
                  <a:lnTo>
                    <a:pt x="34536" y="59119"/>
                  </a:lnTo>
                  <a:lnTo>
                    <a:pt x="34852" y="59182"/>
                  </a:lnTo>
                  <a:lnTo>
                    <a:pt x="35156" y="59214"/>
                  </a:lnTo>
                  <a:lnTo>
                    <a:pt x="35459" y="59214"/>
                  </a:lnTo>
                  <a:lnTo>
                    <a:pt x="35751" y="59198"/>
                  </a:lnTo>
                  <a:lnTo>
                    <a:pt x="36055" y="59150"/>
                  </a:lnTo>
                  <a:lnTo>
                    <a:pt x="36346" y="59071"/>
                  </a:lnTo>
                  <a:lnTo>
                    <a:pt x="36626" y="58959"/>
                  </a:lnTo>
                  <a:lnTo>
                    <a:pt x="36905" y="58848"/>
                  </a:lnTo>
                  <a:lnTo>
                    <a:pt x="37172" y="58689"/>
                  </a:lnTo>
                  <a:lnTo>
                    <a:pt x="37439" y="58514"/>
                  </a:lnTo>
                  <a:lnTo>
                    <a:pt x="37695" y="58323"/>
                  </a:lnTo>
                  <a:lnTo>
                    <a:pt x="37925" y="58116"/>
                  </a:lnTo>
                  <a:lnTo>
                    <a:pt x="38156" y="57877"/>
                  </a:lnTo>
                  <a:lnTo>
                    <a:pt x="38387" y="57622"/>
                  </a:lnTo>
                  <a:lnTo>
                    <a:pt x="38581" y="57351"/>
                  </a:lnTo>
                  <a:lnTo>
                    <a:pt x="38776" y="57049"/>
                  </a:lnTo>
                  <a:lnTo>
                    <a:pt x="38958" y="56746"/>
                  </a:lnTo>
                  <a:lnTo>
                    <a:pt x="39116" y="56428"/>
                  </a:lnTo>
                  <a:lnTo>
                    <a:pt x="39262" y="56077"/>
                  </a:lnTo>
                  <a:lnTo>
                    <a:pt x="39395" y="55727"/>
                  </a:lnTo>
                  <a:lnTo>
                    <a:pt x="39505" y="55361"/>
                  </a:lnTo>
                  <a:lnTo>
                    <a:pt x="39590" y="54979"/>
                  </a:lnTo>
                  <a:lnTo>
                    <a:pt x="39662" y="54597"/>
                  </a:lnTo>
                  <a:lnTo>
                    <a:pt x="39711" y="54199"/>
                  </a:lnTo>
                  <a:lnTo>
                    <a:pt x="39735" y="53785"/>
                  </a:lnTo>
                  <a:lnTo>
                    <a:pt x="39735" y="53355"/>
                  </a:lnTo>
                  <a:lnTo>
                    <a:pt x="39723" y="52941"/>
                  </a:lnTo>
                  <a:lnTo>
                    <a:pt x="39675" y="52495"/>
                  </a:lnTo>
                  <a:lnTo>
                    <a:pt x="38193" y="41174"/>
                  </a:lnTo>
                  <a:lnTo>
                    <a:pt x="38156" y="40824"/>
                  </a:lnTo>
                  <a:lnTo>
                    <a:pt x="38132" y="40474"/>
                  </a:lnTo>
                  <a:lnTo>
                    <a:pt x="38132" y="40124"/>
                  </a:lnTo>
                  <a:lnTo>
                    <a:pt x="38144" y="39789"/>
                  </a:lnTo>
                  <a:lnTo>
                    <a:pt x="38168" y="39439"/>
                  </a:lnTo>
                  <a:lnTo>
                    <a:pt x="38205" y="39105"/>
                  </a:lnTo>
                  <a:lnTo>
                    <a:pt x="38265" y="38770"/>
                  </a:lnTo>
                  <a:lnTo>
                    <a:pt x="38338" y="38436"/>
                  </a:lnTo>
                  <a:lnTo>
                    <a:pt x="38436" y="38102"/>
                  </a:lnTo>
                  <a:lnTo>
                    <a:pt x="38533" y="37799"/>
                  </a:lnTo>
                  <a:lnTo>
                    <a:pt x="38654" y="37481"/>
                  </a:lnTo>
                  <a:lnTo>
                    <a:pt x="38788" y="37178"/>
                  </a:lnTo>
                  <a:lnTo>
                    <a:pt x="38934" y="36891"/>
                  </a:lnTo>
                  <a:lnTo>
                    <a:pt x="39092" y="36621"/>
                  </a:lnTo>
                  <a:lnTo>
                    <a:pt x="39262" y="36350"/>
                  </a:lnTo>
                  <a:lnTo>
                    <a:pt x="39456" y="36095"/>
                  </a:lnTo>
                  <a:lnTo>
                    <a:pt x="45724" y="28087"/>
                  </a:lnTo>
                  <a:lnTo>
                    <a:pt x="45955" y="27768"/>
                  </a:lnTo>
                  <a:lnTo>
                    <a:pt x="46162" y="27434"/>
                  </a:lnTo>
                  <a:lnTo>
                    <a:pt x="46356" y="27083"/>
                  </a:lnTo>
                  <a:lnTo>
                    <a:pt x="46514" y="26733"/>
                  </a:lnTo>
                  <a:lnTo>
                    <a:pt x="46660" y="26367"/>
                  </a:lnTo>
                  <a:lnTo>
                    <a:pt x="46769" y="26001"/>
                  </a:lnTo>
                  <a:lnTo>
                    <a:pt x="46866" y="25635"/>
                  </a:lnTo>
                  <a:lnTo>
                    <a:pt x="46951" y="25252"/>
                  </a:lnTo>
                  <a:lnTo>
                    <a:pt x="47000" y="24870"/>
                  </a:lnTo>
                  <a:lnTo>
                    <a:pt x="47036" y="24472"/>
                  </a:lnTo>
                  <a:lnTo>
                    <a:pt x="47048" y="24090"/>
                  </a:lnTo>
                  <a:lnTo>
                    <a:pt x="47048" y="23708"/>
                  </a:lnTo>
                  <a:lnTo>
                    <a:pt x="47024" y="23326"/>
                  </a:lnTo>
                  <a:lnTo>
                    <a:pt x="46975" y="22944"/>
                  </a:lnTo>
                  <a:lnTo>
                    <a:pt x="46915" y="22562"/>
                  </a:lnTo>
                  <a:lnTo>
                    <a:pt x="46830" y="22195"/>
                  </a:lnTo>
                  <a:lnTo>
                    <a:pt x="46732" y="21829"/>
                  </a:lnTo>
                  <a:lnTo>
                    <a:pt x="46611" y="21479"/>
                  </a:lnTo>
                  <a:lnTo>
                    <a:pt x="46477" y="21145"/>
                  </a:lnTo>
                  <a:lnTo>
                    <a:pt x="46332" y="20810"/>
                  </a:lnTo>
                  <a:lnTo>
                    <a:pt x="46162" y="20492"/>
                  </a:lnTo>
                  <a:lnTo>
                    <a:pt x="45979" y="20189"/>
                  </a:lnTo>
                  <a:lnTo>
                    <a:pt x="45773" y="19919"/>
                  </a:lnTo>
                  <a:lnTo>
                    <a:pt x="45554" y="19648"/>
                  </a:lnTo>
                  <a:lnTo>
                    <a:pt x="45323" y="19393"/>
                  </a:lnTo>
                  <a:lnTo>
                    <a:pt x="45080" y="19170"/>
                  </a:lnTo>
                  <a:lnTo>
                    <a:pt x="44813" y="18963"/>
                  </a:lnTo>
                  <a:lnTo>
                    <a:pt x="44546" y="18772"/>
                  </a:lnTo>
                  <a:lnTo>
                    <a:pt x="44254" y="18613"/>
                  </a:lnTo>
                  <a:lnTo>
                    <a:pt x="43951" y="18486"/>
                  </a:lnTo>
                  <a:lnTo>
                    <a:pt x="43635" y="18374"/>
                  </a:lnTo>
                  <a:lnTo>
                    <a:pt x="43295" y="18294"/>
                  </a:lnTo>
                  <a:lnTo>
                    <a:pt x="34621" y="16639"/>
                  </a:lnTo>
                  <a:lnTo>
                    <a:pt x="34366" y="16575"/>
                  </a:lnTo>
                  <a:lnTo>
                    <a:pt x="34099" y="16495"/>
                  </a:lnTo>
                  <a:lnTo>
                    <a:pt x="33844" y="16400"/>
                  </a:lnTo>
                  <a:lnTo>
                    <a:pt x="33601" y="16272"/>
                  </a:lnTo>
                  <a:lnTo>
                    <a:pt x="33358" y="16129"/>
                  </a:lnTo>
                  <a:lnTo>
                    <a:pt x="33127" y="15970"/>
                  </a:lnTo>
                  <a:lnTo>
                    <a:pt x="32896" y="15795"/>
                  </a:lnTo>
                  <a:lnTo>
                    <a:pt x="32678" y="15604"/>
                  </a:lnTo>
                  <a:lnTo>
                    <a:pt x="32471" y="15397"/>
                  </a:lnTo>
                  <a:lnTo>
                    <a:pt x="32277" y="15174"/>
                  </a:lnTo>
                  <a:lnTo>
                    <a:pt x="32094" y="14919"/>
                  </a:lnTo>
                  <a:lnTo>
                    <a:pt x="31912" y="14664"/>
                  </a:lnTo>
                  <a:lnTo>
                    <a:pt x="31754" y="14394"/>
                  </a:lnTo>
                  <a:lnTo>
                    <a:pt x="31596" y="14107"/>
                  </a:lnTo>
                  <a:lnTo>
                    <a:pt x="31463" y="13804"/>
                  </a:lnTo>
                  <a:lnTo>
                    <a:pt x="31329" y="13502"/>
                  </a:lnTo>
                  <a:lnTo>
                    <a:pt x="27454" y="3200"/>
                  </a:lnTo>
                  <a:lnTo>
                    <a:pt x="27296" y="2818"/>
                  </a:lnTo>
                  <a:lnTo>
                    <a:pt x="27114" y="2452"/>
                  </a:lnTo>
                  <a:lnTo>
                    <a:pt x="26919" y="2118"/>
                  </a:lnTo>
                  <a:lnTo>
                    <a:pt x="26725" y="1799"/>
                  </a:lnTo>
                  <a:lnTo>
                    <a:pt x="26494" y="1513"/>
                  </a:lnTo>
                  <a:lnTo>
                    <a:pt x="26263" y="1258"/>
                  </a:lnTo>
                  <a:lnTo>
                    <a:pt x="26021" y="1019"/>
                  </a:lnTo>
                  <a:lnTo>
                    <a:pt x="25778" y="796"/>
                  </a:lnTo>
                  <a:lnTo>
                    <a:pt x="25510" y="621"/>
                  </a:lnTo>
                  <a:lnTo>
                    <a:pt x="25243" y="446"/>
                  </a:lnTo>
                  <a:lnTo>
                    <a:pt x="24964" y="319"/>
                  </a:lnTo>
                  <a:lnTo>
                    <a:pt x="24684" y="207"/>
                  </a:lnTo>
                  <a:lnTo>
                    <a:pt x="24405" y="112"/>
                  </a:lnTo>
                  <a:lnTo>
                    <a:pt x="24113" y="48"/>
                  </a:lnTo>
                  <a:lnTo>
                    <a:pt x="23822" y="16"/>
                  </a:lnTo>
                  <a:lnTo>
                    <a:pt x="2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-352267" y="2892963"/>
              <a:ext cx="347692" cy="357955"/>
            </a:xfrm>
            <a:custGeom>
              <a:avLst/>
              <a:gdLst/>
              <a:ahLst/>
              <a:cxnLst/>
              <a:rect l="l" t="t" r="r" b="b"/>
              <a:pathLst>
                <a:path w="47049" h="59215" extrusionOk="0">
                  <a:moveTo>
                    <a:pt x="23518" y="0"/>
                  </a:moveTo>
                  <a:lnTo>
                    <a:pt x="23227" y="16"/>
                  </a:lnTo>
                  <a:lnTo>
                    <a:pt x="22935" y="48"/>
                  </a:lnTo>
                  <a:lnTo>
                    <a:pt x="22643" y="112"/>
                  </a:lnTo>
                  <a:lnTo>
                    <a:pt x="22364" y="207"/>
                  </a:lnTo>
                  <a:lnTo>
                    <a:pt x="22085" y="319"/>
                  </a:lnTo>
                  <a:lnTo>
                    <a:pt x="21805" y="446"/>
                  </a:lnTo>
                  <a:lnTo>
                    <a:pt x="21538" y="621"/>
                  </a:lnTo>
                  <a:lnTo>
                    <a:pt x="21271" y="796"/>
                  </a:lnTo>
                  <a:lnTo>
                    <a:pt x="21016" y="1019"/>
                  </a:lnTo>
                  <a:lnTo>
                    <a:pt x="20785" y="1258"/>
                  </a:lnTo>
                  <a:lnTo>
                    <a:pt x="20542" y="1513"/>
                  </a:lnTo>
                  <a:lnTo>
                    <a:pt x="20323" y="1799"/>
                  </a:lnTo>
                  <a:lnTo>
                    <a:pt x="20117" y="2118"/>
                  </a:lnTo>
                  <a:lnTo>
                    <a:pt x="19935" y="2452"/>
                  </a:lnTo>
                  <a:lnTo>
                    <a:pt x="19752" y="2818"/>
                  </a:lnTo>
                  <a:lnTo>
                    <a:pt x="19594" y="3200"/>
                  </a:lnTo>
                  <a:lnTo>
                    <a:pt x="15719" y="13502"/>
                  </a:lnTo>
                  <a:lnTo>
                    <a:pt x="15586" y="13804"/>
                  </a:lnTo>
                  <a:lnTo>
                    <a:pt x="15452" y="14107"/>
                  </a:lnTo>
                  <a:lnTo>
                    <a:pt x="15294" y="14394"/>
                  </a:lnTo>
                  <a:lnTo>
                    <a:pt x="15136" y="14664"/>
                  </a:lnTo>
                  <a:lnTo>
                    <a:pt x="14954" y="14919"/>
                  </a:lnTo>
                  <a:lnTo>
                    <a:pt x="14772" y="15174"/>
                  </a:lnTo>
                  <a:lnTo>
                    <a:pt x="14577" y="15397"/>
                  </a:lnTo>
                  <a:lnTo>
                    <a:pt x="14371" y="15604"/>
                  </a:lnTo>
                  <a:lnTo>
                    <a:pt x="14152" y="15795"/>
                  </a:lnTo>
                  <a:lnTo>
                    <a:pt x="13921" y="15970"/>
                  </a:lnTo>
                  <a:lnTo>
                    <a:pt x="13691" y="16129"/>
                  </a:lnTo>
                  <a:lnTo>
                    <a:pt x="13448" y="16272"/>
                  </a:lnTo>
                  <a:lnTo>
                    <a:pt x="13205" y="16400"/>
                  </a:lnTo>
                  <a:lnTo>
                    <a:pt x="12950" y="16495"/>
                  </a:lnTo>
                  <a:lnTo>
                    <a:pt x="12682" y="16575"/>
                  </a:lnTo>
                  <a:lnTo>
                    <a:pt x="12415" y="16639"/>
                  </a:lnTo>
                  <a:lnTo>
                    <a:pt x="3754" y="18294"/>
                  </a:lnTo>
                  <a:lnTo>
                    <a:pt x="3414" y="18374"/>
                  </a:lnTo>
                  <a:lnTo>
                    <a:pt x="3098" y="18486"/>
                  </a:lnTo>
                  <a:lnTo>
                    <a:pt x="2794" y="18613"/>
                  </a:lnTo>
                  <a:lnTo>
                    <a:pt x="2502" y="18772"/>
                  </a:lnTo>
                  <a:lnTo>
                    <a:pt x="2235" y="18963"/>
                  </a:lnTo>
                  <a:lnTo>
                    <a:pt x="1968" y="19170"/>
                  </a:lnTo>
                  <a:lnTo>
                    <a:pt x="1725" y="19393"/>
                  </a:lnTo>
                  <a:lnTo>
                    <a:pt x="1494" y="19648"/>
                  </a:lnTo>
                  <a:lnTo>
                    <a:pt x="1276" y="19919"/>
                  </a:lnTo>
                  <a:lnTo>
                    <a:pt x="1069" y="20189"/>
                  </a:lnTo>
                  <a:lnTo>
                    <a:pt x="887" y="20492"/>
                  </a:lnTo>
                  <a:lnTo>
                    <a:pt x="717" y="20810"/>
                  </a:lnTo>
                  <a:lnTo>
                    <a:pt x="571" y="21145"/>
                  </a:lnTo>
                  <a:lnTo>
                    <a:pt x="437" y="21479"/>
                  </a:lnTo>
                  <a:lnTo>
                    <a:pt x="316" y="21829"/>
                  </a:lnTo>
                  <a:lnTo>
                    <a:pt x="219" y="22195"/>
                  </a:lnTo>
                  <a:lnTo>
                    <a:pt x="134" y="22562"/>
                  </a:lnTo>
                  <a:lnTo>
                    <a:pt x="73" y="22944"/>
                  </a:lnTo>
                  <a:lnTo>
                    <a:pt x="24" y="23326"/>
                  </a:lnTo>
                  <a:lnTo>
                    <a:pt x="0" y="23708"/>
                  </a:lnTo>
                  <a:lnTo>
                    <a:pt x="0" y="24090"/>
                  </a:lnTo>
                  <a:lnTo>
                    <a:pt x="12" y="24472"/>
                  </a:lnTo>
                  <a:lnTo>
                    <a:pt x="49" y="24870"/>
                  </a:lnTo>
                  <a:lnTo>
                    <a:pt x="97" y="25252"/>
                  </a:lnTo>
                  <a:lnTo>
                    <a:pt x="182" y="25635"/>
                  </a:lnTo>
                  <a:lnTo>
                    <a:pt x="279" y="26001"/>
                  </a:lnTo>
                  <a:lnTo>
                    <a:pt x="389" y="26367"/>
                  </a:lnTo>
                  <a:lnTo>
                    <a:pt x="535" y="26733"/>
                  </a:lnTo>
                  <a:lnTo>
                    <a:pt x="692" y="27083"/>
                  </a:lnTo>
                  <a:lnTo>
                    <a:pt x="887" y="27434"/>
                  </a:lnTo>
                  <a:lnTo>
                    <a:pt x="1093" y="27768"/>
                  </a:lnTo>
                  <a:lnTo>
                    <a:pt x="1324" y="28087"/>
                  </a:lnTo>
                  <a:lnTo>
                    <a:pt x="7592" y="36095"/>
                  </a:lnTo>
                  <a:lnTo>
                    <a:pt x="7787" y="36350"/>
                  </a:lnTo>
                  <a:lnTo>
                    <a:pt x="7957" y="36621"/>
                  </a:lnTo>
                  <a:lnTo>
                    <a:pt x="8115" y="36891"/>
                  </a:lnTo>
                  <a:lnTo>
                    <a:pt x="8261" y="37178"/>
                  </a:lnTo>
                  <a:lnTo>
                    <a:pt x="8394" y="37481"/>
                  </a:lnTo>
                  <a:lnTo>
                    <a:pt x="8516" y="37799"/>
                  </a:lnTo>
                  <a:lnTo>
                    <a:pt x="8613" y="38102"/>
                  </a:lnTo>
                  <a:lnTo>
                    <a:pt x="8710" y="38436"/>
                  </a:lnTo>
                  <a:lnTo>
                    <a:pt x="8783" y="38770"/>
                  </a:lnTo>
                  <a:lnTo>
                    <a:pt x="8844" y="39105"/>
                  </a:lnTo>
                  <a:lnTo>
                    <a:pt x="8880" y="39439"/>
                  </a:lnTo>
                  <a:lnTo>
                    <a:pt x="8904" y="39789"/>
                  </a:lnTo>
                  <a:lnTo>
                    <a:pt x="8917" y="40124"/>
                  </a:lnTo>
                  <a:lnTo>
                    <a:pt x="8917" y="40474"/>
                  </a:lnTo>
                  <a:lnTo>
                    <a:pt x="8892" y="40824"/>
                  </a:lnTo>
                  <a:lnTo>
                    <a:pt x="8856" y="41174"/>
                  </a:lnTo>
                  <a:lnTo>
                    <a:pt x="7374" y="52495"/>
                  </a:lnTo>
                  <a:lnTo>
                    <a:pt x="7325" y="52941"/>
                  </a:lnTo>
                  <a:lnTo>
                    <a:pt x="7313" y="53355"/>
                  </a:lnTo>
                  <a:lnTo>
                    <a:pt x="7313" y="53785"/>
                  </a:lnTo>
                  <a:lnTo>
                    <a:pt x="7337" y="54199"/>
                  </a:lnTo>
                  <a:lnTo>
                    <a:pt x="7386" y="54597"/>
                  </a:lnTo>
                  <a:lnTo>
                    <a:pt x="7459" y="54979"/>
                  </a:lnTo>
                  <a:lnTo>
                    <a:pt x="7544" y="55361"/>
                  </a:lnTo>
                  <a:lnTo>
                    <a:pt x="7653" y="55727"/>
                  </a:lnTo>
                  <a:lnTo>
                    <a:pt x="7787" y="56077"/>
                  </a:lnTo>
                  <a:lnTo>
                    <a:pt x="7933" y="56428"/>
                  </a:lnTo>
                  <a:lnTo>
                    <a:pt x="8090" y="56746"/>
                  </a:lnTo>
                  <a:lnTo>
                    <a:pt x="8273" y="57049"/>
                  </a:lnTo>
                  <a:lnTo>
                    <a:pt x="8467" y="57351"/>
                  </a:lnTo>
                  <a:lnTo>
                    <a:pt x="8661" y="57622"/>
                  </a:lnTo>
                  <a:lnTo>
                    <a:pt x="8892" y="57877"/>
                  </a:lnTo>
                  <a:lnTo>
                    <a:pt x="9123" y="58116"/>
                  </a:lnTo>
                  <a:lnTo>
                    <a:pt x="9354" y="58323"/>
                  </a:lnTo>
                  <a:lnTo>
                    <a:pt x="9609" y="58514"/>
                  </a:lnTo>
                  <a:lnTo>
                    <a:pt x="9876" y="58689"/>
                  </a:lnTo>
                  <a:lnTo>
                    <a:pt x="10143" y="58848"/>
                  </a:lnTo>
                  <a:lnTo>
                    <a:pt x="10423" y="58959"/>
                  </a:lnTo>
                  <a:lnTo>
                    <a:pt x="10702" y="59071"/>
                  </a:lnTo>
                  <a:lnTo>
                    <a:pt x="10994" y="59150"/>
                  </a:lnTo>
                  <a:lnTo>
                    <a:pt x="11297" y="59198"/>
                  </a:lnTo>
                  <a:lnTo>
                    <a:pt x="11589" y="59214"/>
                  </a:lnTo>
                  <a:lnTo>
                    <a:pt x="11893" y="59214"/>
                  </a:lnTo>
                  <a:lnTo>
                    <a:pt x="12196" y="59182"/>
                  </a:lnTo>
                  <a:lnTo>
                    <a:pt x="12512" y="59119"/>
                  </a:lnTo>
                  <a:lnTo>
                    <a:pt x="12816" y="59023"/>
                  </a:lnTo>
                  <a:lnTo>
                    <a:pt x="13120" y="58896"/>
                  </a:lnTo>
                  <a:lnTo>
                    <a:pt x="13423" y="58736"/>
                  </a:lnTo>
                  <a:lnTo>
                    <a:pt x="13727" y="58545"/>
                  </a:lnTo>
                  <a:lnTo>
                    <a:pt x="21489" y="53196"/>
                  </a:lnTo>
                  <a:lnTo>
                    <a:pt x="21720" y="53052"/>
                  </a:lnTo>
                  <a:lnTo>
                    <a:pt x="21975" y="52909"/>
                  </a:lnTo>
                  <a:lnTo>
                    <a:pt x="22230" y="52798"/>
                  </a:lnTo>
                  <a:lnTo>
                    <a:pt x="22486" y="52702"/>
                  </a:lnTo>
                  <a:lnTo>
                    <a:pt x="22741" y="52638"/>
                  </a:lnTo>
                  <a:lnTo>
                    <a:pt x="22996" y="52591"/>
                  </a:lnTo>
                  <a:lnTo>
                    <a:pt x="23263" y="52559"/>
                  </a:lnTo>
                  <a:lnTo>
                    <a:pt x="23518" y="52543"/>
                  </a:lnTo>
                  <a:lnTo>
                    <a:pt x="23785" y="52559"/>
                  </a:lnTo>
                  <a:lnTo>
                    <a:pt x="24040" y="52591"/>
                  </a:lnTo>
                  <a:lnTo>
                    <a:pt x="24308" y="52638"/>
                  </a:lnTo>
                  <a:lnTo>
                    <a:pt x="24563" y="52702"/>
                  </a:lnTo>
                  <a:lnTo>
                    <a:pt x="24818" y="52798"/>
                  </a:lnTo>
                  <a:lnTo>
                    <a:pt x="25073" y="52909"/>
                  </a:lnTo>
                  <a:lnTo>
                    <a:pt x="25316" y="53052"/>
                  </a:lnTo>
                  <a:lnTo>
                    <a:pt x="25559" y="53196"/>
                  </a:lnTo>
                  <a:lnTo>
                    <a:pt x="33321" y="58545"/>
                  </a:lnTo>
                  <a:lnTo>
                    <a:pt x="33613" y="58736"/>
                  </a:lnTo>
                  <a:lnTo>
                    <a:pt x="33929" y="58896"/>
                  </a:lnTo>
                  <a:lnTo>
                    <a:pt x="34232" y="59023"/>
                  </a:lnTo>
                  <a:lnTo>
                    <a:pt x="34536" y="59119"/>
                  </a:lnTo>
                  <a:lnTo>
                    <a:pt x="34840" y="59182"/>
                  </a:lnTo>
                  <a:lnTo>
                    <a:pt x="35143" y="59214"/>
                  </a:lnTo>
                  <a:lnTo>
                    <a:pt x="35447" y="59214"/>
                  </a:lnTo>
                  <a:lnTo>
                    <a:pt x="35751" y="59198"/>
                  </a:lnTo>
                  <a:lnTo>
                    <a:pt x="36042" y="59150"/>
                  </a:lnTo>
                  <a:lnTo>
                    <a:pt x="36334" y="59071"/>
                  </a:lnTo>
                  <a:lnTo>
                    <a:pt x="36626" y="58959"/>
                  </a:lnTo>
                  <a:lnTo>
                    <a:pt x="36905" y="58848"/>
                  </a:lnTo>
                  <a:lnTo>
                    <a:pt x="37172" y="58689"/>
                  </a:lnTo>
                  <a:lnTo>
                    <a:pt x="37427" y="58514"/>
                  </a:lnTo>
                  <a:lnTo>
                    <a:pt x="37682" y="58323"/>
                  </a:lnTo>
                  <a:lnTo>
                    <a:pt x="37925" y="58116"/>
                  </a:lnTo>
                  <a:lnTo>
                    <a:pt x="38156" y="57877"/>
                  </a:lnTo>
                  <a:lnTo>
                    <a:pt x="38375" y="57622"/>
                  </a:lnTo>
                  <a:lnTo>
                    <a:pt x="38581" y="57351"/>
                  </a:lnTo>
                  <a:lnTo>
                    <a:pt x="38776" y="57049"/>
                  </a:lnTo>
                  <a:lnTo>
                    <a:pt x="38958" y="56746"/>
                  </a:lnTo>
                  <a:lnTo>
                    <a:pt x="39116" y="56428"/>
                  </a:lnTo>
                  <a:lnTo>
                    <a:pt x="39262" y="56077"/>
                  </a:lnTo>
                  <a:lnTo>
                    <a:pt x="39383" y="55727"/>
                  </a:lnTo>
                  <a:lnTo>
                    <a:pt x="39492" y="55361"/>
                  </a:lnTo>
                  <a:lnTo>
                    <a:pt x="39590" y="54979"/>
                  </a:lnTo>
                  <a:lnTo>
                    <a:pt x="39650" y="54597"/>
                  </a:lnTo>
                  <a:lnTo>
                    <a:pt x="39699" y="54199"/>
                  </a:lnTo>
                  <a:lnTo>
                    <a:pt x="39735" y="53785"/>
                  </a:lnTo>
                  <a:lnTo>
                    <a:pt x="39735" y="53355"/>
                  </a:lnTo>
                  <a:lnTo>
                    <a:pt x="39711" y="52941"/>
                  </a:lnTo>
                  <a:lnTo>
                    <a:pt x="39662" y="52495"/>
                  </a:lnTo>
                  <a:lnTo>
                    <a:pt x="38193" y="41174"/>
                  </a:lnTo>
                  <a:lnTo>
                    <a:pt x="38144" y="40824"/>
                  </a:lnTo>
                  <a:lnTo>
                    <a:pt x="38132" y="40474"/>
                  </a:lnTo>
                  <a:lnTo>
                    <a:pt x="38120" y="40124"/>
                  </a:lnTo>
                  <a:lnTo>
                    <a:pt x="38132" y="39789"/>
                  </a:lnTo>
                  <a:lnTo>
                    <a:pt x="38168" y="39439"/>
                  </a:lnTo>
                  <a:lnTo>
                    <a:pt x="38205" y="39105"/>
                  </a:lnTo>
                  <a:lnTo>
                    <a:pt x="38265" y="38770"/>
                  </a:lnTo>
                  <a:lnTo>
                    <a:pt x="38338" y="38436"/>
                  </a:lnTo>
                  <a:lnTo>
                    <a:pt x="38423" y="38102"/>
                  </a:lnTo>
                  <a:lnTo>
                    <a:pt x="38533" y="37799"/>
                  </a:lnTo>
                  <a:lnTo>
                    <a:pt x="38642" y="37481"/>
                  </a:lnTo>
                  <a:lnTo>
                    <a:pt x="38776" y="37178"/>
                  </a:lnTo>
                  <a:lnTo>
                    <a:pt x="38921" y="36891"/>
                  </a:lnTo>
                  <a:lnTo>
                    <a:pt x="39092" y="36621"/>
                  </a:lnTo>
                  <a:lnTo>
                    <a:pt x="39262" y="36350"/>
                  </a:lnTo>
                  <a:lnTo>
                    <a:pt x="39444" y="36095"/>
                  </a:lnTo>
                  <a:lnTo>
                    <a:pt x="45724" y="28087"/>
                  </a:lnTo>
                  <a:lnTo>
                    <a:pt x="45955" y="27768"/>
                  </a:lnTo>
                  <a:lnTo>
                    <a:pt x="46161" y="27434"/>
                  </a:lnTo>
                  <a:lnTo>
                    <a:pt x="46344" y="27083"/>
                  </a:lnTo>
                  <a:lnTo>
                    <a:pt x="46514" y="26733"/>
                  </a:lnTo>
                  <a:lnTo>
                    <a:pt x="46647" y="26367"/>
                  </a:lnTo>
                  <a:lnTo>
                    <a:pt x="46769" y="26001"/>
                  </a:lnTo>
                  <a:lnTo>
                    <a:pt x="46866" y="25635"/>
                  </a:lnTo>
                  <a:lnTo>
                    <a:pt x="46939" y="25252"/>
                  </a:lnTo>
                  <a:lnTo>
                    <a:pt x="47000" y="24870"/>
                  </a:lnTo>
                  <a:lnTo>
                    <a:pt x="47036" y="24472"/>
                  </a:lnTo>
                  <a:lnTo>
                    <a:pt x="47048" y="24090"/>
                  </a:lnTo>
                  <a:lnTo>
                    <a:pt x="47048" y="23708"/>
                  </a:lnTo>
                  <a:lnTo>
                    <a:pt x="47012" y="23326"/>
                  </a:lnTo>
                  <a:lnTo>
                    <a:pt x="46975" y="22944"/>
                  </a:lnTo>
                  <a:lnTo>
                    <a:pt x="46915" y="22562"/>
                  </a:lnTo>
                  <a:lnTo>
                    <a:pt x="46830" y="22195"/>
                  </a:lnTo>
                  <a:lnTo>
                    <a:pt x="46732" y="21829"/>
                  </a:lnTo>
                  <a:lnTo>
                    <a:pt x="46611" y="21479"/>
                  </a:lnTo>
                  <a:lnTo>
                    <a:pt x="46477" y="21145"/>
                  </a:lnTo>
                  <a:lnTo>
                    <a:pt x="46332" y="20810"/>
                  </a:lnTo>
                  <a:lnTo>
                    <a:pt x="46161" y="20492"/>
                  </a:lnTo>
                  <a:lnTo>
                    <a:pt x="45967" y="20189"/>
                  </a:lnTo>
                  <a:lnTo>
                    <a:pt x="45773" y="19919"/>
                  </a:lnTo>
                  <a:lnTo>
                    <a:pt x="45554" y="19648"/>
                  </a:lnTo>
                  <a:lnTo>
                    <a:pt x="45323" y="19393"/>
                  </a:lnTo>
                  <a:lnTo>
                    <a:pt x="45080" y="19170"/>
                  </a:lnTo>
                  <a:lnTo>
                    <a:pt x="44813" y="18963"/>
                  </a:lnTo>
                  <a:lnTo>
                    <a:pt x="44534" y="18772"/>
                  </a:lnTo>
                  <a:lnTo>
                    <a:pt x="44242" y="18613"/>
                  </a:lnTo>
                  <a:lnTo>
                    <a:pt x="43938" y="18486"/>
                  </a:lnTo>
                  <a:lnTo>
                    <a:pt x="43623" y="18374"/>
                  </a:lnTo>
                  <a:lnTo>
                    <a:pt x="43295" y="18294"/>
                  </a:lnTo>
                  <a:lnTo>
                    <a:pt x="34621" y="16639"/>
                  </a:lnTo>
                  <a:lnTo>
                    <a:pt x="34354" y="16575"/>
                  </a:lnTo>
                  <a:lnTo>
                    <a:pt x="34099" y="16495"/>
                  </a:lnTo>
                  <a:lnTo>
                    <a:pt x="33844" y="16400"/>
                  </a:lnTo>
                  <a:lnTo>
                    <a:pt x="33601" y="16272"/>
                  </a:lnTo>
                  <a:lnTo>
                    <a:pt x="33358" y="16129"/>
                  </a:lnTo>
                  <a:lnTo>
                    <a:pt x="33127" y="15970"/>
                  </a:lnTo>
                  <a:lnTo>
                    <a:pt x="32896" y="15795"/>
                  </a:lnTo>
                  <a:lnTo>
                    <a:pt x="32678" y="15604"/>
                  </a:lnTo>
                  <a:lnTo>
                    <a:pt x="32471" y="15397"/>
                  </a:lnTo>
                  <a:lnTo>
                    <a:pt x="32277" y="15174"/>
                  </a:lnTo>
                  <a:lnTo>
                    <a:pt x="32082" y="14919"/>
                  </a:lnTo>
                  <a:lnTo>
                    <a:pt x="31912" y="14664"/>
                  </a:lnTo>
                  <a:lnTo>
                    <a:pt x="31742" y="14394"/>
                  </a:lnTo>
                  <a:lnTo>
                    <a:pt x="31596" y="14107"/>
                  </a:lnTo>
                  <a:lnTo>
                    <a:pt x="31451" y="13804"/>
                  </a:lnTo>
                  <a:lnTo>
                    <a:pt x="31329" y="13502"/>
                  </a:lnTo>
                  <a:lnTo>
                    <a:pt x="27454" y="3200"/>
                  </a:lnTo>
                  <a:lnTo>
                    <a:pt x="27284" y="2818"/>
                  </a:lnTo>
                  <a:lnTo>
                    <a:pt x="27114" y="2452"/>
                  </a:lnTo>
                  <a:lnTo>
                    <a:pt x="26919" y="2118"/>
                  </a:lnTo>
                  <a:lnTo>
                    <a:pt x="26713" y="1799"/>
                  </a:lnTo>
                  <a:lnTo>
                    <a:pt x="26494" y="1513"/>
                  </a:lnTo>
                  <a:lnTo>
                    <a:pt x="26263" y="1258"/>
                  </a:lnTo>
                  <a:lnTo>
                    <a:pt x="26021" y="1019"/>
                  </a:lnTo>
                  <a:lnTo>
                    <a:pt x="25765" y="796"/>
                  </a:lnTo>
                  <a:lnTo>
                    <a:pt x="25510" y="621"/>
                  </a:lnTo>
                  <a:lnTo>
                    <a:pt x="25243" y="446"/>
                  </a:lnTo>
                  <a:lnTo>
                    <a:pt x="24964" y="319"/>
                  </a:lnTo>
                  <a:lnTo>
                    <a:pt x="24684" y="207"/>
                  </a:lnTo>
                  <a:lnTo>
                    <a:pt x="24393" y="112"/>
                  </a:lnTo>
                  <a:lnTo>
                    <a:pt x="24101" y="48"/>
                  </a:lnTo>
                  <a:lnTo>
                    <a:pt x="23810" y="16"/>
                  </a:lnTo>
                  <a:lnTo>
                    <a:pt x="23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-769146" y="2892963"/>
              <a:ext cx="347788" cy="357955"/>
            </a:xfrm>
            <a:custGeom>
              <a:avLst/>
              <a:gdLst/>
              <a:ahLst/>
              <a:cxnLst/>
              <a:rect l="l" t="t" r="r" b="b"/>
              <a:pathLst>
                <a:path w="47062" h="59215" extrusionOk="0">
                  <a:moveTo>
                    <a:pt x="23531" y="0"/>
                  </a:moveTo>
                  <a:lnTo>
                    <a:pt x="23240" y="16"/>
                  </a:lnTo>
                  <a:lnTo>
                    <a:pt x="22948" y="48"/>
                  </a:lnTo>
                  <a:lnTo>
                    <a:pt x="22656" y="112"/>
                  </a:lnTo>
                  <a:lnTo>
                    <a:pt x="22377" y="207"/>
                  </a:lnTo>
                  <a:lnTo>
                    <a:pt x="22086" y="319"/>
                  </a:lnTo>
                  <a:lnTo>
                    <a:pt x="21818" y="446"/>
                  </a:lnTo>
                  <a:lnTo>
                    <a:pt x="21539" y="621"/>
                  </a:lnTo>
                  <a:lnTo>
                    <a:pt x="21284" y="796"/>
                  </a:lnTo>
                  <a:lnTo>
                    <a:pt x="21029" y="1019"/>
                  </a:lnTo>
                  <a:lnTo>
                    <a:pt x="20786" y="1258"/>
                  </a:lnTo>
                  <a:lnTo>
                    <a:pt x="20555" y="1513"/>
                  </a:lnTo>
                  <a:lnTo>
                    <a:pt x="20336" y="1799"/>
                  </a:lnTo>
                  <a:lnTo>
                    <a:pt x="20130" y="2118"/>
                  </a:lnTo>
                  <a:lnTo>
                    <a:pt x="19935" y="2452"/>
                  </a:lnTo>
                  <a:lnTo>
                    <a:pt x="19765" y="2818"/>
                  </a:lnTo>
                  <a:lnTo>
                    <a:pt x="19607" y="3200"/>
                  </a:lnTo>
                  <a:lnTo>
                    <a:pt x="15732" y="13502"/>
                  </a:lnTo>
                  <a:lnTo>
                    <a:pt x="15599" y="13804"/>
                  </a:lnTo>
                  <a:lnTo>
                    <a:pt x="15465" y="14107"/>
                  </a:lnTo>
                  <a:lnTo>
                    <a:pt x="15307" y="14394"/>
                  </a:lnTo>
                  <a:lnTo>
                    <a:pt x="15137" y="14664"/>
                  </a:lnTo>
                  <a:lnTo>
                    <a:pt x="14967" y="14919"/>
                  </a:lnTo>
                  <a:lnTo>
                    <a:pt x="14785" y="15174"/>
                  </a:lnTo>
                  <a:lnTo>
                    <a:pt x="14578" y="15397"/>
                  </a:lnTo>
                  <a:lnTo>
                    <a:pt x="14372" y="15604"/>
                  </a:lnTo>
                  <a:lnTo>
                    <a:pt x="14153" y="15795"/>
                  </a:lnTo>
                  <a:lnTo>
                    <a:pt x="13934" y="15970"/>
                  </a:lnTo>
                  <a:lnTo>
                    <a:pt x="13704" y="16129"/>
                  </a:lnTo>
                  <a:lnTo>
                    <a:pt x="13461" y="16272"/>
                  </a:lnTo>
                  <a:lnTo>
                    <a:pt x="13206" y="16400"/>
                  </a:lnTo>
                  <a:lnTo>
                    <a:pt x="12950" y="16495"/>
                  </a:lnTo>
                  <a:lnTo>
                    <a:pt x="12695" y="16575"/>
                  </a:lnTo>
                  <a:lnTo>
                    <a:pt x="12428" y="16639"/>
                  </a:lnTo>
                  <a:lnTo>
                    <a:pt x="3755" y="18294"/>
                  </a:lnTo>
                  <a:lnTo>
                    <a:pt x="3427" y="18374"/>
                  </a:lnTo>
                  <a:lnTo>
                    <a:pt x="3111" y="18486"/>
                  </a:lnTo>
                  <a:lnTo>
                    <a:pt x="2807" y="18613"/>
                  </a:lnTo>
                  <a:lnTo>
                    <a:pt x="2515" y="18772"/>
                  </a:lnTo>
                  <a:lnTo>
                    <a:pt x="2236" y="18963"/>
                  </a:lnTo>
                  <a:lnTo>
                    <a:pt x="1981" y="19170"/>
                  </a:lnTo>
                  <a:lnTo>
                    <a:pt x="1726" y="19393"/>
                  </a:lnTo>
                  <a:lnTo>
                    <a:pt x="1495" y="19648"/>
                  </a:lnTo>
                  <a:lnTo>
                    <a:pt x="1276" y="19919"/>
                  </a:lnTo>
                  <a:lnTo>
                    <a:pt x="1082" y="20189"/>
                  </a:lnTo>
                  <a:lnTo>
                    <a:pt x="900" y="20492"/>
                  </a:lnTo>
                  <a:lnTo>
                    <a:pt x="730" y="20810"/>
                  </a:lnTo>
                  <a:lnTo>
                    <a:pt x="572" y="21145"/>
                  </a:lnTo>
                  <a:lnTo>
                    <a:pt x="438" y="21479"/>
                  </a:lnTo>
                  <a:lnTo>
                    <a:pt x="329" y="21829"/>
                  </a:lnTo>
                  <a:lnTo>
                    <a:pt x="220" y="22195"/>
                  </a:lnTo>
                  <a:lnTo>
                    <a:pt x="147" y="22562"/>
                  </a:lnTo>
                  <a:lnTo>
                    <a:pt x="74" y="22944"/>
                  </a:lnTo>
                  <a:lnTo>
                    <a:pt x="37" y="23326"/>
                  </a:lnTo>
                  <a:lnTo>
                    <a:pt x="13" y="23708"/>
                  </a:lnTo>
                  <a:lnTo>
                    <a:pt x="1" y="24090"/>
                  </a:lnTo>
                  <a:lnTo>
                    <a:pt x="25" y="24472"/>
                  </a:lnTo>
                  <a:lnTo>
                    <a:pt x="49" y="24870"/>
                  </a:lnTo>
                  <a:lnTo>
                    <a:pt x="110" y="25252"/>
                  </a:lnTo>
                  <a:lnTo>
                    <a:pt x="183" y="25635"/>
                  </a:lnTo>
                  <a:lnTo>
                    <a:pt x="280" y="26001"/>
                  </a:lnTo>
                  <a:lnTo>
                    <a:pt x="402" y="26367"/>
                  </a:lnTo>
                  <a:lnTo>
                    <a:pt x="548" y="26733"/>
                  </a:lnTo>
                  <a:lnTo>
                    <a:pt x="705" y="27083"/>
                  </a:lnTo>
                  <a:lnTo>
                    <a:pt x="888" y="27434"/>
                  </a:lnTo>
                  <a:lnTo>
                    <a:pt x="1094" y="27768"/>
                  </a:lnTo>
                  <a:lnTo>
                    <a:pt x="1337" y="28087"/>
                  </a:lnTo>
                  <a:lnTo>
                    <a:pt x="7605" y="36095"/>
                  </a:lnTo>
                  <a:lnTo>
                    <a:pt x="7788" y="36350"/>
                  </a:lnTo>
                  <a:lnTo>
                    <a:pt x="7970" y="36621"/>
                  </a:lnTo>
                  <a:lnTo>
                    <a:pt x="8128" y="36891"/>
                  </a:lnTo>
                  <a:lnTo>
                    <a:pt x="8274" y="37178"/>
                  </a:lnTo>
                  <a:lnTo>
                    <a:pt x="8407" y="37481"/>
                  </a:lnTo>
                  <a:lnTo>
                    <a:pt x="8529" y="37799"/>
                  </a:lnTo>
                  <a:lnTo>
                    <a:pt x="8626" y="38102"/>
                  </a:lnTo>
                  <a:lnTo>
                    <a:pt x="8711" y="38436"/>
                  </a:lnTo>
                  <a:lnTo>
                    <a:pt x="8784" y="38770"/>
                  </a:lnTo>
                  <a:lnTo>
                    <a:pt x="8844" y="39105"/>
                  </a:lnTo>
                  <a:lnTo>
                    <a:pt x="8893" y="39439"/>
                  </a:lnTo>
                  <a:lnTo>
                    <a:pt x="8917" y="39789"/>
                  </a:lnTo>
                  <a:lnTo>
                    <a:pt x="8929" y="40124"/>
                  </a:lnTo>
                  <a:lnTo>
                    <a:pt x="8929" y="40474"/>
                  </a:lnTo>
                  <a:lnTo>
                    <a:pt x="8905" y="40824"/>
                  </a:lnTo>
                  <a:lnTo>
                    <a:pt x="8869" y="41174"/>
                  </a:lnTo>
                  <a:lnTo>
                    <a:pt x="7387" y="52495"/>
                  </a:lnTo>
                  <a:lnTo>
                    <a:pt x="7338" y="52941"/>
                  </a:lnTo>
                  <a:lnTo>
                    <a:pt x="7314" y="53355"/>
                  </a:lnTo>
                  <a:lnTo>
                    <a:pt x="7326" y="53785"/>
                  </a:lnTo>
                  <a:lnTo>
                    <a:pt x="7350" y="54199"/>
                  </a:lnTo>
                  <a:lnTo>
                    <a:pt x="7399" y="54597"/>
                  </a:lnTo>
                  <a:lnTo>
                    <a:pt x="7472" y="54979"/>
                  </a:lnTo>
                  <a:lnTo>
                    <a:pt x="7557" y="55361"/>
                  </a:lnTo>
                  <a:lnTo>
                    <a:pt x="7666" y="55727"/>
                  </a:lnTo>
                  <a:lnTo>
                    <a:pt x="7800" y="56077"/>
                  </a:lnTo>
                  <a:lnTo>
                    <a:pt x="7933" y="56428"/>
                  </a:lnTo>
                  <a:lnTo>
                    <a:pt x="8103" y="56746"/>
                  </a:lnTo>
                  <a:lnTo>
                    <a:pt x="8274" y="57049"/>
                  </a:lnTo>
                  <a:lnTo>
                    <a:pt x="8468" y="57351"/>
                  </a:lnTo>
                  <a:lnTo>
                    <a:pt x="8674" y="57622"/>
                  </a:lnTo>
                  <a:lnTo>
                    <a:pt x="8893" y="57877"/>
                  </a:lnTo>
                  <a:lnTo>
                    <a:pt x="9124" y="58116"/>
                  </a:lnTo>
                  <a:lnTo>
                    <a:pt x="9367" y="58323"/>
                  </a:lnTo>
                  <a:lnTo>
                    <a:pt x="9622" y="58514"/>
                  </a:lnTo>
                  <a:lnTo>
                    <a:pt x="9877" y="58689"/>
                  </a:lnTo>
                  <a:lnTo>
                    <a:pt x="10156" y="58848"/>
                  </a:lnTo>
                  <a:lnTo>
                    <a:pt x="10436" y="58959"/>
                  </a:lnTo>
                  <a:lnTo>
                    <a:pt x="10715" y="59071"/>
                  </a:lnTo>
                  <a:lnTo>
                    <a:pt x="11007" y="59150"/>
                  </a:lnTo>
                  <a:lnTo>
                    <a:pt x="11298" y="59198"/>
                  </a:lnTo>
                  <a:lnTo>
                    <a:pt x="11602" y="59214"/>
                  </a:lnTo>
                  <a:lnTo>
                    <a:pt x="11906" y="59214"/>
                  </a:lnTo>
                  <a:lnTo>
                    <a:pt x="12209" y="59182"/>
                  </a:lnTo>
                  <a:lnTo>
                    <a:pt x="12513" y="59119"/>
                  </a:lnTo>
                  <a:lnTo>
                    <a:pt x="12829" y="59023"/>
                  </a:lnTo>
                  <a:lnTo>
                    <a:pt x="13133" y="58896"/>
                  </a:lnTo>
                  <a:lnTo>
                    <a:pt x="13436" y="58736"/>
                  </a:lnTo>
                  <a:lnTo>
                    <a:pt x="13740" y="58545"/>
                  </a:lnTo>
                  <a:lnTo>
                    <a:pt x="21490" y="53196"/>
                  </a:lnTo>
                  <a:lnTo>
                    <a:pt x="21733" y="53052"/>
                  </a:lnTo>
                  <a:lnTo>
                    <a:pt x="21988" y="52909"/>
                  </a:lnTo>
                  <a:lnTo>
                    <a:pt x="22231" y="52798"/>
                  </a:lnTo>
                  <a:lnTo>
                    <a:pt x="22486" y="52702"/>
                  </a:lnTo>
                  <a:lnTo>
                    <a:pt x="22741" y="52638"/>
                  </a:lnTo>
                  <a:lnTo>
                    <a:pt x="23009" y="52591"/>
                  </a:lnTo>
                  <a:lnTo>
                    <a:pt x="23264" y="52559"/>
                  </a:lnTo>
                  <a:lnTo>
                    <a:pt x="23531" y="52543"/>
                  </a:lnTo>
                  <a:lnTo>
                    <a:pt x="23798" y="52559"/>
                  </a:lnTo>
                  <a:lnTo>
                    <a:pt x="24053" y="52591"/>
                  </a:lnTo>
                  <a:lnTo>
                    <a:pt x="24309" y="52638"/>
                  </a:lnTo>
                  <a:lnTo>
                    <a:pt x="24576" y="52702"/>
                  </a:lnTo>
                  <a:lnTo>
                    <a:pt x="24831" y="52798"/>
                  </a:lnTo>
                  <a:lnTo>
                    <a:pt x="25074" y="52909"/>
                  </a:lnTo>
                  <a:lnTo>
                    <a:pt x="25329" y="53052"/>
                  </a:lnTo>
                  <a:lnTo>
                    <a:pt x="25572" y="53196"/>
                  </a:lnTo>
                  <a:lnTo>
                    <a:pt x="33322" y="58545"/>
                  </a:lnTo>
                  <a:lnTo>
                    <a:pt x="33626" y="58736"/>
                  </a:lnTo>
                  <a:lnTo>
                    <a:pt x="33930" y="58896"/>
                  </a:lnTo>
                  <a:lnTo>
                    <a:pt x="34233" y="59023"/>
                  </a:lnTo>
                  <a:lnTo>
                    <a:pt x="34549" y="59119"/>
                  </a:lnTo>
                  <a:lnTo>
                    <a:pt x="34853" y="59182"/>
                  </a:lnTo>
                  <a:lnTo>
                    <a:pt x="35156" y="59214"/>
                  </a:lnTo>
                  <a:lnTo>
                    <a:pt x="35460" y="59214"/>
                  </a:lnTo>
                  <a:lnTo>
                    <a:pt x="35764" y="59198"/>
                  </a:lnTo>
                  <a:lnTo>
                    <a:pt x="36055" y="59150"/>
                  </a:lnTo>
                  <a:lnTo>
                    <a:pt x="36347" y="59071"/>
                  </a:lnTo>
                  <a:lnTo>
                    <a:pt x="36626" y="58959"/>
                  </a:lnTo>
                  <a:lnTo>
                    <a:pt x="36906" y="58848"/>
                  </a:lnTo>
                  <a:lnTo>
                    <a:pt x="37173" y="58689"/>
                  </a:lnTo>
                  <a:lnTo>
                    <a:pt x="37440" y="58514"/>
                  </a:lnTo>
                  <a:lnTo>
                    <a:pt x="37695" y="58323"/>
                  </a:lnTo>
                  <a:lnTo>
                    <a:pt x="37938" y="58116"/>
                  </a:lnTo>
                  <a:lnTo>
                    <a:pt x="38169" y="57877"/>
                  </a:lnTo>
                  <a:lnTo>
                    <a:pt x="38388" y="57622"/>
                  </a:lnTo>
                  <a:lnTo>
                    <a:pt x="38594" y="57351"/>
                  </a:lnTo>
                  <a:lnTo>
                    <a:pt x="38789" y="57049"/>
                  </a:lnTo>
                  <a:lnTo>
                    <a:pt x="38959" y="56746"/>
                  </a:lnTo>
                  <a:lnTo>
                    <a:pt x="39117" y="56428"/>
                  </a:lnTo>
                  <a:lnTo>
                    <a:pt x="39262" y="56077"/>
                  </a:lnTo>
                  <a:lnTo>
                    <a:pt x="39396" y="55727"/>
                  </a:lnTo>
                  <a:lnTo>
                    <a:pt x="39505" y="55361"/>
                  </a:lnTo>
                  <a:lnTo>
                    <a:pt x="39590" y="54979"/>
                  </a:lnTo>
                  <a:lnTo>
                    <a:pt x="39663" y="54597"/>
                  </a:lnTo>
                  <a:lnTo>
                    <a:pt x="39712" y="54199"/>
                  </a:lnTo>
                  <a:lnTo>
                    <a:pt x="39736" y="53785"/>
                  </a:lnTo>
                  <a:lnTo>
                    <a:pt x="39736" y="53355"/>
                  </a:lnTo>
                  <a:lnTo>
                    <a:pt x="39724" y="52941"/>
                  </a:lnTo>
                  <a:lnTo>
                    <a:pt x="39675" y="52495"/>
                  </a:lnTo>
                  <a:lnTo>
                    <a:pt x="38193" y="41174"/>
                  </a:lnTo>
                  <a:lnTo>
                    <a:pt x="38157" y="40824"/>
                  </a:lnTo>
                  <a:lnTo>
                    <a:pt x="38133" y="40474"/>
                  </a:lnTo>
                  <a:lnTo>
                    <a:pt x="38133" y="40124"/>
                  </a:lnTo>
                  <a:lnTo>
                    <a:pt x="38145" y="39789"/>
                  </a:lnTo>
                  <a:lnTo>
                    <a:pt x="38169" y="39439"/>
                  </a:lnTo>
                  <a:lnTo>
                    <a:pt x="38218" y="39105"/>
                  </a:lnTo>
                  <a:lnTo>
                    <a:pt x="38278" y="38770"/>
                  </a:lnTo>
                  <a:lnTo>
                    <a:pt x="38351" y="38436"/>
                  </a:lnTo>
                  <a:lnTo>
                    <a:pt x="38436" y="38102"/>
                  </a:lnTo>
                  <a:lnTo>
                    <a:pt x="38534" y="37799"/>
                  </a:lnTo>
                  <a:lnTo>
                    <a:pt x="38655" y="37481"/>
                  </a:lnTo>
                  <a:lnTo>
                    <a:pt x="38789" y="37178"/>
                  </a:lnTo>
                  <a:lnTo>
                    <a:pt x="38934" y="36891"/>
                  </a:lnTo>
                  <a:lnTo>
                    <a:pt x="39092" y="36621"/>
                  </a:lnTo>
                  <a:lnTo>
                    <a:pt x="39262" y="36350"/>
                  </a:lnTo>
                  <a:lnTo>
                    <a:pt x="39457" y="36095"/>
                  </a:lnTo>
                  <a:lnTo>
                    <a:pt x="45725" y="28087"/>
                  </a:lnTo>
                  <a:lnTo>
                    <a:pt x="45968" y="27768"/>
                  </a:lnTo>
                  <a:lnTo>
                    <a:pt x="46174" y="27434"/>
                  </a:lnTo>
                  <a:lnTo>
                    <a:pt x="46357" y="27083"/>
                  </a:lnTo>
                  <a:lnTo>
                    <a:pt x="46515" y="26733"/>
                  </a:lnTo>
                  <a:lnTo>
                    <a:pt x="46660" y="26367"/>
                  </a:lnTo>
                  <a:lnTo>
                    <a:pt x="46782" y="26001"/>
                  </a:lnTo>
                  <a:lnTo>
                    <a:pt x="46879" y="25635"/>
                  </a:lnTo>
                  <a:lnTo>
                    <a:pt x="46952" y="25252"/>
                  </a:lnTo>
                  <a:lnTo>
                    <a:pt x="47013" y="24870"/>
                  </a:lnTo>
                  <a:lnTo>
                    <a:pt x="47037" y="24472"/>
                  </a:lnTo>
                  <a:lnTo>
                    <a:pt x="47061" y="24090"/>
                  </a:lnTo>
                  <a:lnTo>
                    <a:pt x="47049" y="23708"/>
                  </a:lnTo>
                  <a:lnTo>
                    <a:pt x="47025" y="23326"/>
                  </a:lnTo>
                  <a:lnTo>
                    <a:pt x="46976" y="22944"/>
                  </a:lnTo>
                  <a:lnTo>
                    <a:pt x="46916" y="22562"/>
                  </a:lnTo>
                  <a:lnTo>
                    <a:pt x="46843" y="22195"/>
                  </a:lnTo>
                  <a:lnTo>
                    <a:pt x="46733" y="21829"/>
                  </a:lnTo>
                  <a:lnTo>
                    <a:pt x="46624" y="21479"/>
                  </a:lnTo>
                  <a:lnTo>
                    <a:pt x="46490" y="21145"/>
                  </a:lnTo>
                  <a:lnTo>
                    <a:pt x="46332" y="20810"/>
                  </a:lnTo>
                  <a:lnTo>
                    <a:pt x="46162" y="20492"/>
                  </a:lnTo>
                  <a:lnTo>
                    <a:pt x="45980" y="20189"/>
                  </a:lnTo>
                  <a:lnTo>
                    <a:pt x="45786" y="19919"/>
                  </a:lnTo>
                  <a:lnTo>
                    <a:pt x="45567" y="19648"/>
                  </a:lnTo>
                  <a:lnTo>
                    <a:pt x="45336" y="19393"/>
                  </a:lnTo>
                  <a:lnTo>
                    <a:pt x="45081" y="19170"/>
                  </a:lnTo>
                  <a:lnTo>
                    <a:pt x="44826" y="18963"/>
                  </a:lnTo>
                  <a:lnTo>
                    <a:pt x="44547" y="18772"/>
                  </a:lnTo>
                  <a:lnTo>
                    <a:pt x="44255" y="18613"/>
                  </a:lnTo>
                  <a:lnTo>
                    <a:pt x="43951" y="18486"/>
                  </a:lnTo>
                  <a:lnTo>
                    <a:pt x="43636" y="18374"/>
                  </a:lnTo>
                  <a:lnTo>
                    <a:pt x="43308" y="18294"/>
                  </a:lnTo>
                  <a:lnTo>
                    <a:pt x="34634" y="16639"/>
                  </a:lnTo>
                  <a:lnTo>
                    <a:pt x="34367" y="16575"/>
                  </a:lnTo>
                  <a:lnTo>
                    <a:pt x="34112" y="16495"/>
                  </a:lnTo>
                  <a:lnTo>
                    <a:pt x="33857" y="16400"/>
                  </a:lnTo>
                  <a:lnTo>
                    <a:pt x="33602" y="16272"/>
                  </a:lnTo>
                  <a:lnTo>
                    <a:pt x="33359" y="16129"/>
                  </a:lnTo>
                  <a:lnTo>
                    <a:pt x="33128" y="15970"/>
                  </a:lnTo>
                  <a:lnTo>
                    <a:pt x="32909" y="15795"/>
                  </a:lnTo>
                  <a:lnTo>
                    <a:pt x="32690" y="15604"/>
                  </a:lnTo>
                  <a:lnTo>
                    <a:pt x="32484" y="15397"/>
                  </a:lnTo>
                  <a:lnTo>
                    <a:pt x="32277" y="15174"/>
                  </a:lnTo>
                  <a:lnTo>
                    <a:pt x="32095" y="14919"/>
                  </a:lnTo>
                  <a:lnTo>
                    <a:pt x="31913" y="14664"/>
                  </a:lnTo>
                  <a:lnTo>
                    <a:pt x="31755" y="14394"/>
                  </a:lnTo>
                  <a:lnTo>
                    <a:pt x="31597" y="14107"/>
                  </a:lnTo>
                  <a:lnTo>
                    <a:pt x="31464" y="13804"/>
                  </a:lnTo>
                  <a:lnTo>
                    <a:pt x="31330" y="13502"/>
                  </a:lnTo>
                  <a:lnTo>
                    <a:pt x="27455" y="3200"/>
                  </a:lnTo>
                  <a:lnTo>
                    <a:pt x="27297" y="2818"/>
                  </a:lnTo>
                  <a:lnTo>
                    <a:pt x="27127" y="2452"/>
                  </a:lnTo>
                  <a:lnTo>
                    <a:pt x="26932" y="2118"/>
                  </a:lnTo>
                  <a:lnTo>
                    <a:pt x="26726" y="1799"/>
                  </a:lnTo>
                  <a:lnTo>
                    <a:pt x="26507" y="1513"/>
                  </a:lnTo>
                  <a:lnTo>
                    <a:pt x="26276" y="1258"/>
                  </a:lnTo>
                  <a:lnTo>
                    <a:pt x="26034" y="1019"/>
                  </a:lnTo>
                  <a:lnTo>
                    <a:pt x="25778" y="796"/>
                  </a:lnTo>
                  <a:lnTo>
                    <a:pt x="25511" y="621"/>
                  </a:lnTo>
                  <a:lnTo>
                    <a:pt x="25244" y="446"/>
                  </a:lnTo>
                  <a:lnTo>
                    <a:pt x="24977" y="319"/>
                  </a:lnTo>
                  <a:lnTo>
                    <a:pt x="24685" y="207"/>
                  </a:lnTo>
                  <a:lnTo>
                    <a:pt x="24406" y="112"/>
                  </a:lnTo>
                  <a:lnTo>
                    <a:pt x="24114" y="48"/>
                  </a:lnTo>
                  <a:lnTo>
                    <a:pt x="23823" y="16"/>
                  </a:lnTo>
                  <a:lnTo>
                    <a:pt x="2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-320363" y="2611699"/>
              <a:ext cx="759439" cy="920485"/>
            </a:xfrm>
            <a:custGeom>
              <a:avLst/>
              <a:gdLst/>
              <a:ahLst/>
              <a:cxnLst/>
              <a:rect l="l" t="t" r="r" b="b"/>
              <a:pathLst>
                <a:path w="95919" h="147869" extrusionOk="0">
                  <a:moveTo>
                    <a:pt x="20372" y="1"/>
                  </a:moveTo>
                  <a:lnTo>
                    <a:pt x="19837" y="17"/>
                  </a:lnTo>
                  <a:lnTo>
                    <a:pt x="19327" y="49"/>
                  </a:lnTo>
                  <a:lnTo>
                    <a:pt x="18805" y="80"/>
                  </a:lnTo>
                  <a:lnTo>
                    <a:pt x="18295" y="144"/>
                  </a:lnTo>
                  <a:lnTo>
                    <a:pt x="17772" y="224"/>
                  </a:lnTo>
                  <a:lnTo>
                    <a:pt x="17274" y="319"/>
                  </a:lnTo>
                  <a:lnTo>
                    <a:pt x="16764" y="431"/>
                  </a:lnTo>
                  <a:lnTo>
                    <a:pt x="16266" y="558"/>
                  </a:lnTo>
                  <a:lnTo>
                    <a:pt x="15780" y="686"/>
                  </a:lnTo>
                  <a:lnTo>
                    <a:pt x="15282" y="845"/>
                  </a:lnTo>
                  <a:lnTo>
                    <a:pt x="14796" y="1020"/>
                  </a:lnTo>
                  <a:lnTo>
                    <a:pt x="14322" y="1211"/>
                  </a:lnTo>
                  <a:lnTo>
                    <a:pt x="13849" y="1418"/>
                  </a:lnTo>
                  <a:lnTo>
                    <a:pt x="13375" y="1625"/>
                  </a:lnTo>
                  <a:lnTo>
                    <a:pt x="12913" y="1864"/>
                  </a:lnTo>
                  <a:lnTo>
                    <a:pt x="12452" y="2103"/>
                  </a:lnTo>
                  <a:lnTo>
                    <a:pt x="11990" y="2373"/>
                  </a:lnTo>
                  <a:lnTo>
                    <a:pt x="11553" y="2644"/>
                  </a:lnTo>
                  <a:lnTo>
                    <a:pt x="11103" y="2931"/>
                  </a:lnTo>
                  <a:lnTo>
                    <a:pt x="10666" y="3233"/>
                  </a:lnTo>
                  <a:lnTo>
                    <a:pt x="10241" y="3551"/>
                  </a:lnTo>
                  <a:lnTo>
                    <a:pt x="9816" y="3870"/>
                  </a:lnTo>
                  <a:lnTo>
                    <a:pt x="9403" y="4220"/>
                  </a:lnTo>
                  <a:lnTo>
                    <a:pt x="8989" y="4571"/>
                  </a:lnTo>
                  <a:lnTo>
                    <a:pt x="8589" y="4937"/>
                  </a:lnTo>
                  <a:lnTo>
                    <a:pt x="8188" y="5319"/>
                  </a:lnTo>
                  <a:lnTo>
                    <a:pt x="7799" y="5701"/>
                  </a:lnTo>
                  <a:lnTo>
                    <a:pt x="7422" y="6115"/>
                  </a:lnTo>
                  <a:lnTo>
                    <a:pt x="7046" y="6529"/>
                  </a:lnTo>
                  <a:lnTo>
                    <a:pt x="6681" y="6943"/>
                  </a:lnTo>
                  <a:lnTo>
                    <a:pt x="6329" y="7389"/>
                  </a:lnTo>
                  <a:lnTo>
                    <a:pt x="5977" y="7835"/>
                  </a:lnTo>
                  <a:lnTo>
                    <a:pt x="5637" y="8296"/>
                  </a:lnTo>
                  <a:lnTo>
                    <a:pt x="5297" y="8758"/>
                  </a:lnTo>
                  <a:lnTo>
                    <a:pt x="4981" y="9236"/>
                  </a:lnTo>
                  <a:lnTo>
                    <a:pt x="4665" y="9729"/>
                  </a:lnTo>
                  <a:lnTo>
                    <a:pt x="4349" y="10223"/>
                  </a:lnTo>
                  <a:lnTo>
                    <a:pt x="4058" y="10732"/>
                  </a:lnTo>
                  <a:lnTo>
                    <a:pt x="3766" y="11258"/>
                  </a:lnTo>
                  <a:lnTo>
                    <a:pt x="3487" y="11783"/>
                  </a:lnTo>
                  <a:lnTo>
                    <a:pt x="3219" y="12325"/>
                  </a:lnTo>
                  <a:lnTo>
                    <a:pt x="2952" y="12866"/>
                  </a:lnTo>
                  <a:lnTo>
                    <a:pt x="2709" y="13423"/>
                  </a:lnTo>
                  <a:lnTo>
                    <a:pt x="2466" y="13980"/>
                  </a:lnTo>
                  <a:lnTo>
                    <a:pt x="2235" y="14554"/>
                  </a:lnTo>
                  <a:lnTo>
                    <a:pt x="2017" y="15143"/>
                  </a:lnTo>
                  <a:lnTo>
                    <a:pt x="1810" y="15732"/>
                  </a:lnTo>
                  <a:lnTo>
                    <a:pt x="1604" y="16321"/>
                  </a:lnTo>
                  <a:lnTo>
                    <a:pt x="1421" y="16926"/>
                  </a:lnTo>
                  <a:lnTo>
                    <a:pt x="1239" y="17531"/>
                  </a:lnTo>
                  <a:lnTo>
                    <a:pt x="1069" y="18152"/>
                  </a:lnTo>
                  <a:lnTo>
                    <a:pt x="923" y="18773"/>
                  </a:lnTo>
                  <a:lnTo>
                    <a:pt x="778" y="19394"/>
                  </a:lnTo>
                  <a:lnTo>
                    <a:pt x="644" y="20031"/>
                  </a:lnTo>
                  <a:lnTo>
                    <a:pt x="523" y="20684"/>
                  </a:lnTo>
                  <a:lnTo>
                    <a:pt x="413" y="21320"/>
                  </a:lnTo>
                  <a:lnTo>
                    <a:pt x="316" y="21973"/>
                  </a:lnTo>
                  <a:lnTo>
                    <a:pt x="243" y="22642"/>
                  </a:lnTo>
                  <a:lnTo>
                    <a:pt x="170" y="23311"/>
                  </a:lnTo>
                  <a:lnTo>
                    <a:pt x="109" y="23979"/>
                  </a:lnTo>
                  <a:lnTo>
                    <a:pt x="61" y="24648"/>
                  </a:lnTo>
                  <a:lnTo>
                    <a:pt x="24" y="25333"/>
                  </a:lnTo>
                  <a:lnTo>
                    <a:pt x="12" y="26017"/>
                  </a:lnTo>
                  <a:lnTo>
                    <a:pt x="0" y="26702"/>
                  </a:lnTo>
                  <a:lnTo>
                    <a:pt x="0" y="121184"/>
                  </a:lnTo>
                  <a:lnTo>
                    <a:pt x="12" y="121868"/>
                  </a:lnTo>
                  <a:lnTo>
                    <a:pt x="24" y="122553"/>
                  </a:lnTo>
                  <a:lnTo>
                    <a:pt x="61" y="123222"/>
                  </a:lnTo>
                  <a:lnTo>
                    <a:pt x="109" y="123906"/>
                  </a:lnTo>
                  <a:lnTo>
                    <a:pt x="170" y="124575"/>
                  </a:lnTo>
                  <a:lnTo>
                    <a:pt x="243" y="125244"/>
                  </a:lnTo>
                  <a:lnTo>
                    <a:pt x="316" y="125896"/>
                  </a:lnTo>
                  <a:lnTo>
                    <a:pt x="413" y="126549"/>
                  </a:lnTo>
                  <a:lnTo>
                    <a:pt x="523" y="127202"/>
                  </a:lnTo>
                  <a:lnTo>
                    <a:pt x="644" y="127839"/>
                  </a:lnTo>
                  <a:lnTo>
                    <a:pt x="778" y="128476"/>
                  </a:lnTo>
                  <a:lnTo>
                    <a:pt x="923" y="129113"/>
                  </a:lnTo>
                  <a:lnTo>
                    <a:pt x="1069" y="129734"/>
                  </a:lnTo>
                  <a:lnTo>
                    <a:pt x="1239" y="130339"/>
                  </a:lnTo>
                  <a:lnTo>
                    <a:pt x="1421" y="130960"/>
                  </a:lnTo>
                  <a:lnTo>
                    <a:pt x="1604" y="131565"/>
                  </a:lnTo>
                  <a:lnTo>
                    <a:pt x="1810" y="132154"/>
                  </a:lnTo>
                  <a:lnTo>
                    <a:pt x="2017" y="132743"/>
                  </a:lnTo>
                  <a:lnTo>
                    <a:pt x="2235" y="133316"/>
                  </a:lnTo>
                  <a:lnTo>
                    <a:pt x="2466" y="133889"/>
                  </a:lnTo>
                  <a:lnTo>
                    <a:pt x="2709" y="134447"/>
                  </a:lnTo>
                  <a:lnTo>
                    <a:pt x="2952" y="135004"/>
                  </a:lnTo>
                  <a:lnTo>
                    <a:pt x="3219" y="135561"/>
                  </a:lnTo>
                  <a:lnTo>
                    <a:pt x="3487" y="136087"/>
                  </a:lnTo>
                  <a:lnTo>
                    <a:pt x="3766" y="136612"/>
                  </a:lnTo>
                  <a:lnTo>
                    <a:pt x="4058" y="137137"/>
                  </a:lnTo>
                  <a:lnTo>
                    <a:pt x="4349" y="137647"/>
                  </a:lnTo>
                  <a:lnTo>
                    <a:pt x="4665" y="138141"/>
                  </a:lnTo>
                  <a:lnTo>
                    <a:pt x="4981" y="138634"/>
                  </a:lnTo>
                  <a:lnTo>
                    <a:pt x="5297" y="139112"/>
                  </a:lnTo>
                  <a:lnTo>
                    <a:pt x="5637" y="139589"/>
                  </a:lnTo>
                  <a:lnTo>
                    <a:pt x="5977" y="140051"/>
                  </a:lnTo>
                  <a:lnTo>
                    <a:pt x="6329" y="140497"/>
                  </a:lnTo>
                  <a:lnTo>
                    <a:pt x="6681" y="140927"/>
                  </a:lnTo>
                  <a:lnTo>
                    <a:pt x="7046" y="141357"/>
                  </a:lnTo>
                  <a:lnTo>
                    <a:pt x="7422" y="141771"/>
                  </a:lnTo>
                  <a:lnTo>
                    <a:pt x="7799" y="142169"/>
                  </a:lnTo>
                  <a:lnTo>
                    <a:pt x="8188" y="142567"/>
                  </a:lnTo>
                  <a:lnTo>
                    <a:pt x="8589" y="142933"/>
                  </a:lnTo>
                  <a:lnTo>
                    <a:pt x="8989" y="143299"/>
                  </a:lnTo>
                  <a:lnTo>
                    <a:pt x="9403" y="143665"/>
                  </a:lnTo>
                  <a:lnTo>
                    <a:pt x="9816" y="144000"/>
                  </a:lnTo>
                  <a:lnTo>
                    <a:pt x="10241" y="144334"/>
                  </a:lnTo>
                  <a:lnTo>
                    <a:pt x="10666" y="144637"/>
                  </a:lnTo>
                  <a:lnTo>
                    <a:pt x="11103" y="144939"/>
                  </a:lnTo>
                  <a:lnTo>
                    <a:pt x="11553" y="145226"/>
                  </a:lnTo>
                  <a:lnTo>
                    <a:pt x="11990" y="145512"/>
                  </a:lnTo>
                  <a:lnTo>
                    <a:pt x="12452" y="145767"/>
                  </a:lnTo>
                  <a:lnTo>
                    <a:pt x="12913" y="146022"/>
                  </a:lnTo>
                  <a:lnTo>
                    <a:pt x="13375" y="146245"/>
                  </a:lnTo>
                  <a:lnTo>
                    <a:pt x="13849" y="146468"/>
                  </a:lnTo>
                  <a:lnTo>
                    <a:pt x="14322" y="146675"/>
                  </a:lnTo>
                  <a:lnTo>
                    <a:pt x="14796" y="146850"/>
                  </a:lnTo>
                  <a:lnTo>
                    <a:pt x="15282" y="147025"/>
                  </a:lnTo>
                  <a:lnTo>
                    <a:pt x="15780" y="147184"/>
                  </a:lnTo>
                  <a:lnTo>
                    <a:pt x="16266" y="147328"/>
                  </a:lnTo>
                  <a:lnTo>
                    <a:pt x="16764" y="147455"/>
                  </a:lnTo>
                  <a:lnTo>
                    <a:pt x="17274" y="147566"/>
                  </a:lnTo>
                  <a:lnTo>
                    <a:pt x="17772" y="147662"/>
                  </a:lnTo>
                  <a:lnTo>
                    <a:pt x="18295" y="147726"/>
                  </a:lnTo>
                  <a:lnTo>
                    <a:pt x="18805" y="147789"/>
                  </a:lnTo>
                  <a:lnTo>
                    <a:pt x="19327" y="147837"/>
                  </a:lnTo>
                  <a:lnTo>
                    <a:pt x="19837" y="147853"/>
                  </a:lnTo>
                  <a:lnTo>
                    <a:pt x="20372" y="147869"/>
                  </a:lnTo>
                  <a:lnTo>
                    <a:pt x="53402" y="147869"/>
                  </a:lnTo>
                  <a:lnTo>
                    <a:pt x="95919" y="1"/>
                  </a:ln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2"/>
          <p:cNvSpPr/>
          <p:nvPr/>
        </p:nvSpPr>
        <p:spPr>
          <a:xfrm rot="10800000">
            <a:off x="8154741" y="4330355"/>
            <a:ext cx="538609" cy="54627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 rot="10800000">
            <a:off x="3820691" y="699855"/>
            <a:ext cx="538609" cy="54627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2"/>
          <p:cNvGrpSpPr/>
          <p:nvPr/>
        </p:nvGrpSpPr>
        <p:grpSpPr>
          <a:xfrm>
            <a:off x="6217554" y="1079325"/>
            <a:ext cx="810500" cy="820086"/>
            <a:chOff x="2959141" y="5682150"/>
            <a:chExt cx="810501" cy="820086"/>
          </a:xfrm>
        </p:grpSpPr>
        <p:sp>
          <p:nvSpPr>
            <p:cNvPr id="70" name="Google Shape;70;p2"/>
            <p:cNvSpPr/>
            <p:nvPr/>
          </p:nvSpPr>
          <p:spPr>
            <a:xfrm>
              <a:off x="2959141" y="5682150"/>
              <a:ext cx="810501" cy="820086"/>
            </a:xfrm>
            <a:custGeom>
              <a:avLst/>
              <a:gdLst/>
              <a:ahLst/>
              <a:cxnLst/>
              <a:rect l="l" t="t" r="r" b="b"/>
              <a:pathLst>
                <a:path w="134300" h="183567" extrusionOk="0">
                  <a:moveTo>
                    <a:pt x="67150" y="0"/>
                  </a:moveTo>
                  <a:lnTo>
                    <a:pt x="66278" y="12"/>
                  </a:lnTo>
                  <a:lnTo>
                    <a:pt x="65415" y="35"/>
                  </a:lnTo>
                  <a:lnTo>
                    <a:pt x="64551" y="70"/>
                  </a:lnTo>
                  <a:lnTo>
                    <a:pt x="63697" y="117"/>
                  </a:lnTo>
                  <a:lnTo>
                    <a:pt x="62833" y="187"/>
                  </a:lnTo>
                  <a:lnTo>
                    <a:pt x="61979" y="269"/>
                  </a:lnTo>
                  <a:lnTo>
                    <a:pt x="61132" y="363"/>
                  </a:lnTo>
                  <a:lnTo>
                    <a:pt x="60286" y="479"/>
                  </a:lnTo>
                  <a:lnTo>
                    <a:pt x="59440" y="596"/>
                  </a:lnTo>
                  <a:lnTo>
                    <a:pt x="58594" y="736"/>
                  </a:lnTo>
                  <a:lnTo>
                    <a:pt x="57756" y="888"/>
                  </a:lnTo>
                  <a:lnTo>
                    <a:pt x="56927" y="1064"/>
                  </a:lnTo>
                  <a:lnTo>
                    <a:pt x="56089" y="1239"/>
                  </a:lnTo>
                  <a:lnTo>
                    <a:pt x="55260" y="1437"/>
                  </a:lnTo>
                  <a:lnTo>
                    <a:pt x="54440" y="1648"/>
                  </a:lnTo>
                  <a:lnTo>
                    <a:pt x="53619" y="1870"/>
                  </a:lnTo>
                  <a:lnTo>
                    <a:pt x="52798" y="2103"/>
                  </a:lnTo>
                  <a:lnTo>
                    <a:pt x="51986" y="2349"/>
                  </a:lnTo>
                  <a:lnTo>
                    <a:pt x="51174" y="2617"/>
                  </a:lnTo>
                  <a:lnTo>
                    <a:pt x="50371" y="2898"/>
                  </a:lnTo>
                  <a:lnTo>
                    <a:pt x="49568" y="3178"/>
                  </a:lnTo>
                  <a:lnTo>
                    <a:pt x="48764" y="3482"/>
                  </a:lnTo>
                  <a:lnTo>
                    <a:pt x="47969" y="3797"/>
                  </a:lnTo>
                  <a:lnTo>
                    <a:pt x="47183" y="4125"/>
                  </a:lnTo>
                  <a:lnTo>
                    <a:pt x="46396" y="4475"/>
                  </a:lnTo>
                  <a:lnTo>
                    <a:pt x="45610" y="4826"/>
                  </a:lnTo>
                  <a:lnTo>
                    <a:pt x="44832" y="5188"/>
                  </a:lnTo>
                  <a:lnTo>
                    <a:pt x="44063" y="5573"/>
                  </a:lnTo>
                  <a:lnTo>
                    <a:pt x="43294" y="5970"/>
                  </a:lnTo>
                  <a:lnTo>
                    <a:pt x="42524" y="6368"/>
                  </a:lnTo>
                  <a:lnTo>
                    <a:pt x="41764" y="6788"/>
                  </a:lnTo>
                  <a:lnTo>
                    <a:pt x="41011" y="7221"/>
                  </a:lnTo>
                  <a:lnTo>
                    <a:pt x="40259" y="7653"/>
                  </a:lnTo>
                  <a:lnTo>
                    <a:pt x="39516" y="8109"/>
                  </a:lnTo>
                  <a:lnTo>
                    <a:pt x="38772" y="8576"/>
                  </a:lnTo>
                  <a:lnTo>
                    <a:pt x="38037" y="9055"/>
                  </a:lnTo>
                  <a:lnTo>
                    <a:pt x="37302" y="9546"/>
                  </a:lnTo>
                  <a:lnTo>
                    <a:pt x="36575" y="10048"/>
                  </a:lnTo>
                  <a:lnTo>
                    <a:pt x="35857" y="10562"/>
                  </a:lnTo>
                  <a:lnTo>
                    <a:pt x="35139" y="11076"/>
                  </a:lnTo>
                  <a:lnTo>
                    <a:pt x="34430" y="11613"/>
                  </a:lnTo>
                  <a:lnTo>
                    <a:pt x="33729" y="12163"/>
                  </a:lnTo>
                  <a:lnTo>
                    <a:pt x="33028" y="12723"/>
                  </a:lnTo>
                  <a:lnTo>
                    <a:pt x="32327" y="13296"/>
                  </a:lnTo>
                  <a:lnTo>
                    <a:pt x="31643" y="13868"/>
                  </a:lnTo>
                  <a:lnTo>
                    <a:pt x="30960" y="14464"/>
                  </a:lnTo>
                  <a:lnTo>
                    <a:pt x="30276" y="15060"/>
                  </a:lnTo>
                  <a:lnTo>
                    <a:pt x="29609" y="15679"/>
                  </a:lnTo>
                  <a:lnTo>
                    <a:pt x="28942" y="16298"/>
                  </a:lnTo>
                  <a:lnTo>
                    <a:pt x="28276" y="16941"/>
                  </a:lnTo>
                  <a:lnTo>
                    <a:pt x="27626" y="17584"/>
                  </a:lnTo>
                  <a:lnTo>
                    <a:pt x="26976" y="18238"/>
                  </a:lnTo>
                  <a:lnTo>
                    <a:pt x="26327" y="18904"/>
                  </a:lnTo>
                  <a:lnTo>
                    <a:pt x="25694" y="19581"/>
                  </a:lnTo>
                  <a:lnTo>
                    <a:pt x="25062" y="20271"/>
                  </a:lnTo>
                  <a:lnTo>
                    <a:pt x="24438" y="20960"/>
                  </a:lnTo>
                  <a:lnTo>
                    <a:pt x="23814" y="21673"/>
                  </a:lnTo>
                  <a:lnTo>
                    <a:pt x="23207" y="22385"/>
                  </a:lnTo>
                  <a:lnTo>
                    <a:pt x="22600" y="23110"/>
                  </a:lnTo>
                  <a:lnTo>
                    <a:pt x="22002" y="23846"/>
                  </a:lnTo>
                  <a:lnTo>
                    <a:pt x="21403" y="24594"/>
                  </a:lnTo>
                  <a:lnTo>
                    <a:pt x="20822" y="25353"/>
                  </a:lnTo>
                  <a:lnTo>
                    <a:pt x="20241" y="26112"/>
                  </a:lnTo>
                  <a:lnTo>
                    <a:pt x="19668" y="26883"/>
                  </a:lnTo>
                  <a:lnTo>
                    <a:pt x="19104" y="27666"/>
                  </a:lnTo>
                  <a:lnTo>
                    <a:pt x="18540" y="28461"/>
                  </a:lnTo>
                  <a:lnTo>
                    <a:pt x="17993" y="29267"/>
                  </a:lnTo>
                  <a:lnTo>
                    <a:pt x="17446" y="30073"/>
                  </a:lnTo>
                  <a:lnTo>
                    <a:pt x="16907" y="30891"/>
                  </a:lnTo>
                  <a:lnTo>
                    <a:pt x="16378" y="31720"/>
                  </a:lnTo>
                  <a:lnTo>
                    <a:pt x="15848" y="32561"/>
                  </a:lnTo>
                  <a:lnTo>
                    <a:pt x="15335" y="33403"/>
                  </a:lnTo>
                  <a:lnTo>
                    <a:pt x="14822" y="34256"/>
                  </a:lnTo>
                  <a:lnTo>
                    <a:pt x="14326" y="35120"/>
                  </a:lnTo>
                  <a:lnTo>
                    <a:pt x="13830" y="35996"/>
                  </a:lnTo>
                  <a:lnTo>
                    <a:pt x="13343" y="36873"/>
                  </a:lnTo>
                  <a:lnTo>
                    <a:pt x="12865" y="37760"/>
                  </a:lnTo>
                  <a:lnTo>
                    <a:pt x="12386" y="38648"/>
                  </a:lnTo>
                  <a:lnTo>
                    <a:pt x="11924" y="39560"/>
                  </a:lnTo>
                  <a:lnTo>
                    <a:pt x="11471" y="40471"/>
                  </a:lnTo>
                  <a:lnTo>
                    <a:pt x="11018" y="41394"/>
                  </a:lnTo>
                  <a:lnTo>
                    <a:pt x="10582" y="42317"/>
                  </a:lnTo>
                  <a:lnTo>
                    <a:pt x="10146" y="43252"/>
                  </a:lnTo>
                  <a:lnTo>
                    <a:pt x="9719" y="44198"/>
                  </a:lnTo>
                  <a:lnTo>
                    <a:pt x="9309" y="45144"/>
                  </a:lnTo>
                  <a:lnTo>
                    <a:pt x="8898" y="46102"/>
                  </a:lnTo>
                  <a:lnTo>
                    <a:pt x="8497" y="47060"/>
                  </a:lnTo>
                  <a:lnTo>
                    <a:pt x="8104" y="48042"/>
                  </a:lnTo>
                  <a:lnTo>
                    <a:pt x="7719" y="49011"/>
                  </a:lnTo>
                  <a:lnTo>
                    <a:pt x="7343" y="50004"/>
                  </a:lnTo>
                  <a:lnTo>
                    <a:pt x="6984" y="50998"/>
                  </a:lnTo>
                  <a:lnTo>
                    <a:pt x="6625" y="51991"/>
                  </a:lnTo>
                  <a:lnTo>
                    <a:pt x="6274" y="52995"/>
                  </a:lnTo>
                  <a:lnTo>
                    <a:pt x="5932" y="54012"/>
                  </a:lnTo>
                  <a:lnTo>
                    <a:pt x="5599" y="55028"/>
                  </a:lnTo>
                  <a:lnTo>
                    <a:pt x="5274" y="56056"/>
                  </a:lnTo>
                  <a:lnTo>
                    <a:pt x="4967" y="57096"/>
                  </a:lnTo>
                  <a:lnTo>
                    <a:pt x="4659" y="58136"/>
                  </a:lnTo>
                  <a:lnTo>
                    <a:pt x="4360" y="59176"/>
                  </a:lnTo>
                  <a:lnTo>
                    <a:pt x="4078" y="60227"/>
                  </a:lnTo>
                  <a:lnTo>
                    <a:pt x="3796" y="61290"/>
                  </a:lnTo>
                  <a:lnTo>
                    <a:pt x="3531" y="62354"/>
                  </a:lnTo>
                  <a:lnTo>
                    <a:pt x="3266" y="63417"/>
                  </a:lnTo>
                  <a:lnTo>
                    <a:pt x="3018" y="64492"/>
                  </a:lnTo>
                  <a:lnTo>
                    <a:pt x="2778" y="65578"/>
                  </a:lnTo>
                  <a:lnTo>
                    <a:pt x="2548" y="66653"/>
                  </a:lnTo>
                  <a:lnTo>
                    <a:pt x="2325" y="67751"/>
                  </a:lnTo>
                  <a:lnTo>
                    <a:pt x="2112" y="68850"/>
                  </a:lnTo>
                  <a:lnTo>
                    <a:pt x="1915" y="69948"/>
                  </a:lnTo>
                  <a:lnTo>
                    <a:pt x="1719" y="71058"/>
                  </a:lnTo>
                  <a:lnTo>
                    <a:pt x="1539" y="72168"/>
                  </a:lnTo>
                  <a:lnTo>
                    <a:pt x="1368" y="73289"/>
                  </a:lnTo>
                  <a:lnTo>
                    <a:pt x="1206" y="74411"/>
                  </a:lnTo>
                  <a:lnTo>
                    <a:pt x="1052" y="75544"/>
                  </a:lnTo>
                  <a:lnTo>
                    <a:pt x="907" y="76666"/>
                  </a:lnTo>
                  <a:lnTo>
                    <a:pt x="770" y="77811"/>
                  </a:lnTo>
                  <a:lnTo>
                    <a:pt x="650" y="78944"/>
                  </a:lnTo>
                  <a:lnTo>
                    <a:pt x="539" y="80100"/>
                  </a:lnTo>
                  <a:lnTo>
                    <a:pt x="436" y="81245"/>
                  </a:lnTo>
                  <a:lnTo>
                    <a:pt x="351" y="82402"/>
                  </a:lnTo>
                  <a:lnTo>
                    <a:pt x="265" y="83559"/>
                  </a:lnTo>
                  <a:lnTo>
                    <a:pt x="197" y="84727"/>
                  </a:lnTo>
                  <a:lnTo>
                    <a:pt x="137" y="85895"/>
                  </a:lnTo>
                  <a:lnTo>
                    <a:pt x="86" y="87064"/>
                  </a:lnTo>
                  <a:lnTo>
                    <a:pt x="52" y="88232"/>
                  </a:lnTo>
                  <a:lnTo>
                    <a:pt x="26" y="89412"/>
                  </a:lnTo>
                  <a:lnTo>
                    <a:pt x="9" y="90604"/>
                  </a:lnTo>
                  <a:lnTo>
                    <a:pt x="1" y="91784"/>
                  </a:lnTo>
                  <a:lnTo>
                    <a:pt x="9" y="92975"/>
                  </a:lnTo>
                  <a:lnTo>
                    <a:pt x="26" y="94155"/>
                  </a:lnTo>
                  <a:lnTo>
                    <a:pt x="52" y="95335"/>
                  </a:lnTo>
                  <a:lnTo>
                    <a:pt x="86" y="96504"/>
                  </a:lnTo>
                  <a:lnTo>
                    <a:pt x="137" y="97684"/>
                  </a:lnTo>
                  <a:lnTo>
                    <a:pt x="197" y="98852"/>
                  </a:lnTo>
                  <a:lnTo>
                    <a:pt x="265" y="100009"/>
                  </a:lnTo>
                  <a:lnTo>
                    <a:pt x="351" y="101165"/>
                  </a:lnTo>
                  <a:lnTo>
                    <a:pt x="436" y="102322"/>
                  </a:lnTo>
                  <a:lnTo>
                    <a:pt x="539" y="103479"/>
                  </a:lnTo>
                  <a:lnTo>
                    <a:pt x="650" y="104623"/>
                  </a:lnTo>
                  <a:lnTo>
                    <a:pt x="770" y="105768"/>
                  </a:lnTo>
                  <a:lnTo>
                    <a:pt x="907" y="106902"/>
                  </a:lnTo>
                  <a:lnTo>
                    <a:pt x="1052" y="108035"/>
                  </a:lnTo>
                  <a:lnTo>
                    <a:pt x="1206" y="109157"/>
                  </a:lnTo>
                  <a:lnTo>
                    <a:pt x="1368" y="110278"/>
                  </a:lnTo>
                  <a:lnTo>
                    <a:pt x="1539" y="111400"/>
                  </a:lnTo>
                  <a:lnTo>
                    <a:pt x="1719" y="112510"/>
                  </a:lnTo>
                  <a:lnTo>
                    <a:pt x="1915" y="113620"/>
                  </a:lnTo>
                  <a:lnTo>
                    <a:pt x="2112" y="114718"/>
                  </a:lnTo>
                  <a:lnTo>
                    <a:pt x="2325" y="115816"/>
                  </a:lnTo>
                  <a:lnTo>
                    <a:pt x="2548" y="116914"/>
                  </a:lnTo>
                  <a:lnTo>
                    <a:pt x="2778" y="118001"/>
                  </a:lnTo>
                  <a:lnTo>
                    <a:pt x="3018" y="119076"/>
                  </a:lnTo>
                  <a:lnTo>
                    <a:pt x="3266" y="120150"/>
                  </a:lnTo>
                  <a:lnTo>
                    <a:pt x="3531" y="121225"/>
                  </a:lnTo>
                  <a:lnTo>
                    <a:pt x="3796" y="122288"/>
                  </a:lnTo>
                  <a:lnTo>
                    <a:pt x="4078" y="123340"/>
                  </a:lnTo>
                  <a:lnTo>
                    <a:pt x="4360" y="124391"/>
                  </a:lnTo>
                  <a:lnTo>
                    <a:pt x="4659" y="125443"/>
                  </a:lnTo>
                  <a:lnTo>
                    <a:pt x="4967" y="126483"/>
                  </a:lnTo>
                  <a:lnTo>
                    <a:pt x="5274" y="127511"/>
                  </a:lnTo>
                  <a:lnTo>
                    <a:pt x="5599" y="128539"/>
                  </a:lnTo>
                  <a:lnTo>
                    <a:pt x="5932" y="129555"/>
                  </a:lnTo>
                  <a:lnTo>
                    <a:pt x="6274" y="130572"/>
                  </a:lnTo>
                  <a:lnTo>
                    <a:pt x="6625" y="131577"/>
                  </a:lnTo>
                  <a:lnTo>
                    <a:pt x="6984" y="132581"/>
                  </a:lnTo>
                  <a:lnTo>
                    <a:pt x="7343" y="133574"/>
                  </a:lnTo>
                  <a:lnTo>
                    <a:pt x="7719" y="134556"/>
                  </a:lnTo>
                  <a:lnTo>
                    <a:pt x="8104" y="135537"/>
                  </a:lnTo>
                  <a:lnTo>
                    <a:pt x="8497" y="136507"/>
                  </a:lnTo>
                  <a:lnTo>
                    <a:pt x="8898" y="137465"/>
                  </a:lnTo>
                  <a:lnTo>
                    <a:pt x="9309" y="138423"/>
                  </a:lnTo>
                  <a:lnTo>
                    <a:pt x="9719" y="139381"/>
                  </a:lnTo>
                  <a:lnTo>
                    <a:pt x="10146" y="140316"/>
                  </a:lnTo>
                  <a:lnTo>
                    <a:pt x="10582" y="141250"/>
                  </a:lnTo>
                  <a:lnTo>
                    <a:pt x="11018" y="142185"/>
                  </a:lnTo>
                  <a:lnTo>
                    <a:pt x="11471" y="143096"/>
                  </a:lnTo>
                  <a:lnTo>
                    <a:pt x="11924" y="144008"/>
                  </a:lnTo>
                  <a:lnTo>
                    <a:pt x="12386" y="144919"/>
                  </a:lnTo>
                  <a:lnTo>
                    <a:pt x="12865" y="145807"/>
                  </a:lnTo>
                  <a:lnTo>
                    <a:pt x="13343" y="146695"/>
                  </a:lnTo>
                  <a:lnTo>
                    <a:pt x="13830" y="147583"/>
                  </a:lnTo>
                  <a:lnTo>
                    <a:pt x="14326" y="148447"/>
                  </a:lnTo>
                  <a:lnTo>
                    <a:pt x="14822" y="149312"/>
                  </a:lnTo>
                  <a:lnTo>
                    <a:pt x="15335" y="150165"/>
                  </a:lnTo>
                  <a:lnTo>
                    <a:pt x="15848" y="151017"/>
                  </a:lnTo>
                  <a:lnTo>
                    <a:pt x="16378" y="151847"/>
                  </a:lnTo>
                  <a:lnTo>
                    <a:pt x="16907" y="152677"/>
                  </a:lnTo>
                  <a:lnTo>
                    <a:pt x="17446" y="153494"/>
                  </a:lnTo>
                  <a:lnTo>
                    <a:pt x="17993" y="154312"/>
                  </a:lnTo>
                  <a:lnTo>
                    <a:pt x="18540" y="155107"/>
                  </a:lnTo>
                  <a:lnTo>
                    <a:pt x="19104" y="155901"/>
                  </a:lnTo>
                  <a:lnTo>
                    <a:pt x="19668" y="156684"/>
                  </a:lnTo>
                  <a:lnTo>
                    <a:pt x="20241" y="157455"/>
                  </a:lnTo>
                  <a:lnTo>
                    <a:pt x="20822" y="158226"/>
                  </a:lnTo>
                  <a:lnTo>
                    <a:pt x="21403" y="158974"/>
                  </a:lnTo>
                  <a:lnTo>
                    <a:pt x="22002" y="159721"/>
                  </a:lnTo>
                  <a:lnTo>
                    <a:pt x="22600" y="160458"/>
                  </a:lnTo>
                  <a:lnTo>
                    <a:pt x="23207" y="161182"/>
                  </a:lnTo>
                  <a:lnTo>
                    <a:pt x="23814" y="161906"/>
                  </a:lnTo>
                  <a:lnTo>
                    <a:pt x="24438" y="162607"/>
                  </a:lnTo>
                  <a:lnTo>
                    <a:pt x="25062" y="163308"/>
                  </a:lnTo>
                  <a:lnTo>
                    <a:pt x="25694" y="163986"/>
                  </a:lnTo>
                  <a:lnTo>
                    <a:pt x="26327" y="164663"/>
                  </a:lnTo>
                  <a:lnTo>
                    <a:pt x="26976" y="165329"/>
                  </a:lnTo>
                  <a:lnTo>
                    <a:pt x="27626" y="165984"/>
                  </a:lnTo>
                  <a:lnTo>
                    <a:pt x="28276" y="166638"/>
                  </a:lnTo>
                  <a:lnTo>
                    <a:pt x="28942" y="167269"/>
                  </a:lnTo>
                  <a:lnTo>
                    <a:pt x="29609" y="167888"/>
                  </a:lnTo>
                  <a:lnTo>
                    <a:pt x="30276" y="168507"/>
                  </a:lnTo>
                  <a:lnTo>
                    <a:pt x="30960" y="169103"/>
                  </a:lnTo>
                  <a:lnTo>
                    <a:pt x="31643" y="169699"/>
                  </a:lnTo>
                  <a:lnTo>
                    <a:pt x="32327" y="170283"/>
                  </a:lnTo>
                  <a:lnTo>
                    <a:pt x="33028" y="170844"/>
                  </a:lnTo>
                  <a:lnTo>
                    <a:pt x="33729" y="171405"/>
                  </a:lnTo>
                  <a:lnTo>
                    <a:pt x="34430" y="171954"/>
                  </a:lnTo>
                  <a:lnTo>
                    <a:pt x="35139" y="172491"/>
                  </a:lnTo>
                  <a:lnTo>
                    <a:pt x="35857" y="173017"/>
                  </a:lnTo>
                  <a:lnTo>
                    <a:pt x="36575" y="173531"/>
                  </a:lnTo>
                  <a:lnTo>
                    <a:pt x="37302" y="174022"/>
                  </a:lnTo>
                  <a:lnTo>
                    <a:pt x="38037" y="174512"/>
                  </a:lnTo>
                  <a:lnTo>
                    <a:pt x="38772" y="174991"/>
                  </a:lnTo>
                  <a:lnTo>
                    <a:pt x="39516" y="175459"/>
                  </a:lnTo>
                  <a:lnTo>
                    <a:pt x="40259" y="175914"/>
                  </a:lnTo>
                  <a:lnTo>
                    <a:pt x="41011" y="176358"/>
                  </a:lnTo>
                  <a:lnTo>
                    <a:pt x="41764" y="176779"/>
                  </a:lnTo>
                  <a:lnTo>
                    <a:pt x="42524" y="177200"/>
                  </a:lnTo>
                  <a:lnTo>
                    <a:pt x="43294" y="177608"/>
                  </a:lnTo>
                  <a:lnTo>
                    <a:pt x="44063" y="177994"/>
                  </a:lnTo>
                  <a:lnTo>
                    <a:pt x="44832" y="178380"/>
                  </a:lnTo>
                  <a:lnTo>
                    <a:pt x="45610" y="178742"/>
                  </a:lnTo>
                  <a:lnTo>
                    <a:pt x="46396" y="179104"/>
                  </a:lnTo>
                  <a:lnTo>
                    <a:pt x="47183" y="179443"/>
                  </a:lnTo>
                  <a:lnTo>
                    <a:pt x="47969" y="179770"/>
                  </a:lnTo>
                  <a:lnTo>
                    <a:pt x="48764" y="180085"/>
                  </a:lnTo>
                  <a:lnTo>
                    <a:pt x="49568" y="180389"/>
                  </a:lnTo>
                  <a:lnTo>
                    <a:pt x="50371" y="180681"/>
                  </a:lnTo>
                  <a:lnTo>
                    <a:pt x="51174" y="180950"/>
                  </a:lnTo>
                  <a:lnTo>
                    <a:pt x="51986" y="181219"/>
                  </a:lnTo>
                  <a:lnTo>
                    <a:pt x="52798" y="181464"/>
                  </a:lnTo>
                  <a:lnTo>
                    <a:pt x="53619" y="181698"/>
                  </a:lnTo>
                  <a:lnTo>
                    <a:pt x="54440" y="181920"/>
                  </a:lnTo>
                  <a:lnTo>
                    <a:pt x="55260" y="182130"/>
                  </a:lnTo>
                  <a:lnTo>
                    <a:pt x="56089" y="182328"/>
                  </a:lnTo>
                  <a:lnTo>
                    <a:pt x="56927" y="182515"/>
                  </a:lnTo>
                  <a:lnTo>
                    <a:pt x="57756" y="182679"/>
                  </a:lnTo>
                  <a:lnTo>
                    <a:pt x="58594" y="182831"/>
                  </a:lnTo>
                  <a:lnTo>
                    <a:pt x="59440" y="182971"/>
                  </a:lnTo>
                  <a:lnTo>
                    <a:pt x="60286" y="183088"/>
                  </a:lnTo>
                  <a:lnTo>
                    <a:pt x="61132" y="183205"/>
                  </a:lnTo>
                  <a:lnTo>
                    <a:pt x="61979" y="183298"/>
                  </a:lnTo>
                  <a:lnTo>
                    <a:pt x="62833" y="183380"/>
                  </a:lnTo>
                  <a:lnTo>
                    <a:pt x="63697" y="183450"/>
                  </a:lnTo>
                  <a:lnTo>
                    <a:pt x="64551" y="183497"/>
                  </a:lnTo>
                  <a:lnTo>
                    <a:pt x="65415" y="183532"/>
                  </a:lnTo>
                  <a:lnTo>
                    <a:pt x="66278" y="183555"/>
                  </a:lnTo>
                  <a:lnTo>
                    <a:pt x="67150" y="183567"/>
                  </a:lnTo>
                  <a:lnTo>
                    <a:pt x="68013" y="183555"/>
                  </a:lnTo>
                  <a:lnTo>
                    <a:pt x="68885" y="183532"/>
                  </a:lnTo>
                  <a:lnTo>
                    <a:pt x="69748" y="183497"/>
                  </a:lnTo>
                  <a:lnTo>
                    <a:pt x="70603" y="183450"/>
                  </a:lnTo>
                  <a:lnTo>
                    <a:pt x="71458" y="183380"/>
                  </a:lnTo>
                  <a:lnTo>
                    <a:pt x="72312" y="183298"/>
                  </a:lnTo>
                  <a:lnTo>
                    <a:pt x="73167" y="183205"/>
                  </a:lnTo>
                  <a:lnTo>
                    <a:pt x="74013" y="183088"/>
                  </a:lnTo>
                  <a:lnTo>
                    <a:pt x="74860" y="182971"/>
                  </a:lnTo>
                  <a:lnTo>
                    <a:pt x="75697" y="182831"/>
                  </a:lnTo>
                  <a:lnTo>
                    <a:pt x="76543" y="182679"/>
                  </a:lnTo>
                  <a:lnTo>
                    <a:pt x="77373" y="182515"/>
                  </a:lnTo>
                  <a:lnTo>
                    <a:pt x="78210" y="182328"/>
                  </a:lnTo>
                  <a:lnTo>
                    <a:pt x="79039" y="182130"/>
                  </a:lnTo>
                  <a:lnTo>
                    <a:pt x="79860" y="181920"/>
                  </a:lnTo>
                  <a:lnTo>
                    <a:pt x="80680" y="181698"/>
                  </a:lnTo>
                  <a:lnTo>
                    <a:pt x="81501" y="181464"/>
                  </a:lnTo>
                  <a:lnTo>
                    <a:pt x="82313" y="181219"/>
                  </a:lnTo>
                  <a:lnTo>
                    <a:pt x="83125" y="180950"/>
                  </a:lnTo>
                  <a:lnTo>
                    <a:pt x="83929" y="180681"/>
                  </a:lnTo>
                  <a:lnTo>
                    <a:pt x="84732" y="180389"/>
                  </a:lnTo>
                  <a:lnTo>
                    <a:pt x="85535" y="180085"/>
                  </a:lnTo>
                  <a:lnTo>
                    <a:pt x="86330" y="179770"/>
                  </a:lnTo>
                  <a:lnTo>
                    <a:pt x="87117" y="179443"/>
                  </a:lnTo>
                  <a:lnTo>
                    <a:pt x="87903" y="179104"/>
                  </a:lnTo>
                  <a:lnTo>
                    <a:pt x="88689" y="178742"/>
                  </a:lnTo>
                  <a:lnTo>
                    <a:pt x="89467" y="178380"/>
                  </a:lnTo>
                  <a:lnTo>
                    <a:pt x="90237" y="177994"/>
                  </a:lnTo>
                  <a:lnTo>
                    <a:pt x="91006" y="177608"/>
                  </a:lnTo>
                  <a:lnTo>
                    <a:pt x="91767" y="177200"/>
                  </a:lnTo>
                  <a:lnTo>
                    <a:pt x="92527" y="176779"/>
                  </a:lnTo>
                  <a:lnTo>
                    <a:pt x="93288" y="176358"/>
                  </a:lnTo>
                  <a:lnTo>
                    <a:pt x="94040" y="175914"/>
                  </a:lnTo>
                  <a:lnTo>
                    <a:pt x="94784" y="175459"/>
                  </a:lnTo>
                  <a:lnTo>
                    <a:pt x="95527" y="174991"/>
                  </a:lnTo>
                  <a:lnTo>
                    <a:pt x="96263" y="174512"/>
                  </a:lnTo>
                  <a:lnTo>
                    <a:pt x="96989" y="174022"/>
                  </a:lnTo>
                  <a:lnTo>
                    <a:pt x="97716" y="173531"/>
                  </a:lnTo>
                  <a:lnTo>
                    <a:pt x="98442" y="173017"/>
                  </a:lnTo>
                  <a:lnTo>
                    <a:pt x="99152" y="172491"/>
                  </a:lnTo>
                  <a:lnTo>
                    <a:pt x="99870" y="171954"/>
                  </a:lnTo>
                  <a:lnTo>
                    <a:pt x="100571" y="171405"/>
                  </a:lnTo>
                  <a:lnTo>
                    <a:pt x="101271" y="170844"/>
                  </a:lnTo>
                  <a:lnTo>
                    <a:pt x="101964" y="170283"/>
                  </a:lnTo>
                  <a:lnTo>
                    <a:pt x="102656" y="169699"/>
                  </a:lnTo>
                  <a:lnTo>
                    <a:pt x="103340" y="169103"/>
                  </a:lnTo>
                  <a:lnTo>
                    <a:pt x="104024" y="168507"/>
                  </a:lnTo>
                  <a:lnTo>
                    <a:pt x="104690" y="167888"/>
                  </a:lnTo>
                  <a:lnTo>
                    <a:pt x="105357" y="167269"/>
                  </a:lnTo>
                  <a:lnTo>
                    <a:pt x="106024" y="166638"/>
                  </a:lnTo>
                  <a:lnTo>
                    <a:pt x="106673" y="165984"/>
                  </a:lnTo>
                  <a:lnTo>
                    <a:pt x="107323" y="165329"/>
                  </a:lnTo>
                  <a:lnTo>
                    <a:pt x="107964" y="164663"/>
                  </a:lnTo>
                  <a:lnTo>
                    <a:pt x="108605" y="163986"/>
                  </a:lnTo>
                  <a:lnTo>
                    <a:pt x="109238" y="163308"/>
                  </a:lnTo>
                  <a:lnTo>
                    <a:pt x="109862" y="162607"/>
                  </a:lnTo>
                  <a:lnTo>
                    <a:pt x="110477" y="161906"/>
                  </a:lnTo>
                  <a:lnTo>
                    <a:pt x="111093" y="161182"/>
                  </a:lnTo>
                  <a:lnTo>
                    <a:pt x="111699" y="160458"/>
                  </a:lnTo>
                  <a:lnTo>
                    <a:pt x="112298" y="159721"/>
                  </a:lnTo>
                  <a:lnTo>
                    <a:pt x="112887" y="158974"/>
                  </a:lnTo>
                  <a:lnTo>
                    <a:pt x="113477" y="158226"/>
                  </a:lnTo>
                  <a:lnTo>
                    <a:pt x="114058" y="157455"/>
                  </a:lnTo>
                  <a:lnTo>
                    <a:pt x="114631" y="156684"/>
                  </a:lnTo>
                  <a:lnTo>
                    <a:pt x="115195" y="155901"/>
                  </a:lnTo>
                  <a:lnTo>
                    <a:pt x="115759" y="155107"/>
                  </a:lnTo>
                  <a:lnTo>
                    <a:pt x="116306" y="154312"/>
                  </a:lnTo>
                  <a:lnTo>
                    <a:pt x="116854" y="153494"/>
                  </a:lnTo>
                  <a:lnTo>
                    <a:pt x="117392" y="152677"/>
                  </a:lnTo>
                  <a:lnTo>
                    <a:pt x="117922" y="151847"/>
                  </a:lnTo>
                  <a:lnTo>
                    <a:pt x="118443" y="151017"/>
                  </a:lnTo>
                  <a:lnTo>
                    <a:pt x="118965" y="150165"/>
                  </a:lnTo>
                  <a:lnTo>
                    <a:pt x="119478" y="149312"/>
                  </a:lnTo>
                  <a:lnTo>
                    <a:pt x="119973" y="148447"/>
                  </a:lnTo>
                  <a:lnTo>
                    <a:pt x="120469" y="147583"/>
                  </a:lnTo>
                  <a:lnTo>
                    <a:pt x="120956" y="146695"/>
                  </a:lnTo>
                  <a:lnTo>
                    <a:pt x="121435" y="145807"/>
                  </a:lnTo>
                  <a:lnTo>
                    <a:pt x="121905" y="144919"/>
                  </a:lnTo>
                  <a:lnTo>
                    <a:pt x="122375" y="144008"/>
                  </a:lnTo>
                  <a:lnTo>
                    <a:pt x="122828" y="143096"/>
                  </a:lnTo>
                  <a:lnTo>
                    <a:pt x="123281" y="142185"/>
                  </a:lnTo>
                  <a:lnTo>
                    <a:pt x="123717" y="141250"/>
                  </a:lnTo>
                  <a:lnTo>
                    <a:pt x="124153" y="140316"/>
                  </a:lnTo>
                  <a:lnTo>
                    <a:pt x="124572" y="139381"/>
                  </a:lnTo>
                  <a:lnTo>
                    <a:pt x="124991" y="138423"/>
                  </a:lnTo>
                  <a:lnTo>
                    <a:pt x="125401" y="137465"/>
                  </a:lnTo>
                  <a:lnTo>
                    <a:pt x="125803" y="136507"/>
                  </a:lnTo>
                  <a:lnTo>
                    <a:pt x="126196" y="135537"/>
                  </a:lnTo>
                  <a:lnTo>
                    <a:pt x="126572" y="134556"/>
                  </a:lnTo>
                  <a:lnTo>
                    <a:pt x="126948" y="133574"/>
                  </a:lnTo>
                  <a:lnTo>
                    <a:pt x="127316" y="132581"/>
                  </a:lnTo>
                  <a:lnTo>
                    <a:pt x="127675" y="131577"/>
                  </a:lnTo>
                  <a:lnTo>
                    <a:pt x="128025" y="130572"/>
                  </a:lnTo>
                  <a:lnTo>
                    <a:pt x="128367" y="129555"/>
                  </a:lnTo>
                  <a:lnTo>
                    <a:pt x="128700" y="128539"/>
                  </a:lnTo>
                  <a:lnTo>
                    <a:pt x="129017" y="127511"/>
                  </a:lnTo>
                  <a:lnTo>
                    <a:pt x="129333" y="126483"/>
                  </a:lnTo>
                  <a:lnTo>
                    <a:pt x="129641" y="125443"/>
                  </a:lnTo>
                  <a:lnTo>
                    <a:pt x="129940" y="124391"/>
                  </a:lnTo>
                  <a:lnTo>
                    <a:pt x="130222" y="123340"/>
                  </a:lnTo>
                  <a:lnTo>
                    <a:pt x="130504" y="122288"/>
                  </a:lnTo>
                  <a:lnTo>
                    <a:pt x="130769" y="121225"/>
                  </a:lnTo>
                  <a:lnTo>
                    <a:pt x="131025" y="120150"/>
                  </a:lnTo>
                  <a:lnTo>
                    <a:pt x="131282" y="119076"/>
                  </a:lnTo>
                  <a:lnTo>
                    <a:pt x="131521" y="118001"/>
                  </a:lnTo>
                  <a:lnTo>
                    <a:pt x="131752" y="116914"/>
                  </a:lnTo>
                  <a:lnTo>
                    <a:pt x="131974" y="115816"/>
                  </a:lnTo>
                  <a:lnTo>
                    <a:pt x="132179" y="114718"/>
                  </a:lnTo>
                  <a:lnTo>
                    <a:pt x="132384" y="113620"/>
                  </a:lnTo>
                  <a:lnTo>
                    <a:pt x="132581" y="112510"/>
                  </a:lnTo>
                  <a:lnTo>
                    <a:pt x="132760" y="111400"/>
                  </a:lnTo>
                  <a:lnTo>
                    <a:pt x="132931" y="110278"/>
                  </a:lnTo>
                  <a:lnTo>
                    <a:pt x="133094" y="109157"/>
                  </a:lnTo>
                  <a:lnTo>
                    <a:pt x="133248" y="108035"/>
                  </a:lnTo>
                  <a:lnTo>
                    <a:pt x="133393" y="106902"/>
                  </a:lnTo>
                  <a:lnTo>
                    <a:pt x="133521" y="105768"/>
                  </a:lnTo>
                  <a:lnTo>
                    <a:pt x="133649" y="104623"/>
                  </a:lnTo>
                  <a:lnTo>
                    <a:pt x="133761" y="103479"/>
                  </a:lnTo>
                  <a:lnTo>
                    <a:pt x="133863" y="102322"/>
                  </a:lnTo>
                  <a:lnTo>
                    <a:pt x="133949" y="101165"/>
                  </a:lnTo>
                  <a:lnTo>
                    <a:pt x="134034" y="100009"/>
                  </a:lnTo>
                  <a:lnTo>
                    <a:pt x="134102" y="98852"/>
                  </a:lnTo>
                  <a:lnTo>
                    <a:pt x="134162" y="97684"/>
                  </a:lnTo>
                  <a:lnTo>
                    <a:pt x="134214" y="96504"/>
                  </a:lnTo>
                  <a:lnTo>
                    <a:pt x="134248" y="95335"/>
                  </a:lnTo>
                  <a:lnTo>
                    <a:pt x="134273" y="94155"/>
                  </a:lnTo>
                  <a:lnTo>
                    <a:pt x="134290" y="92975"/>
                  </a:lnTo>
                  <a:lnTo>
                    <a:pt x="134299" y="91784"/>
                  </a:lnTo>
                  <a:lnTo>
                    <a:pt x="134290" y="90604"/>
                  </a:lnTo>
                  <a:lnTo>
                    <a:pt x="134273" y="89412"/>
                  </a:lnTo>
                  <a:lnTo>
                    <a:pt x="134248" y="88232"/>
                  </a:lnTo>
                  <a:lnTo>
                    <a:pt x="134214" y="87064"/>
                  </a:lnTo>
                  <a:lnTo>
                    <a:pt x="134162" y="85895"/>
                  </a:lnTo>
                  <a:lnTo>
                    <a:pt x="134102" y="84727"/>
                  </a:lnTo>
                  <a:lnTo>
                    <a:pt x="134034" y="83559"/>
                  </a:lnTo>
                  <a:lnTo>
                    <a:pt x="133949" y="82402"/>
                  </a:lnTo>
                  <a:lnTo>
                    <a:pt x="133863" y="81245"/>
                  </a:lnTo>
                  <a:lnTo>
                    <a:pt x="133761" y="80100"/>
                  </a:lnTo>
                  <a:lnTo>
                    <a:pt x="133649" y="78944"/>
                  </a:lnTo>
                  <a:lnTo>
                    <a:pt x="133521" y="77811"/>
                  </a:lnTo>
                  <a:lnTo>
                    <a:pt x="133393" y="76666"/>
                  </a:lnTo>
                  <a:lnTo>
                    <a:pt x="133248" y="75544"/>
                  </a:lnTo>
                  <a:lnTo>
                    <a:pt x="133094" y="74411"/>
                  </a:lnTo>
                  <a:lnTo>
                    <a:pt x="132931" y="73289"/>
                  </a:lnTo>
                  <a:lnTo>
                    <a:pt x="132760" y="72168"/>
                  </a:lnTo>
                  <a:lnTo>
                    <a:pt x="132581" y="71058"/>
                  </a:lnTo>
                  <a:lnTo>
                    <a:pt x="132384" y="69948"/>
                  </a:lnTo>
                  <a:lnTo>
                    <a:pt x="132179" y="68850"/>
                  </a:lnTo>
                  <a:lnTo>
                    <a:pt x="131974" y="67751"/>
                  </a:lnTo>
                  <a:lnTo>
                    <a:pt x="131752" y="66653"/>
                  </a:lnTo>
                  <a:lnTo>
                    <a:pt x="131521" y="65578"/>
                  </a:lnTo>
                  <a:lnTo>
                    <a:pt x="131282" y="64492"/>
                  </a:lnTo>
                  <a:lnTo>
                    <a:pt x="131025" y="63417"/>
                  </a:lnTo>
                  <a:lnTo>
                    <a:pt x="130769" y="62354"/>
                  </a:lnTo>
                  <a:lnTo>
                    <a:pt x="130504" y="61290"/>
                  </a:lnTo>
                  <a:lnTo>
                    <a:pt x="130222" y="60227"/>
                  </a:lnTo>
                  <a:lnTo>
                    <a:pt x="129940" y="59176"/>
                  </a:lnTo>
                  <a:lnTo>
                    <a:pt x="129641" y="58136"/>
                  </a:lnTo>
                  <a:lnTo>
                    <a:pt x="129333" y="57096"/>
                  </a:lnTo>
                  <a:lnTo>
                    <a:pt x="129017" y="56056"/>
                  </a:lnTo>
                  <a:lnTo>
                    <a:pt x="128700" y="55028"/>
                  </a:lnTo>
                  <a:lnTo>
                    <a:pt x="128367" y="54012"/>
                  </a:lnTo>
                  <a:lnTo>
                    <a:pt x="128025" y="52995"/>
                  </a:lnTo>
                  <a:lnTo>
                    <a:pt x="127675" y="51991"/>
                  </a:lnTo>
                  <a:lnTo>
                    <a:pt x="127316" y="50998"/>
                  </a:lnTo>
                  <a:lnTo>
                    <a:pt x="126948" y="50004"/>
                  </a:lnTo>
                  <a:lnTo>
                    <a:pt x="126572" y="49011"/>
                  </a:lnTo>
                  <a:lnTo>
                    <a:pt x="126196" y="48042"/>
                  </a:lnTo>
                  <a:lnTo>
                    <a:pt x="125803" y="47060"/>
                  </a:lnTo>
                  <a:lnTo>
                    <a:pt x="125401" y="46102"/>
                  </a:lnTo>
                  <a:lnTo>
                    <a:pt x="124991" y="45144"/>
                  </a:lnTo>
                  <a:lnTo>
                    <a:pt x="124572" y="44198"/>
                  </a:lnTo>
                  <a:lnTo>
                    <a:pt x="124153" y="43252"/>
                  </a:lnTo>
                  <a:lnTo>
                    <a:pt x="123717" y="42317"/>
                  </a:lnTo>
                  <a:lnTo>
                    <a:pt x="123281" y="41394"/>
                  </a:lnTo>
                  <a:lnTo>
                    <a:pt x="122828" y="40471"/>
                  </a:lnTo>
                  <a:lnTo>
                    <a:pt x="122375" y="39560"/>
                  </a:lnTo>
                  <a:lnTo>
                    <a:pt x="121905" y="38648"/>
                  </a:lnTo>
                  <a:lnTo>
                    <a:pt x="121435" y="37760"/>
                  </a:lnTo>
                  <a:lnTo>
                    <a:pt x="120956" y="36873"/>
                  </a:lnTo>
                  <a:lnTo>
                    <a:pt x="120469" y="35996"/>
                  </a:lnTo>
                  <a:lnTo>
                    <a:pt x="119973" y="35120"/>
                  </a:lnTo>
                  <a:lnTo>
                    <a:pt x="119478" y="34256"/>
                  </a:lnTo>
                  <a:lnTo>
                    <a:pt x="118965" y="33403"/>
                  </a:lnTo>
                  <a:lnTo>
                    <a:pt x="118443" y="32561"/>
                  </a:lnTo>
                  <a:lnTo>
                    <a:pt x="117922" y="31720"/>
                  </a:lnTo>
                  <a:lnTo>
                    <a:pt x="117392" y="30891"/>
                  </a:lnTo>
                  <a:lnTo>
                    <a:pt x="116854" y="30073"/>
                  </a:lnTo>
                  <a:lnTo>
                    <a:pt x="116306" y="29267"/>
                  </a:lnTo>
                  <a:lnTo>
                    <a:pt x="115759" y="28461"/>
                  </a:lnTo>
                  <a:lnTo>
                    <a:pt x="115195" y="27666"/>
                  </a:lnTo>
                  <a:lnTo>
                    <a:pt x="114631" y="26883"/>
                  </a:lnTo>
                  <a:lnTo>
                    <a:pt x="114058" y="26112"/>
                  </a:lnTo>
                  <a:lnTo>
                    <a:pt x="113477" y="25353"/>
                  </a:lnTo>
                  <a:lnTo>
                    <a:pt x="112887" y="24594"/>
                  </a:lnTo>
                  <a:lnTo>
                    <a:pt x="112298" y="23846"/>
                  </a:lnTo>
                  <a:lnTo>
                    <a:pt x="111699" y="23110"/>
                  </a:lnTo>
                  <a:lnTo>
                    <a:pt x="111093" y="22385"/>
                  </a:lnTo>
                  <a:lnTo>
                    <a:pt x="110477" y="21673"/>
                  </a:lnTo>
                  <a:lnTo>
                    <a:pt x="109862" y="20960"/>
                  </a:lnTo>
                  <a:lnTo>
                    <a:pt x="109238" y="20271"/>
                  </a:lnTo>
                  <a:lnTo>
                    <a:pt x="108605" y="19581"/>
                  </a:lnTo>
                  <a:lnTo>
                    <a:pt x="107964" y="18904"/>
                  </a:lnTo>
                  <a:lnTo>
                    <a:pt x="107323" y="18238"/>
                  </a:lnTo>
                  <a:lnTo>
                    <a:pt x="106673" y="17584"/>
                  </a:lnTo>
                  <a:lnTo>
                    <a:pt x="106024" y="16941"/>
                  </a:lnTo>
                  <a:lnTo>
                    <a:pt x="105357" y="16298"/>
                  </a:lnTo>
                  <a:lnTo>
                    <a:pt x="104690" y="15679"/>
                  </a:lnTo>
                  <a:lnTo>
                    <a:pt x="104024" y="15060"/>
                  </a:lnTo>
                  <a:lnTo>
                    <a:pt x="103340" y="14464"/>
                  </a:lnTo>
                  <a:lnTo>
                    <a:pt x="102656" y="13868"/>
                  </a:lnTo>
                  <a:lnTo>
                    <a:pt x="101964" y="13296"/>
                  </a:lnTo>
                  <a:lnTo>
                    <a:pt x="101271" y="12723"/>
                  </a:lnTo>
                  <a:lnTo>
                    <a:pt x="100571" y="12163"/>
                  </a:lnTo>
                  <a:lnTo>
                    <a:pt x="99870" y="11613"/>
                  </a:lnTo>
                  <a:lnTo>
                    <a:pt x="99152" y="11076"/>
                  </a:lnTo>
                  <a:lnTo>
                    <a:pt x="98442" y="10562"/>
                  </a:lnTo>
                  <a:lnTo>
                    <a:pt x="97716" y="10048"/>
                  </a:lnTo>
                  <a:lnTo>
                    <a:pt x="96989" y="9546"/>
                  </a:lnTo>
                  <a:lnTo>
                    <a:pt x="96263" y="9055"/>
                  </a:lnTo>
                  <a:lnTo>
                    <a:pt x="95527" y="8576"/>
                  </a:lnTo>
                  <a:lnTo>
                    <a:pt x="94784" y="8109"/>
                  </a:lnTo>
                  <a:lnTo>
                    <a:pt x="94040" y="7653"/>
                  </a:lnTo>
                  <a:lnTo>
                    <a:pt x="93288" y="7221"/>
                  </a:lnTo>
                  <a:lnTo>
                    <a:pt x="92527" y="6788"/>
                  </a:lnTo>
                  <a:lnTo>
                    <a:pt x="91767" y="6368"/>
                  </a:lnTo>
                  <a:lnTo>
                    <a:pt x="91006" y="5970"/>
                  </a:lnTo>
                  <a:lnTo>
                    <a:pt x="90237" y="5573"/>
                  </a:lnTo>
                  <a:lnTo>
                    <a:pt x="89467" y="5188"/>
                  </a:lnTo>
                  <a:lnTo>
                    <a:pt x="88689" y="4826"/>
                  </a:lnTo>
                  <a:lnTo>
                    <a:pt x="87903" y="4475"/>
                  </a:lnTo>
                  <a:lnTo>
                    <a:pt x="87117" y="4125"/>
                  </a:lnTo>
                  <a:lnTo>
                    <a:pt x="86330" y="3797"/>
                  </a:lnTo>
                  <a:lnTo>
                    <a:pt x="85535" y="3482"/>
                  </a:lnTo>
                  <a:lnTo>
                    <a:pt x="84732" y="3178"/>
                  </a:lnTo>
                  <a:lnTo>
                    <a:pt x="83929" y="2898"/>
                  </a:lnTo>
                  <a:lnTo>
                    <a:pt x="83125" y="2617"/>
                  </a:lnTo>
                  <a:lnTo>
                    <a:pt x="82313" y="2349"/>
                  </a:lnTo>
                  <a:lnTo>
                    <a:pt x="81501" y="2103"/>
                  </a:lnTo>
                  <a:lnTo>
                    <a:pt x="80680" y="1870"/>
                  </a:lnTo>
                  <a:lnTo>
                    <a:pt x="79860" y="1648"/>
                  </a:lnTo>
                  <a:lnTo>
                    <a:pt x="79039" y="1437"/>
                  </a:lnTo>
                  <a:lnTo>
                    <a:pt x="78210" y="1239"/>
                  </a:lnTo>
                  <a:lnTo>
                    <a:pt x="77373" y="1064"/>
                  </a:lnTo>
                  <a:lnTo>
                    <a:pt x="76543" y="888"/>
                  </a:lnTo>
                  <a:lnTo>
                    <a:pt x="75697" y="736"/>
                  </a:lnTo>
                  <a:lnTo>
                    <a:pt x="74860" y="596"/>
                  </a:lnTo>
                  <a:lnTo>
                    <a:pt x="74013" y="479"/>
                  </a:lnTo>
                  <a:lnTo>
                    <a:pt x="73167" y="363"/>
                  </a:lnTo>
                  <a:lnTo>
                    <a:pt x="72312" y="269"/>
                  </a:lnTo>
                  <a:lnTo>
                    <a:pt x="71458" y="187"/>
                  </a:lnTo>
                  <a:lnTo>
                    <a:pt x="70603" y="117"/>
                  </a:lnTo>
                  <a:lnTo>
                    <a:pt x="69748" y="70"/>
                  </a:lnTo>
                  <a:lnTo>
                    <a:pt x="68885" y="35"/>
                  </a:lnTo>
                  <a:lnTo>
                    <a:pt x="68013" y="12"/>
                  </a:lnTo>
                  <a:lnTo>
                    <a:pt x="6715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192304" y="5835836"/>
              <a:ext cx="344176" cy="512713"/>
            </a:xfrm>
            <a:custGeom>
              <a:avLst/>
              <a:gdLst/>
              <a:ahLst/>
              <a:cxnLst/>
              <a:rect l="l" t="t" r="r" b="b"/>
              <a:pathLst>
                <a:path w="57030" h="114765" extrusionOk="0">
                  <a:moveTo>
                    <a:pt x="28668" y="10749"/>
                  </a:moveTo>
                  <a:lnTo>
                    <a:pt x="29113" y="10772"/>
                  </a:lnTo>
                  <a:lnTo>
                    <a:pt x="29429" y="10795"/>
                  </a:lnTo>
                  <a:lnTo>
                    <a:pt x="29797" y="10830"/>
                  </a:lnTo>
                  <a:lnTo>
                    <a:pt x="30224" y="10889"/>
                  </a:lnTo>
                  <a:lnTo>
                    <a:pt x="30694" y="10971"/>
                  </a:lnTo>
                  <a:lnTo>
                    <a:pt x="31198" y="11076"/>
                  </a:lnTo>
                  <a:lnTo>
                    <a:pt x="31745" y="11204"/>
                  </a:lnTo>
                  <a:lnTo>
                    <a:pt x="32318" y="11356"/>
                  </a:lnTo>
                  <a:lnTo>
                    <a:pt x="32925" y="11555"/>
                  </a:lnTo>
                  <a:lnTo>
                    <a:pt x="33233" y="11660"/>
                  </a:lnTo>
                  <a:lnTo>
                    <a:pt x="33540" y="11777"/>
                  </a:lnTo>
                  <a:lnTo>
                    <a:pt x="33857" y="11905"/>
                  </a:lnTo>
                  <a:lnTo>
                    <a:pt x="34182" y="12045"/>
                  </a:lnTo>
                  <a:lnTo>
                    <a:pt x="34506" y="12197"/>
                  </a:lnTo>
                  <a:lnTo>
                    <a:pt x="34831" y="12349"/>
                  </a:lnTo>
                  <a:lnTo>
                    <a:pt x="35156" y="12524"/>
                  </a:lnTo>
                  <a:lnTo>
                    <a:pt x="35481" y="12711"/>
                  </a:lnTo>
                  <a:lnTo>
                    <a:pt x="35806" y="12898"/>
                  </a:lnTo>
                  <a:lnTo>
                    <a:pt x="36130" y="13109"/>
                  </a:lnTo>
                  <a:lnTo>
                    <a:pt x="36455" y="13331"/>
                  </a:lnTo>
                  <a:lnTo>
                    <a:pt x="36780" y="13564"/>
                  </a:lnTo>
                  <a:lnTo>
                    <a:pt x="37096" y="13810"/>
                  </a:lnTo>
                  <a:lnTo>
                    <a:pt x="37412" y="14067"/>
                  </a:lnTo>
                  <a:lnTo>
                    <a:pt x="37729" y="14347"/>
                  </a:lnTo>
                  <a:lnTo>
                    <a:pt x="38036" y="14639"/>
                  </a:lnTo>
                  <a:lnTo>
                    <a:pt x="38344" y="14943"/>
                  </a:lnTo>
                  <a:lnTo>
                    <a:pt x="38635" y="15270"/>
                  </a:lnTo>
                  <a:lnTo>
                    <a:pt x="38934" y="15609"/>
                  </a:lnTo>
                  <a:lnTo>
                    <a:pt x="39216" y="15959"/>
                  </a:lnTo>
                  <a:lnTo>
                    <a:pt x="39490" y="16333"/>
                  </a:lnTo>
                  <a:lnTo>
                    <a:pt x="39763" y="16719"/>
                  </a:lnTo>
                  <a:lnTo>
                    <a:pt x="40019" y="17128"/>
                  </a:lnTo>
                  <a:lnTo>
                    <a:pt x="40267" y="17548"/>
                  </a:lnTo>
                  <a:lnTo>
                    <a:pt x="40507" y="17992"/>
                  </a:lnTo>
                  <a:lnTo>
                    <a:pt x="40737" y="18448"/>
                  </a:lnTo>
                  <a:lnTo>
                    <a:pt x="40951" y="18927"/>
                  </a:lnTo>
                  <a:lnTo>
                    <a:pt x="41156" y="19429"/>
                  </a:lnTo>
                  <a:lnTo>
                    <a:pt x="41353" y="19955"/>
                  </a:lnTo>
                  <a:lnTo>
                    <a:pt x="41532" y="20492"/>
                  </a:lnTo>
                  <a:lnTo>
                    <a:pt x="41695" y="21053"/>
                  </a:lnTo>
                  <a:lnTo>
                    <a:pt x="41849" y="21637"/>
                  </a:lnTo>
                  <a:lnTo>
                    <a:pt x="41985" y="22233"/>
                  </a:lnTo>
                  <a:lnTo>
                    <a:pt x="42105" y="22864"/>
                  </a:lnTo>
                  <a:lnTo>
                    <a:pt x="42208" y="23507"/>
                  </a:lnTo>
                  <a:lnTo>
                    <a:pt x="42293" y="24173"/>
                  </a:lnTo>
                  <a:lnTo>
                    <a:pt x="42353" y="24874"/>
                  </a:lnTo>
                  <a:lnTo>
                    <a:pt x="42404" y="25586"/>
                  </a:lnTo>
                  <a:lnTo>
                    <a:pt x="42438" y="26322"/>
                  </a:lnTo>
                  <a:lnTo>
                    <a:pt x="42447" y="26708"/>
                  </a:lnTo>
                  <a:lnTo>
                    <a:pt x="42447" y="27093"/>
                  </a:lnTo>
                  <a:lnTo>
                    <a:pt x="42447" y="41195"/>
                  </a:lnTo>
                  <a:lnTo>
                    <a:pt x="14582" y="41195"/>
                  </a:lnTo>
                  <a:lnTo>
                    <a:pt x="14582" y="27093"/>
                  </a:lnTo>
                  <a:lnTo>
                    <a:pt x="14582" y="26708"/>
                  </a:lnTo>
                  <a:lnTo>
                    <a:pt x="14591" y="26322"/>
                  </a:lnTo>
                  <a:lnTo>
                    <a:pt x="14625" y="25586"/>
                  </a:lnTo>
                  <a:lnTo>
                    <a:pt x="14668" y="24874"/>
                  </a:lnTo>
                  <a:lnTo>
                    <a:pt x="14736" y="24173"/>
                  </a:lnTo>
                  <a:lnTo>
                    <a:pt x="14821" y="23507"/>
                  </a:lnTo>
                  <a:lnTo>
                    <a:pt x="14924" y="22864"/>
                  </a:lnTo>
                  <a:lnTo>
                    <a:pt x="15044" y="22233"/>
                  </a:lnTo>
                  <a:lnTo>
                    <a:pt x="15180" y="21637"/>
                  </a:lnTo>
                  <a:lnTo>
                    <a:pt x="15334" y="21053"/>
                  </a:lnTo>
                  <a:lnTo>
                    <a:pt x="15497" y="20492"/>
                  </a:lnTo>
                  <a:lnTo>
                    <a:pt x="15676" y="19955"/>
                  </a:lnTo>
                  <a:lnTo>
                    <a:pt x="15864" y="19429"/>
                  </a:lnTo>
                  <a:lnTo>
                    <a:pt x="16069" y="18927"/>
                  </a:lnTo>
                  <a:lnTo>
                    <a:pt x="16292" y="18448"/>
                  </a:lnTo>
                  <a:lnTo>
                    <a:pt x="16522" y="17992"/>
                  </a:lnTo>
                  <a:lnTo>
                    <a:pt x="16762" y="17548"/>
                  </a:lnTo>
                  <a:lnTo>
                    <a:pt x="17010" y="17128"/>
                  </a:lnTo>
                  <a:lnTo>
                    <a:pt x="17266" y="16719"/>
                  </a:lnTo>
                  <a:lnTo>
                    <a:pt x="17540" y="16333"/>
                  </a:lnTo>
                  <a:lnTo>
                    <a:pt x="17813" y="15959"/>
                  </a:lnTo>
                  <a:lnTo>
                    <a:pt x="18095" y="15609"/>
                  </a:lnTo>
                  <a:lnTo>
                    <a:pt x="18386" y="15270"/>
                  </a:lnTo>
                  <a:lnTo>
                    <a:pt x="18685" y="14943"/>
                  </a:lnTo>
                  <a:lnTo>
                    <a:pt x="18993" y="14639"/>
                  </a:lnTo>
                  <a:lnTo>
                    <a:pt x="19300" y="14347"/>
                  </a:lnTo>
                  <a:lnTo>
                    <a:pt x="19608" y="14067"/>
                  </a:lnTo>
                  <a:lnTo>
                    <a:pt x="19924" y="13810"/>
                  </a:lnTo>
                  <a:lnTo>
                    <a:pt x="20249" y="13564"/>
                  </a:lnTo>
                  <a:lnTo>
                    <a:pt x="20574" y="13331"/>
                  </a:lnTo>
                  <a:lnTo>
                    <a:pt x="20899" y="13109"/>
                  </a:lnTo>
                  <a:lnTo>
                    <a:pt x="21224" y="12898"/>
                  </a:lnTo>
                  <a:lnTo>
                    <a:pt x="21548" y="12711"/>
                  </a:lnTo>
                  <a:lnTo>
                    <a:pt x="21873" y="12524"/>
                  </a:lnTo>
                  <a:lnTo>
                    <a:pt x="22198" y="12349"/>
                  </a:lnTo>
                  <a:lnTo>
                    <a:pt x="22523" y="12197"/>
                  </a:lnTo>
                  <a:lnTo>
                    <a:pt x="22848" y="12045"/>
                  </a:lnTo>
                  <a:lnTo>
                    <a:pt x="23164" y="11905"/>
                  </a:lnTo>
                  <a:lnTo>
                    <a:pt x="23480" y="11777"/>
                  </a:lnTo>
                  <a:lnTo>
                    <a:pt x="23796" y="11660"/>
                  </a:lnTo>
                  <a:lnTo>
                    <a:pt x="24104" y="11555"/>
                  </a:lnTo>
                  <a:lnTo>
                    <a:pt x="24702" y="11356"/>
                  </a:lnTo>
                  <a:lnTo>
                    <a:pt x="25284" y="11204"/>
                  </a:lnTo>
                  <a:lnTo>
                    <a:pt x="25831" y="11076"/>
                  </a:lnTo>
                  <a:lnTo>
                    <a:pt x="26335" y="10971"/>
                  </a:lnTo>
                  <a:lnTo>
                    <a:pt x="26805" y="10889"/>
                  </a:lnTo>
                  <a:lnTo>
                    <a:pt x="27224" y="10830"/>
                  </a:lnTo>
                  <a:lnTo>
                    <a:pt x="27600" y="10795"/>
                  </a:lnTo>
                  <a:lnTo>
                    <a:pt x="27916" y="10772"/>
                  </a:lnTo>
                  <a:lnTo>
                    <a:pt x="28361" y="10749"/>
                  </a:lnTo>
                  <a:close/>
                  <a:moveTo>
                    <a:pt x="28728" y="59853"/>
                  </a:moveTo>
                  <a:lnTo>
                    <a:pt x="28933" y="59865"/>
                  </a:lnTo>
                  <a:lnTo>
                    <a:pt x="29147" y="59876"/>
                  </a:lnTo>
                  <a:lnTo>
                    <a:pt x="29352" y="59912"/>
                  </a:lnTo>
                  <a:lnTo>
                    <a:pt x="29566" y="59935"/>
                  </a:lnTo>
                  <a:lnTo>
                    <a:pt x="29771" y="59982"/>
                  </a:lnTo>
                  <a:lnTo>
                    <a:pt x="29976" y="60028"/>
                  </a:lnTo>
                  <a:lnTo>
                    <a:pt x="30173" y="60075"/>
                  </a:lnTo>
                  <a:lnTo>
                    <a:pt x="30574" y="60204"/>
                  </a:lnTo>
                  <a:lnTo>
                    <a:pt x="30968" y="60355"/>
                  </a:lnTo>
                  <a:lnTo>
                    <a:pt x="31344" y="60531"/>
                  </a:lnTo>
                  <a:lnTo>
                    <a:pt x="31720" y="60729"/>
                  </a:lnTo>
                  <a:lnTo>
                    <a:pt x="32087" y="60963"/>
                  </a:lnTo>
                  <a:lnTo>
                    <a:pt x="32446" y="61208"/>
                  </a:lnTo>
                  <a:lnTo>
                    <a:pt x="32788" y="61477"/>
                  </a:lnTo>
                  <a:lnTo>
                    <a:pt x="33122" y="61769"/>
                  </a:lnTo>
                  <a:lnTo>
                    <a:pt x="33446" y="62085"/>
                  </a:lnTo>
                  <a:lnTo>
                    <a:pt x="33754" y="62423"/>
                  </a:lnTo>
                  <a:lnTo>
                    <a:pt x="34053" y="62774"/>
                  </a:lnTo>
                  <a:lnTo>
                    <a:pt x="34344" y="63148"/>
                  </a:lnTo>
                  <a:lnTo>
                    <a:pt x="34617" y="63545"/>
                  </a:lnTo>
                  <a:lnTo>
                    <a:pt x="34874" y="63954"/>
                  </a:lnTo>
                  <a:lnTo>
                    <a:pt x="35122" y="64375"/>
                  </a:lnTo>
                  <a:lnTo>
                    <a:pt x="35353" y="64818"/>
                  </a:lnTo>
                  <a:lnTo>
                    <a:pt x="35566" y="65274"/>
                  </a:lnTo>
                  <a:lnTo>
                    <a:pt x="35763" y="65741"/>
                  </a:lnTo>
                  <a:lnTo>
                    <a:pt x="35942" y="66232"/>
                  </a:lnTo>
                  <a:lnTo>
                    <a:pt x="36105" y="66735"/>
                  </a:lnTo>
                  <a:lnTo>
                    <a:pt x="36259" y="67237"/>
                  </a:lnTo>
                  <a:lnTo>
                    <a:pt x="36387" y="67763"/>
                  </a:lnTo>
                  <a:lnTo>
                    <a:pt x="36498" y="68300"/>
                  </a:lnTo>
                  <a:lnTo>
                    <a:pt x="36592" y="68849"/>
                  </a:lnTo>
                  <a:lnTo>
                    <a:pt x="36626" y="69118"/>
                  </a:lnTo>
                  <a:lnTo>
                    <a:pt x="36660" y="69398"/>
                  </a:lnTo>
                  <a:lnTo>
                    <a:pt x="36686" y="69679"/>
                  </a:lnTo>
                  <a:lnTo>
                    <a:pt x="36712" y="69959"/>
                  </a:lnTo>
                  <a:lnTo>
                    <a:pt x="36729" y="70251"/>
                  </a:lnTo>
                  <a:lnTo>
                    <a:pt x="36746" y="70532"/>
                  </a:lnTo>
                  <a:lnTo>
                    <a:pt x="36754" y="70824"/>
                  </a:lnTo>
                  <a:lnTo>
                    <a:pt x="36754" y="71116"/>
                  </a:lnTo>
                  <a:lnTo>
                    <a:pt x="36754" y="71548"/>
                  </a:lnTo>
                  <a:lnTo>
                    <a:pt x="36729" y="71969"/>
                  </a:lnTo>
                  <a:lnTo>
                    <a:pt x="36703" y="72389"/>
                  </a:lnTo>
                  <a:lnTo>
                    <a:pt x="36660" y="72810"/>
                  </a:lnTo>
                  <a:lnTo>
                    <a:pt x="36609" y="73219"/>
                  </a:lnTo>
                  <a:lnTo>
                    <a:pt x="36549" y="73628"/>
                  </a:lnTo>
                  <a:lnTo>
                    <a:pt x="36481" y="74025"/>
                  </a:lnTo>
                  <a:lnTo>
                    <a:pt x="36395" y="74422"/>
                  </a:lnTo>
                  <a:lnTo>
                    <a:pt x="36301" y="74819"/>
                  </a:lnTo>
                  <a:lnTo>
                    <a:pt x="36199" y="75193"/>
                  </a:lnTo>
                  <a:lnTo>
                    <a:pt x="36088" y="75579"/>
                  </a:lnTo>
                  <a:lnTo>
                    <a:pt x="35959" y="75941"/>
                  </a:lnTo>
                  <a:lnTo>
                    <a:pt x="35831" y="76303"/>
                  </a:lnTo>
                  <a:lnTo>
                    <a:pt x="35686" y="76665"/>
                  </a:lnTo>
                  <a:lnTo>
                    <a:pt x="35541" y="77004"/>
                  </a:lnTo>
                  <a:lnTo>
                    <a:pt x="35378" y="77343"/>
                  </a:lnTo>
                  <a:lnTo>
                    <a:pt x="35216" y="77670"/>
                  </a:lnTo>
                  <a:lnTo>
                    <a:pt x="35036" y="77997"/>
                  </a:lnTo>
                  <a:lnTo>
                    <a:pt x="34857" y="78313"/>
                  </a:lnTo>
                  <a:lnTo>
                    <a:pt x="34669" y="78616"/>
                  </a:lnTo>
                  <a:lnTo>
                    <a:pt x="34464" y="78908"/>
                  </a:lnTo>
                  <a:lnTo>
                    <a:pt x="34258" y="79189"/>
                  </a:lnTo>
                  <a:lnTo>
                    <a:pt x="34045" y="79469"/>
                  </a:lnTo>
                  <a:lnTo>
                    <a:pt x="33823" y="79726"/>
                  </a:lnTo>
                  <a:lnTo>
                    <a:pt x="33600" y="79983"/>
                  </a:lnTo>
                  <a:lnTo>
                    <a:pt x="33361" y="80229"/>
                  </a:lnTo>
                  <a:lnTo>
                    <a:pt x="33122" y="80451"/>
                  </a:lnTo>
                  <a:lnTo>
                    <a:pt x="32874" y="80673"/>
                  </a:lnTo>
                  <a:lnTo>
                    <a:pt x="32626" y="80883"/>
                  </a:lnTo>
                  <a:lnTo>
                    <a:pt x="32369" y="81070"/>
                  </a:lnTo>
                  <a:lnTo>
                    <a:pt x="32104" y="81257"/>
                  </a:lnTo>
                  <a:lnTo>
                    <a:pt x="31831" y="81432"/>
                  </a:lnTo>
                  <a:lnTo>
                    <a:pt x="31831" y="96492"/>
                  </a:lnTo>
                  <a:lnTo>
                    <a:pt x="31831" y="96725"/>
                  </a:lnTo>
                  <a:lnTo>
                    <a:pt x="31814" y="96959"/>
                  </a:lnTo>
                  <a:lnTo>
                    <a:pt x="31797" y="97181"/>
                  </a:lnTo>
                  <a:lnTo>
                    <a:pt x="31763" y="97403"/>
                  </a:lnTo>
                  <a:lnTo>
                    <a:pt x="31728" y="97625"/>
                  </a:lnTo>
                  <a:lnTo>
                    <a:pt x="31686" y="97835"/>
                  </a:lnTo>
                  <a:lnTo>
                    <a:pt x="31634" y="98045"/>
                  </a:lnTo>
                  <a:lnTo>
                    <a:pt x="31575" y="98256"/>
                  </a:lnTo>
                  <a:lnTo>
                    <a:pt x="31506" y="98454"/>
                  </a:lnTo>
                  <a:lnTo>
                    <a:pt x="31429" y="98653"/>
                  </a:lnTo>
                  <a:lnTo>
                    <a:pt x="31352" y="98840"/>
                  </a:lnTo>
                  <a:lnTo>
                    <a:pt x="31267" y="99027"/>
                  </a:lnTo>
                  <a:lnTo>
                    <a:pt x="31173" y="99202"/>
                  </a:lnTo>
                  <a:lnTo>
                    <a:pt x="31070" y="99377"/>
                  </a:lnTo>
                  <a:lnTo>
                    <a:pt x="30968" y="99541"/>
                  </a:lnTo>
                  <a:lnTo>
                    <a:pt x="30857" y="99705"/>
                  </a:lnTo>
                  <a:lnTo>
                    <a:pt x="30745" y="99845"/>
                  </a:lnTo>
                  <a:lnTo>
                    <a:pt x="30626" y="99997"/>
                  </a:lnTo>
                  <a:lnTo>
                    <a:pt x="30498" y="100125"/>
                  </a:lnTo>
                  <a:lnTo>
                    <a:pt x="30369" y="100254"/>
                  </a:lnTo>
                  <a:lnTo>
                    <a:pt x="30233" y="100370"/>
                  </a:lnTo>
                  <a:lnTo>
                    <a:pt x="30096" y="100487"/>
                  </a:lnTo>
                  <a:lnTo>
                    <a:pt x="29951" y="100581"/>
                  </a:lnTo>
                  <a:lnTo>
                    <a:pt x="29805" y="100674"/>
                  </a:lnTo>
                  <a:lnTo>
                    <a:pt x="29651" y="100756"/>
                  </a:lnTo>
                  <a:lnTo>
                    <a:pt x="29497" y="100826"/>
                  </a:lnTo>
                  <a:lnTo>
                    <a:pt x="29344" y="100885"/>
                  </a:lnTo>
                  <a:lnTo>
                    <a:pt x="29181" y="100943"/>
                  </a:lnTo>
                  <a:lnTo>
                    <a:pt x="29019" y="100978"/>
                  </a:lnTo>
                  <a:lnTo>
                    <a:pt x="28848" y="101013"/>
                  </a:lnTo>
                  <a:lnTo>
                    <a:pt x="28685" y="101025"/>
                  </a:lnTo>
                  <a:lnTo>
                    <a:pt x="28515" y="101036"/>
                  </a:lnTo>
                  <a:lnTo>
                    <a:pt x="28344" y="101025"/>
                  </a:lnTo>
                  <a:lnTo>
                    <a:pt x="28173" y="101013"/>
                  </a:lnTo>
                  <a:lnTo>
                    <a:pt x="28010" y="100978"/>
                  </a:lnTo>
                  <a:lnTo>
                    <a:pt x="27848" y="100943"/>
                  </a:lnTo>
                  <a:lnTo>
                    <a:pt x="27685" y="100885"/>
                  </a:lnTo>
                  <a:lnTo>
                    <a:pt x="27532" y="100826"/>
                  </a:lnTo>
                  <a:lnTo>
                    <a:pt x="27378" y="100756"/>
                  </a:lnTo>
                  <a:lnTo>
                    <a:pt x="27224" y="100674"/>
                  </a:lnTo>
                  <a:lnTo>
                    <a:pt x="27079" y="100581"/>
                  </a:lnTo>
                  <a:lnTo>
                    <a:pt x="26933" y="100487"/>
                  </a:lnTo>
                  <a:lnTo>
                    <a:pt x="26796" y="100370"/>
                  </a:lnTo>
                  <a:lnTo>
                    <a:pt x="26660" y="100254"/>
                  </a:lnTo>
                  <a:lnTo>
                    <a:pt x="26532" y="100125"/>
                  </a:lnTo>
                  <a:lnTo>
                    <a:pt x="26403" y="99997"/>
                  </a:lnTo>
                  <a:lnTo>
                    <a:pt x="26284" y="99845"/>
                  </a:lnTo>
                  <a:lnTo>
                    <a:pt x="26173" y="99705"/>
                  </a:lnTo>
                  <a:lnTo>
                    <a:pt x="26061" y="99541"/>
                  </a:lnTo>
                  <a:lnTo>
                    <a:pt x="25959" y="99377"/>
                  </a:lnTo>
                  <a:lnTo>
                    <a:pt x="25856" y="99202"/>
                  </a:lnTo>
                  <a:lnTo>
                    <a:pt x="25762" y="99027"/>
                  </a:lnTo>
                  <a:lnTo>
                    <a:pt x="25677" y="98840"/>
                  </a:lnTo>
                  <a:lnTo>
                    <a:pt x="25600" y="98653"/>
                  </a:lnTo>
                  <a:lnTo>
                    <a:pt x="25523" y="98454"/>
                  </a:lnTo>
                  <a:lnTo>
                    <a:pt x="25455" y="98256"/>
                  </a:lnTo>
                  <a:lnTo>
                    <a:pt x="25395" y="98045"/>
                  </a:lnTo>
                  <a:lnTo>
                    <a:pt x="25343" y="97835"/>
                  </a:lnTo>
                  <a:lnTo>
                    <a:pt x="25301" y="97625"/>
                  </a:lnTo>
                  <a:lnTo>
                    <a:pt x="25258" y="97403"/>
                  </a:lnTo>
                  <a:lnTo>
                    <a:pt x="25232" y="97181"/>
                  </a:lnTo>
                  <a:lnTo>
                    <a:pt x="25215" y="96959"/>
                  </a:lnTo>
                  <a:lnTo>
                    <a:pt x="25198" y="96725"/>
                  </a:lnTo>
                  <a:lnTo>
                    <a:pt x="25198" y="96492"/>
                  </a:lnTo>
                  <a:lnTo>
                    <a:pt x="25198" y="81432"/>
                  </a:lnTo>
                  <a:lnTo>
                    <a:pt x="24925" y="81257"/>
                  </a:lnTo>
                  <a:lnTo>
                    <a:pt x="24660" y="81070"/>
                  </a:lnTo>
                  <a:lnTo>
                    <a:pt x="24403" y="80883"/>
                  </a:lnTo>
                  <a:lnTo>
                    <a:pt x="24147" y="80673"/>
                  </a:lnTo>
                  <a:lnTo>
                    <a:pt x="23907" y="80451"/>
                  </a:lnTo>
                  <a:lnTo>
                    <a:pt x="23660" y="80229"/>
                  </a:lnTo>
                  <a:lnTo>
                    <a:pt x="23429" y="79983"/>
                  </a:lnTo>
                  <a:lnTo>
                    <a:pt x="23198" y="79726"/>
                  </a:lnTo>
                  <a:lnTo>
                    <a:pt x="22984" y="79469"/>
                  </a:lnTo>
                  <a:lnTo>
                    <a:pt x="22771" y="79189"/>
                  </a:lnTo>
                  <a:lnTo>
                    <a:pt x="22565" y="78908"/>
                  </a:lnTo>
                  <a:lnTo>
                    <a:pt x="22360" y="78616"/>
                  </a:lnTo>
                  <a:lnTo>
                    <a:pt x="22172" y="78313"/>
                  </a:lnTo>
                  <a:lnTo>
                    <a:pt x="21984" y="77997"/>
                  </a:lnTo>
                  <a:lnTo>
                    <a:pt x="21813" y="77670"/>
                  </a:lnTo>
                  <a:lnTo>
                    <a:pt x="21642" y="77343"/>
                  </a:lnTo>
                  <a:lnTo>
                    <a:pt x="21488" y="77004"/>
                  </a:lnTo>
                  <a:lnTo>
                    <a:pt x="21335" y="76665"/>
                  </a:lnTo>
                  <a:lnTo>
                    <a:pt x="21198" y="76303"/>
                  </a:lnTo>
                  <a:lnTo>
                    <a:pt x="21061" y="75941"/>
                  </a:lnTo>
                  <a:lnTo>
                    <a:pt x="20941" y="75579"/>
                  </a:lnTo>
                  <a:lnTo>
                    <a:pt x="20830" y="75193"/>
                  </a:lnTo>
                  <a:lnTo>
                    <a:pt x="20728" y="74819"/>
                  </a:lnTo>
                  <a:lnTo>
                    <a:pt x="20634" y="74422"/>
                  </a:lnTo>
                  <a:lnTo>
                    <a:pt x="20548" y="74025"/>
                  </a:lnTo>
                  <a:lnTo>
                    <a:pt x="20480" y="73628"/>
                  </a:lnTo>
                  <a:lnTo>
                    <a:pt x="20411" y="73219"/>
                  </a:lnTo>
                  <a:lnTo>
                    <a:pt x="20360" y="72810"/>
                  </a:lnTo>
                  <a:lnTo>
                    <a:pt x="20326" y="72389"/>
                  </a:lnTo>
                  <a:lnTo>
                    <a:pt x="20292" y="71969"/>
                  </a:lnTo>
                  <a:lnTo>
                    <a:pt x="20275" y="71548"/>
                  </a:lnTo>
                  <a:lnTo>
                    <a:pt x="20275" y="71116"/>
                  </a:lnTo>
                  <a:lnTo>
                    <a:pt x="20275" y="70824"/>
                  </a:lnTo>
                  <a:lnTo>
                    <a:pt x="20283" y="70532"/>
                  </a:lnTo>
                  <a:lnTo>
                    <a:pt x="20292" y="70251"/>
                  </a:lnTo>
                  <a:lnTo>
                    <a:pt x="20317" y="69959"/>
                  </a:lnTo>
                  <a:lnTo>
                    <a:pt x="20335" y="69679"/>
                  </a:lnTo>
                  <a:lnTo>
                    <a:pt x="20369" y="69398"/>
                  </a:lnTo>
                  <a:lnTo>
                    <a:pt x="20403" y="69118"/>
                  </a:lnTo>
                  <a:lnTo>
                    <a:pt x="20437" y="68849"/>
                  </a:lnTo>
                  <a:lnTo>
                    <a:pt x="20480" y="68569"/>
                  </a:lnTo>
                  <a:lnTo>
                    <a:pt x="20531" y="68300"/>
                  </a:lnTo>
                  <a:lnTo>
                    <a:pt x="20642" y="67763"/>
                  </a:lnTo>
                  <a:lnTo>
                    <a:pt x="20770" y="67237"/>
                  </a:lnTo>
                  <a:lnTo>
                    <a:pt x="20916" y="66735"/>
                  </a:lnTo>
                  <a:lnTo>
                    <a:pt x="21087" y="66232"/>
                  </a:lnTo>
                  <a:lnTo>
                    <a:pt x="21266" y="65741"/>
                  </a:lnTo>
                  <a:lnTo>
                    <a:pt x="21463" y="65274"/>
                  </a:lnTo>
                  <a:lnTo>
                    <a:pt x="21677" y="64818"/>
                  </a:lnTo>
                  <a:lnTo>
                    <a:pt x="21907" y="64375"/>
                  </a:lnTo>
                  <a:lnTo>
                    <a:pt x="22155" y="63954"/>
                  </a:lnTo>
                  <a:lnTo>
                    <a:pt x="22412" y="63545"/>
                  </a:lnTo>
                  <a:lnTo>
                    <a:pt x="22685" y="63148"/>
                  </a:lnTo>
                  <a:lnTo>
                    <a:pt x="22967" y="62774"/>
                  </a:lnTo>
                  <a:lnTo>
                    <a:pt x="23266" y="62423"/>
                  </a:lnTo>
                  <a:lnTo>
                    <a:pt x="23583" y="62085"/>
                  </a:lnTo>
                  <a:lnTo>
                    <a:pt x="23907" y="61769"/>
                  </a:lnTo>
                  <a:lnTo>
                    <a:pt x="24241" y="61477"/>
                  </a:lnTo>
                  <a:lnTo>
                    <a:pt x="24583" y="61208"/>
                  </a:lnTo>
                  <a:lnTo>
                    <a:pt x="24942" y="60963"/>
                  </a:lnTo>
                  <a:lnTo>
                    <a:pt x="25301" y="60729"/>
                  </a:lnTo>
                  <a:lnTo>
                    <a:pt x="25677" y="60531"/>
                  </a:lnTo>
                  <a:lnTo>
                    <a:pt x="26061" y="60355"/>
                  </a:lnTo>
                  <a:lnTo>
                    <a:pt x="26455" y="60204"/>
                  </a:lnTo>
                  <a:lnTo>
                    <a:pt x="26856" y="60075"/>
                  </a:lnTo>
                  <a:lnTo>
                    <a:pt x="27053" y="60028"/>
                  </a:lnTo>
                  <a:lnTo>
                    <a:pt x="27258" y="59982"/>
                  </a:lnTo>
                  <a:lnTo>
                    <a:pt x="27463" y="59935"/>
                  </a:lnTo>
                  <a:lnTo>
                    <a:pt x="27668" y="59912"/>
                  </a:lnTo>
                  <a:lnTo>
                    <a:pt x="27882" y="59876"/>
                  </a:lnTo>
                  <a:lnTo>
                    <a:pt x="28087" y="59865"/>
                  </a:lnTo>
                  <a:lnTo>
                    <a:pt x="28301" y="59853"/>
                  </a:lnTo>
                  <a:close/>
                  <a:moveTo>
                    <a:pt x="28515" y="0"/>
                  </a:moveTo>
                  <a:lnTo>
                    <a:pt x="27651" y="12"/>
                  </a:lnTo>
                  <a:lnTo>
                    <a:pt x="26814" y="47"/>
                  </a:lnTo>
                  <a:lnTo>
                    <a:pt x="25993" y="117"/>
                  </a:lnTo>
                  <a:lnTo>
                    <a:pt x="25198" y="199"/>
                  </a:lnTo>
                  <a:lnTo>
                    <a:pt x="24420" y="304"/>
                  </a:lnTo>
                  <a:lnTo>
                    <a:pt x="23668" y="444"/>
                  </a:lnTo>
                  <a:lnTo>
                    <a:pt x="22942" y="596"/>
                  </a:lnTo>
                  <a:lnTo>
                    <a:pt x="22232" y="771"/>
                  </a:lnTo>
                  <a:lnTo>
                    <a:pt x="21540" y="970"/>
                  </a:lnTo>
                  <a:lnTo>
                    <a:pt x="20873" y="1180"/>
                  </a:lnTo>
                  <a:lnTo>
                    <a:pt x="20223" y="1414"/>
                  </a:lnTo>
                  <a:lnTo>
                    <a:pt x="19599" y="1671"/>
                  </a:lnTo>
                  <a:lnTo>
                    <a:pt x="18993" y="1951"/>
                  </a:lnTo>
                  <a:lnTo>
                    <a:pt x="18403" y="2243"/>
                  </a:lnTo>
                  <a:lnTo>
                    <a:pt x="17830" y="2547"/>
                  </a:lnTo>
                  <a:lnTo>
                    <a:pt x="17283" y="2874"/>
                  </a:lnTo>
                  <a:lnTo>
                    <a:pt x="16745" y="3213"/>
                  </a:lnTo>
                  <a:lnTo>
                    <a:pt x="16232" y="3575"/>
                  </a:lnTo>
                  <a:lnTo>
                    <a:pt x="15736" y="3949"/>
                  </a:lnTo>
                  <a:lnTo>
                    <a:pt x="15257" y="4335"/>
                  </a:lnTo>
                  <a:lnTo>
                    <a:pt x="14796" y="4743"/>
                  </a:lnTo>
                  <a:lnTo>
                    <a:pt x="14351" y="5152"/>
                  </a:lnTo>
                  <a:lnTo>
                    <a:pt x="13924" y="5585"/>
                  </a:lnTo>
                  <a:lnTo>
                    <a:pt x="13505" y="6017"/>
                  </a:lnTo>
                  <a:lnTo>
                    <a:pt x="13112" y="6473"/>
                  </a:lnTo>
                  <a:lnTo>
                    <a:pt x="12736" y="6940"/>
                  </a:lnTo>
                  <a:lnTo>
                    <a:pt x="12368" y="7407"/>
                  </a:lnTo>
                  <a:lnTo>
                    <a:pt x="12018" y="7886"/>
                  </a:lnTo>
                  <a:lnTo>
                    <a:pt x="11684" y="8377"/>
                  </a:lnTo>
                  <a:lnTo>
                    <a:pt x="11360" y="8879"/>
                  </a:lnTo>
                  <a:lnTo>
                    <a:pt x="11061" y="9393"/>
                  </a:lnTo>
                  <a:lnTo>
                    <a:pt x="10761" y="9907"/>
                  </a:lnTo>
                  <a:lnTo>
                    <a:pt x="10488" y="10433"/>
                  </a:lnTo>
                  <a:lnTo>
                    <a:pt x="10223" y="10959"/>
                  </a:lnTo>
                  <a:lnTo>
                    <a:pt x="9966" y="11496"/>
                  </a:lnTo>
                  <a:lnTo>
                    <a:pt x="9727" y="12034"/>
                  </a:lnTo>
                  <a:lnTo>
                    <a:pt x="9505" y="12583"/>
                  </a:lnTo>
                  <a:lnTo>
                    <a:pt x="9291" y="13132"/>
                  </a:lnTo>
                  <a:lnTo>
                    <a:pt x="9086" y="13681"/>
                  </a:lnTo>
                  <a:lnTo>
                    <a:pt x="8898" y="14230"/>
                  </a:lnTo>
                  <a:lnTo>
                    <a:pt x="8718" y="14791"/>
                  </a:lnTo>
                  <a:lnTo>
                    <a:pt x="8548" y="15352"/>
                  </a:lnTo>
                  <a:lnTo>
                    <a:pt x="8385" y="15913"/>
                  </a:lnTo>
                  <a:lnTo>
                    <a:pt x="8240" y="16473"/>
                  </a:lnTo>
                  <a:lnTo>
                    <a:pt x="8103" y="17034"/>
                  </a:lnTo>
                  <a:lnTo>
                    <a:pt x="7975" y="17583"/>
                  </a:lnTo>
                  <a:lnTo>
                    <a:pt x="7855" y="18144"/>
                  </a:lnTo>
                  <a:lnTo>
                    <a:pt x="7753" y="18705"/>
                  </a:lnTo>
                  <a:lnTo>
                    <a:pt x="7650" y="19254"/>
                  </a:lnTo>
                  <a:lnTo>
                    <a:pt x="7556" y="19803"/>
                  </a:lnTo>
                  <a:lnTo>
                    <a:pt x="7471" y="20352"/>
                  </a:lnTo>
                  <a:lnTo>
                    <a:pt x="7402" y="20901"/>
                  </a:lnTo>
                  <a:lnTo>
                    <a:pt x="7334" y="21439"/>
                  </a:lnTo>
                  <a:lnTo>
                    <a:pt x="7274" y="21964"/>
                  </a:lnTo>
                  <a:lnTo>
                    <a:pt x="7223" y="22490"/>
                  </a:lnTo>
                  <a:lnTo>
                    <a:pt x="7171" y="23016"/>
                  </a:lnTo>
                  <a:lnTo>
                    <a:pt x="7137" y="23530"/>
                  </a:lnTo>
                  <a:lnTo>
                    <a:pt x="7103" y="24032"/>
                  </a:lnTo>
                  <a:lnTo>
                    <a:pt x="7069" y="24523"/>
                  </a:lnTo>
                  <a:lnTo>
                    <a:pt x="7052" y="25014"/>
                  </a:lnTo>
                  <a:lnTo>
                    <a:pt x="7026" y="25960"/>
                  </a:lnTo>
                  <a:lnTo>
                    <a:pt x="7018" y="26871"/>
                  </a:lnTo>
                  <a:lnTo>
                    <a:pt x="7018" y="41195"/>
                  </a:lnTo>
                  <a:lnTo>
                    <a:pt x="5445" y="41195"/>
                  </a:lnTo>
                  <a:lnTo>
                    <a:pt x="5163" y="41207"/>
                  </a:lnTo>
                  <a:lnTo>
                    <a:pt x="4881" y="41230"/>
                  </a:lnTo>
                  <a:lnTo>
                    <a:pt x="4616" y="41288"/>
                  </a:lnTo>
                  <a:lnTo>
                    <a:pt x="4342" y="41347"/>
                  </a:lnTo>
                  <a:lnTo>
                    <a:pt x="4077" y="41429"/>
                  </a:lnTo>
                  <a:lnTo>
                    <a:pt x="3821" y="41534"/>
                  </a:lnTo>
                  <a:lnTo>
                    <a:pt x="3573" y="41651"/>
                  </a:lnTo>
                  <a:lnTo>
                    <a:pt x="3325" y="41779"/>
                  </a:lnTo>
                  <a:lnTo>
                    <a:pt x="3077" y="41931"/>
                  </a:lnTo>
                  <a:lnTo>
                    <a:pt x="2846" y="42095"/>
                  </a:lnTo>
                  <a:lnTo>
                    <a:pt x="2616" y="42270"/>
                  </a:lnTo>
                  <a:lnTo>
                    <a:pt x="2402" y="42468"/>
                  </a:lnTo>
                  <a:lnTo>
                    <a:pt x="2188" y="42679"/>
                  </a:lnTo>
                  <a:lnTo>
                    <a:pt x="1975" y="42901"/>
                  </a:lnTo>
                  <a:lnTo>
                    <a:pt x="1778" y="43134"/>
                  </a:lnTo>
                  <a:lnTo>
                    <a:pt x="1590" y="43380"/>
                  </a:lnTo>
                  <a:lnTo>
                    <a:pt x="1410" y="43637"/>
                  </a:lnTo>
                  <a:lnTo>
                    <a:pt x="1239" y="43906"/>
                  </a:lnTo>
                  <a:lnTo>
                    <a:pt x="1077" y="44186"/>
                  </a:lnTo>
                  <a:lnTo>
                    <a:pt x="923" y="44478"/>
                  </a:lnTo>
                  <a:lnTo>
                    <a:pt x="786" y="44782"/>
                  </a:lnTo>
                  <a:lnTo>
                    <a:pt x="658" y="45097"/>
                  </a:lnTo>
                  <a:lnTo>
                    <a:pt x="539" y="45413"/>
                  </a:lnTo>
                  <a:lnTo>
                    <a:pt x="427" y="45740"/>
                  </a:lnTo>
                  <a:lnTo>
                    <a:pt x="325" y="46079"/>
                  </a:lnTo>
                  <a:lnTo>
                    <a:pt x="239" y="46429"/>
                  </a:lnTo>
                  <a:lnTo>
                    <a:pt x="171" y="46780"/>
                  </a:lnTo>
                  <a:lnTo>
                    <a:pt x="111" y="47142"/>
                  </a:lnTo>
                  <a:lnTo>
                    <a:pt x="60" y="47504"/>
                  </a:lnTo>
                  <a:lnTo>
                    <a:pt x="26" y="47878"/>
                  </a:lnTo>
                  <a:lnTo>
                    <a:pt x="9" y="48252"/>
                  </a:lnTo>
                  <a:lnTo>
                    <a:pt x="0" y="48637"/>
                  </a:lnTo>
                  <a:lnTo>
                    <a:pt x="0" y="107322"/>
                  </a:lnTo>
                  <a:lnTo>
                    <a:pt x="9" y="107708"/>
                  </a:lnTo>
                  <a:lnTo>
                    <a:pt x="26" y="108081"/>
                  </a:lnTo>
                  <a:lnTo>
                    <a:pt x="60" y="108455"/>
                  </a:lnTo>
                  <a:lnTo>
                    <a:pt x="111" y="108829"/>
                  </a:lnTo>
                  <a:lnTo>
                    <a:pt x="171" y="109180"/>
                  </a:lnTo>
                  <a:lnTo>
                    <a:pt x="239" y="109542"/>
                  </a:lnTo>
                  <a:lnTo>
                    <a:pt x="325" y="109881"/>
                  </a:lnTo>
                  <a:lnTo>
                    <a:pt x="427" y="110219"/>
                  </a:lnTo>
                  <a:lnTo>
                    <a:pt x="539" y="110547"/>
                  </a:lnTo>
                  <a:lnTo>
                    <a:pt x="658" y="110874"/>
                  </a:lnTo>
                  <a:lnTo>
                    <a:pt x="786" y="111177"/>
                  </a:lnTo>
                  <a:lnTo>
                    <a:pt x="923" y="111481"/>
                  </a:lnTo>
                  <a:lnTo>
                    <a:pt x="1077" y="111773"/>
                  </a:lnTo>
                  <a:lnTo>
                    <a:pt x="1239" y="112054"/>
                  </a:lnTo>
                  <a:lnTo>
                    <a:pt x="1410" y="112322"/>
                  </a:lnTo>
                  <a:lnTo>
                    <a:pt x="1590" y="112591"/>
                  </a:lnTo>
                  <a:lnTo>
                    <a:pt x="1778" y="112836"/>
                  </a:lnTo>
                  <a:lnTo>
                    <a:pt x="1975" y="113070"/>
                  </a:lnTo>
                  <a:lnTo>
                    <a:pt x="2188" y="113292"/>
                  </a:lnTo>
                  <a:lnTo>
                    <a:pt x="2402" y="113491"/>
                  </a:lnTo>
                  <a:lnTo>
                    <a:pt x="2616" y="113689"/>
                  </a:lnTo>
                  <a:lnTo>
                    <a:pt x="2846" y="113865"/>
                  </a:lnTo>
                  <a:lnTo>
                    <a:pt x="3077" y="114028"/>
                  </a:lnTo>
                  <a:lnTo>
                    <a:pt x="3325" y="114180"/>
                  </a:lnTo>
                  <a:lnTo>
                    <a:pt x="3573" y="114309"/>
                  </a:lnTo>
                  <a:lnTo>
                    <a:pt x="3821" y="114425"/>
                  </a:lnTo>
                  <a:lnTo>
                    <a:pt x="4077" y="114531"/>
                  </a:lnTo>
                  <a:lnTo>
                    <a:pt x="4342" y="114612"/>
                  </a:lnTo>
                  <a:lnTo>
                    <a:pt x="4616" y="114682"/>
                  </a:lnTo>
                  <a:lnTo>
                    <a:pt x="4881" y="114729"/>
                  </a:lnTo>
                  <a:lnTo>
                    <a:pt x="5163" y="114752"/>
                  </a:lnTo>
                  <a:lnTo>
                    <a:pt x="5445" y="114764"/>
                  </a:lnTo>
                  <a:lnTo>
                    <a:pt x="51584" y="114764"/>
                  </a:lnTo>
                  <a:lnTo>
                    <a:pt x="51866" y="114752"/>
                  </a:lnTo>
                  <a:lnTo>
                    <a:pt x="52140" y="114729"/>
                  </a:lnTo>
                  <a:lnTo>
                    <a:pt x="52413" y="114682"/>
                  </a:lnTo>
                  <a:lnTo>
                    <a:pt x="52687" y="114612"/>
                  </a:lnTo>
                  <a:lnTo>
                    <a:pt x="52943" y="114531"/>
                  </a:lnTo>
                  <a:lnTo>
                    <a:pt x="53208" y="114425"/>
                  </a:lnTo>
                  <a:lnTo>
                    <a:pt x="53456" y="114309"/>
                  </a:lnTo>
                  <a:lnTo>
                    <a:pt x="53704" y="114180"/>
                  </a:lnTo>
                  <a:lnTo>
                    <a:pt x="53943" y="114028"/>
                  </a:lnTo>
                  <a:lnTo>
                    <a:pt x="54183" y="113865"/>
                  </a:lnTo>
                  <a:lnTo>
                    <a:pt x="54405" y="113689"/>
                  </a:lnTo>
                  <a:lnTo>
                    <a:pt x="54627" y="113491"/>
                  </a:lnTo>
                  <a:lnTo>
                    <a:pt x="54841" y="113292"/>
                  </a:lnTo>
                  <a:lnTo>
                    <a:pt x="55046" y="113070"/>
                  </a:lnTo>
                  <a:lnTo>
                    <a:pt x="55243" y="112836"/>
                  </a:lnTo>
                  <a:lnTo>
                    <a:pt x="55439" y="112591"/>
                  </a:lnTo>
                  <a:lnTo>
                    <a:pt x="55619" y="112322"/>
                  </a:lnTo>
                  <a:lnTo>
                    <a:pt x="55790" y="112054"/>
                  </a:lnTo>
                  <a:lnTo>
                    <a:pt x="55952" y="111773"/>
                  </a:lnTo>
                  <a:lnTo>
                    <a:pt x="56097" y="111481"/>
                  </a:lnTo>
                  <a:lnTo>
                    <a:pt x="56243" y="111177"/>
                  </a:lnTo>
                  <a:lnTo>
                    <a:pt x="56371" y="110874"/>
                  </a:lnTo>
                  <a:lnTo>
                    <a:pt x="56491" y="110547"/>
                  </a:lnTo>
                  <a:lnTo>
                    <a:pt x="56602" y="110219"/>
                  </a:lnTo>
                  <a:lnTo>
                    <a:pt x="56696" y="109881"/>
                  </a:lnTo>
                  <a:lnTo>
                    <a:pt x="56781" y="109542"/>
                  </a:lnTo>
                  <a:lnTo>
                    <a:pt x="56858" y="109180"/>
                  </a:lnTo>
                  <a:lnTo>
                    <a:pt x="56918" y="108829"/>
                  </a:lnTo>
                  <a:lnTo>
                    <a:pt x="56969" y="108455"/>
                  </a:lnTo>
                  <a:lnTo>
                    <a:pt x="57003" y="108081"/>
                  </a:lnTo>
                  <a:lnTo>
                    <a:pt x="57020" y="107708"/>
                  </a:lnTo>
                  <a:lnTo>
                    <a:pt x="57029" y="107322"/>
                  </a:lnTo>
                  <a:lnTo>
                    <a:pt x="57029" y="48637"/>
                  </a:lnTo>
                  <a:lnTo>
                    <a:pt x="57020" y="48252"/>
                  </a:lnTo>
                  <a:lnTo>
                    <a:pt x="57003" y="47878"/>
                  </a:lnTo>
                  <a:lnTo>
                    <a:pt x="56969" y="47504"/>
                  </a:lnTo>
                  <a:lnTo>
                    <a:pt x="56918" y="47142"/>
                  </a:lnTo>
                  <a:lnTo>
                    <a:pt x="56858" y="46780"/>
                  </a:lnTo>
                  <a:lnTo>
                    <a:pt x="56781" y="46429"/>
                  </a:lnTo>
                  <a:lnTo>
                    <a:pt x="56696" y="46079"/>
                  </a:lnTo>
                  <a:lnTo>
                    <a:pt x="56602" y="45740"/>
                  </a:lnTo>
                  <a:lnTo>
                    <a:pt x="56491" y="45413"/>
                  </a:lnTo>
                  <a:lnTo>
                    <a:pt x="56371" y="45097"/>
                  </a:lnTo>
                  <a:lnTo>
                    <a:pt x="56243" y="44782"/>
                  </a:lnTo>
                  <a:lnTo>
                    <a:pt x="56097" y="44478"/>
                  </a:lnTo>
                  <a:lnTo>
                    <a:pt x="55952" y="44186"/>
                  </a:lnTo>
                  <a:lnTo>
                    <a:pt x="55790" y="43906"/>
                  </a:lnTo>
                  <a:lnTo>
                    <a:pt x="55619" y="43637"/>
                  </a:lnTo>
                  <a:lnTo>
                    <a:pt x="55439" y="43380"/>
                  </a:lnTo>
                  <a:lnTo>
                    <a:pt x="55243" y="43134"/>
                  </a:lnTo>
                  <a:lnTo>
                    <a:pt x="55046" y="42901"/>
                  </a:lnTo>
                  <a:lnTo>
                    <a:pt x="54841" y="42679"/>
                  </a:lnTo>
                  <a:lnTo>
                    <a:pt x="54627" y="42468"/>
                  </a:lnTo>
                  <a:lnTo>
                    <a:pt x="54405" y="42270"/>
                  </a:lnTo>
                  <a:lnTo>
                    <a:pt x="54183" y="42095"/>
                  </a:lnTo>
                  <a:lnTo>
                    <a:pt x="53943" y="41931"/>
                  </a:lnTo>
                  <a:lnTo>
                    <a:pt x="53704" y="41779"/>
                  </a:lnTo>
                  <a:lnTo>
                    <a:pt x="53456" y="41651"/>
                  </a:lnTo>
                  <a:lnTo>
                    <a:pt x="53208" y="41534"/>
                  </a:lnTo>
                  <a:lnTo>
                    <a:pt x="52943" y="41429"/>
                  </a:lnTo>
                  <a:lnTo>
                    <a:pt x="52687" y="41347"/>
                  </a:lnTo>
                  <a:lnTo>
                    <a:pt x="52413" y="41288"/>
                  </a:lnTo>
                  <a:lnTo>
                    <a:pt x="52140" y="41230"/>
                  </a:lnTo>
                  <a:lnTo>
                    <a:pt x="51866" y="41207"/>
                  </a:lnTo>
                  <a:lnTo>
                    <a:pt x="51584" y="41195"/>
                  </a:lnTo>
                  <a:lnTo>
                    <a:pt x="50012" y="41195"/>
                  </a:lnTo>
                  <a:lnTo>
                    <a:pt x="50012" y="26871"/>
                  </a:lnTo>
                  <a:lnTo>
                    <a:pt x="50003" y="25960"/>
                  </a:lnTo>
                  <a:lnTo>
                    <a:pt x="49977" y="25014"/>
                  </a:lnTo>
                  <a:lnTo>
                    <a:pt x="49952" y="24523"/>
                  </a:lnTo>
                  <a:lnTo>
                    <a:pt x="49926" y="24032"/>
                  </a:lnTo>
                  <a:lnTo>
                    <a:pt x="49892" y="23530"/>
                  </a:lnTo>
                  <a:lnTo>
                    <a:pt x="49858" y="23016"/>
                  </a:lnTo>
                  <a:lnTo>
                    <a:pt x="49806" y="22490"/>
                  </a:lnTo>
                  <a:lnTo>
                    <a:pt x="49755" y="21964"/>
                  </a:lnTo>
                  <a:lnTo>
                    <a:pt x="49695" y="21439"/>
                  </a:lnTo>
                  <a:lnTo>
                    <a:pt x="49627" y="20901"/>
                  </a:lnTo>
                  <a:lnTo>
                    <a:pt x="49550" y="20352"/>
                  </a:lnTo>
                  <a:lnTo>
                    <a:pt x="49473" y="19803"/>
                  </a:lnTo>
                  <a:lnTo>
                    <a:pt x="49379" y="19254"/>
                  </a:lnTo>
                  <a:lnTo>
                    <a:pt x="49276" y="18705"/>
                  </a:lnTo>
                  <a:lnTo>
                    <a:pt x="49165" y="18144"/>
                  </a:lnTo>
                  <a:lnTo>
                    <a:pt x="49054" y="17583"/>
                  </a:lnTo>
                  <a:lnTo>
                    <a:pt x="48926" y="17034"/>
                  </a:lnTo>
                  <a:lnTo>
                    <a:pt x="48789" y="16473"/>
                  </a:lnTo>
                  <a:lnTo>
                    <a:pt x="48635" y="15913"/>
                  </a:lnTo>
                  <a:lnTo>
                    <a:pt x="48482" y="15352"/>
                  </a:lnTo>
                  <a:lnTo>
                    <a:pt x="48311" y="14791"/>
                  </a:lnTo>
                  <a:lnTo>
                    <a:pt x="48131" y="14230"/>
                  </a:lnTo>
                  <a:lnTo>
                    <a:pt x="47943" y="13681"/>
                  </a:lnTo>
                  <a:lnTo>
                    <a:pt x="47738" y="13132"/>
                  </a:lnTo>
                  <a:lnTo>
                    <a:pt x="47524" y="12583"/>
                  </a:lnTo>
                  <a:lnTo>
                    <a:pt x="47293" y="12034"/>
                  </a:lnTo>
                  <a:lnTo>
                    <a:pt x="47054" y="11496"/>
                  </a:lnTo>
                  <a:lnTo>
                    <a:pt x="46806" y="10959"/>
                  </a:lnTo>
                  <a:lnTo>
                    <a:pt x="46541" y="10433"/>
                  </a:lnTo>
                  <a:lnTo>
                    <a:pt x="46259" y="9907"/>
                  </a:lnTo>
                  <a:lnTo>
                    <a:pt x="45969" y="9393"/>
                  </a:lnTo>
                  <a:lnTo>
                    <a:pt x="45661" y="8879"/>
                  </a:lnTo>
                  <a:lnTo>
                    <a:pt x="45345" y="8377"/>
                  </a:lnTo>
                  <a:lnTo>
                    <a:pt x="45011" y="7886"/>
                  </a:lnTo>
                  <a:lnTo>
                    <a:pt x="44661" y="7407"/>
                  </a:lnTo>
                  <a:lnTo>
                    <a:pt x="44293" y="6940"/>
                  </a:lnTo>
                  <a:lnTo>
                    <a:pt x="43917" y="6473"/>
                  </a:lnTo>
                  <a:lnTo>
                    <a:pt x="43515" y="6017"/>
                  </a:lnTo>
                  <a:lnTo>
                    <a:pt x="43105" y="5585"/>
                  </a:lnTo>
                  <a:lnTo>
                    <a:pt x="42678" y="5152"/>
                  </a:lnTo>
                  <a:lnTo>
                    <a:pt x="42233" y="4743"/>
                  </a:lnTo>
                  <a:lnTo>
                    <a:pt x="41772" y="4335"/>
                  </a:lnTo>
                  <a:lnTo>
                    <a:pt x="41293" y="3949"/>
                  </a:lnTo>
                  <a:lnTo>
                    <a:pt x="40797" y="3575"/>
                  </a:lnTo>
                  <a:lnTo>
                    <a:pt x="40276" y="3213"/>
                  </a:lnTo>
                  <a:lnTo>
                    <a:pt x="39746" y="2874"/>
                  </a:lnTo>
                  <a:lnTo>
                    <a:pt x="39199" y="2547"/>
                  </a:lnTo>
                  <a:lnTo>
                    <a:pt x="38626" y="2243"/>
                  </a:lnTo>
                  <a:lnTo>
                    <a:pt x="38036" y="1951"/>
                  </a:lnTo>
                  <a:lnTo>
                    <a:pt x="37430" y="1671"/>
                  </a:lnTo>
                  <a:lnTo>
                    <a:pt x="36797" y="1414"/>
                  </a:lnTo>
                  <a:lnTo>
                    <a:pt x="36156" y="1180"/>
                  </a:lnTo>
                  <a:lnTo>
                    <a:pt x="35481" y="970"/>
                  </a:lnTo>
                  <a:lnTo>
                    <a:pt x="34797" y="771"/>
                  </a:lnTo>
                  <a:lnTo>
                    <a:pt x="34088" y="596"/>
                  </a:lnTo>
                  <a:lnTo>
                    <a:pt x="33352" y="444"/>
                  </a:lnTo>
                  <a:lnTo>
                    <a:pt x="32600" y="304"/>
                  </a:lnTo>
                  <a:lnTo>
                    <a:pt x="31831" y="199"/>
                  </a:lnTo>
                  <a:lnTo>
                    <a:pt x="31036" y="117"/>
                  </a:lnTo>
                  <a:lnTo>
                    <a:pt x="30215" y="47"/>
                  </a:lnTo>
                  <a:lnTo>
                    <a:pt x="29378" y="12"/>
                  </a:lnTo>
                  <a:lnTo>
                    <a:pt x="285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990913" y="5712067"/>
              <a:ext cx="606276" cy="738402"/>
            </a:xfrm>
            <a:custGeom>
              <a:avLst/>
              <a:gdLst/>
              <a:ahLst/>
              <a:cxnLst/>
              <a:rect l="l" t="t" r="r" b="b"/>
              <a:pathLst>
                <a:path w="100460" h="165283" extrusionOk="0">
                  <a:moveTo>
                    <a:pt x="63038" y="1"/>
                  </a:moveTo>
                  <a:lnTo>
                    <a:pt x="62226" y="12"/>
                  </a:lnTo>
                  <a:lnTo>
                    <a:pt x="61414" y="36"/>
                  </a:lnTo>
                  <a:lnTo>
                    <a:pt x="60602" y="71"/>
                  </a:lnTo>
                  <a:lnTo>
                    <a:pt x="59799" y="118"/>
                  </a:lnTo>
                  <a:lnTo>
                    <a:pt x="58995" y="176"/>
                  </a:lnTo>
                  <a:lnTo>
                    <a:pt x="58192" y="258"/>
                  </a:lnTo>
                  <a:lnTo>
                    <a:pt x="57397" y="339"/>
                  </a:lnTo>
                  <a:lnTo>
                    <a:pt x="56602" y="445"/>
                  </a:lnTo>
                  <a:lnTo>
                    <a:pt x="55807" y="561"/>
                  </a:lnTo>
                  <a:lnTo>
                    <a:pt x="55021" y="702"/>
                  </a:lnTo>
                  <a:lnTo>
                    <a:pt x="54234" y="842"/>
                  </a:lnTo>
                  <a:lnTo>
                    <a:pt x="53448" y="994"/>
                  </a:lnTo>
                  <a:lnTo>
                    <a:pt x="52670" y="1169"/>
                  </a:lnTo>
                  <a:lnTo>
                    <a:pt x="51892" y="1356"/>
                  </a:lnTo>
                  <a:lnTo>
                    <a:pt x="51123" y="1543"/>
                  </a:lnTo>
                  <a:lnTo>
                    <a:pt x="50354" y="1753"/>
                  </a:lnTo>
                  <a:lnTo>
                    <a:pt x="49584" y="1975"/>
                  </a:lnTo>
                  <a:lnTo>
                    <a:pt x="48824" y="2209"/>
                  </a:lnTo>
                  <a:lnTo>
                    <a:pt x="48063" y="2466"/>
                  </a:lnTo>
                  <a:lnTo>
                    <a:pt x="47302" y="2723"/>
                  </a:lnTo>
                  <a:lnTo>
                    <a:pt x="46550" y="2992"/>
                  </a:lnTo>
                  <a:lnTo>
                    <a:pt x="45798" y="3272"/>
                  </a:lnTo>
                  <a:lnTo>
                    <a:pt x="45054" y="3576"/>
                  </a:lnTo>
                  <a:lnTo>
                    <a:pt x="44311" y="3880"/>
                  </a:lnTo>
                  <a:lnTo>
                    <a:pt x="43576" y="4207"/>
                  </a:lnTo>
                  <a:lnTo>
                    <a:pt x="42840" y="4534"/>
                  </a:lnTo>
                  <a:lnTo>
                    <a:pt x="42114" y="4884"/>
                  </a:lnTo>
                  <a:lnTo>
                    <a:pt x="41387" y="5235"/>
                  </a:lnTo>
                  <a:lnTo>
                    <a:pt x="40661" y="5609"/>
                  </a:lnTo>
                  <a:lnTo>
                    <a:pt x="39951" y="5994"/>
                  </a:lnTo>
                  <a:lnTo>
                    <a:pt x="39233" y="6380"/>
                  </a:lnTo>
                  <a:lnTo>
                    <a:pt x="38524" y="6789"/>
                  </a:lnTo>
                  <a:lnTo>
                    <a:pt x="37823" y="7198"/>
                  </a:lnTo>
                  <a:lnTo>
                    <a:pt x="37122" y="7630"/>
                  </a:lnTo>
                  <a:lnTo>
                    <a:pt x="36421" y="8062"/>
                  </a:lnTo>
                  <a:lnTo>
                    <a:pt x="35737" y="8518"/>
                  </a:lnTo>
                  <a:lnTo>
                    <a:pt x="35045" y="8973"/>
                  </a:lnTo>
                  <a:lnTo>
                    <a:pt x="34361" y="9441"/>
                  </a:lnTo>
                  <a:lnTo>
                    <a:pt x="33686" y="9920"/>
                  </a:lnTo>
                  <a:lnTo>
                    <a:pt x="33019" y="10422"/>
                  </a:lnTo>
                  <a:lnTo>
                    <a:pt x="32353" y="10924"/>
                  </a:lnTo>
                  <a:lnTo>
                    <a:pt x="31686" y="11439"/>
                  </a:lnTo>
                  <a:lnTo>
                    <a:pt x="31028" y="11964"/>
                  </a:lnTo>
                  <a:lnTo>
                    <a:pt x="30378" y="12490"/>
                  </a:lnTo>
                  <a:lnTo>
                    <a:pt x="29729" y="13039"/>
                  </a:lnTo>
                  <a:lnTo>
                    <a:pt x="29088" y="13600"/>
                  </a:lnTo>
                  <a:lnTo>
                    <a:pt x="28446" y="14161"/>
                  </a:lnTo>
                  <a:lnTo>
                    <a:pt x="27822" y="14733"/>
                  </a:lnTo>
                  <a:lnTo>
                    <a:pt x="27190" y="15329"/>
                  </a:lnTo>
                  <a:lnTo>
                    <a:pt x="26575" y="15925"/>
                  </a:lnTo>
                  <a:lnTo>
                    <a:pt x="25959" y="16521"/>
                  </a:lnTo>
                  <a:lnTo>
                    <a:pt x="25344" y="17140"/>
                  </a:lnTo>
                  <a:lnTo>
                    <a:pt x="24745" y="17771"/>
                  </a:lnTo>
                  <a:lnTo>
                    <a:pt x="24147" y="18402"/>
                  </a:lnTo>
                  <a:lnTo>
                    <a:pt x="23549" y="19044"/>
                  </a:lnTo>
                  <a:lnTo>
                    <a:pt x="22967" y="19699"/>
                  </a:lnTo>
                  <a:lnTo>
                    <a:pt x="22386" y="20365"/>
                  </a:lnTo>
                  <a:lnTo>
                    <a:pt x="21805" y="21042"/>
                  </a:lnTo>
                  <a:lnTo>
                    <a:pt x="21241" y="21720"/>
                  </a:lnTo>
                  <a:lnTo>
                    <a:pt x="20677" y="22409"/>
                  </a:lnTo>
                  <a:lnTo>
                    <a:pt x="20121" y="23110"/>
                  </a:lnTo>
                  <a:lnTo>
                    <a:pt x="19566" y="23823"/>
                  </a:lnTo>
                  <a:lnTo>
                    <a:pt x="19027" y="24535"/>
                  </a:lnTo>
                  <a:lnTo>
                    <a:pt x="18489" y="25271"/>
                  </a:lnTo>
                  <a:lnTo>
                    <a:pt x="17950" y="26007"/>
                  </a:lnTo>
                  <a:lnTo>
                    <a:pt x="17429" y="26744"/>
                  </a:lnTo>
                  <a:lnTo>
                    <a:pt x="16907" y="27503"/>
                  </a:lnTo>
                  <a:lnTo>
                    <a:pt x="16394" y="28262"/>
                  </a:lnTo>
                  <a:lnTo>
                    <a:pt x="15890" y="29033"/>
                  </a:lnTo>
                  <a:lnTo>
                    <a:pt x="15394" y="29805"/>
                  </a:lnTo>
                  <a:lnTo>
                    <a:pt x="14899" y="30599"/>
                  </a:lnTo>
                  <a:lnTo>
                    <a:pt x="14411" y="31393"/>
                  </a:lnTo>
                  <a:lnTo>
                    <a:pt x="13933" y="32188"/>
                  </a:lnTo>
                  <a:lnTo>
                    <a:pt x="13463" y="33006"/>
                  </a:lnTo>
                  <a:lnTo>
                    <a:pt x="13001" y="33824"/>
                  </a:lnTo>
                  <a:lnTo>
                    <a:pt x="12540" y="34641"/>
                  </a:lnTo>
                  <a:lnTo>
                    <a:pt x="12095" y="35483"/>
                  </a:lnTo>
                  <a:lnTo>
                    <a:pt x="11651" y="36324"/>
                  </a:lnTo>
                  <a:lnTo>
                    <a:pt x="11215" y="37165"/>
                  </a:lnTo>
                  <a:lnTo>
                    <a:pt x="10779" y="38030"/>
                  </a:lnTo>
                  <a:lnTo>
                    <a:pt x="10360" y="38882"/>
                  </a:lnTo>
                  <a:lnTo>
                    <a:pt x="9950" y="39759"/>
                  </a:lnTo>
                  <a:lnTo>
                    <a:pt x="9539" y="40635"/>
                  </a:lnTo>
                  <a:lnTo>
                    <a:pt x="9138" y="41523"/>
                  </a:lnTo>
                  <a:lnTo>
                    <a:pt x="8753" y="42411"/>
                  </a:lnTo>
                  <a:lnTo>
                    <a:pt x="8368" y="43310"/>
                  </a:lnTo>
                  <a:lnTo>
                    <a:pt x="7992" y="44222"/>
                  </a:lnTo>
                  <a:lnTo>
                    <a:pt x="7625" y="45133"/>
                  </a:lnTo>
                  <a:lnTo>
                    <a:pt x="7257" y="46044"/>
                  </a:lnTo>
                  <a:lnTo>
                    <a:pt x="6907" y="46967"/>
                  </a:lnTo>
                  <a:lnTo>
                    <a:pt x="6565" y="47902"/>
                  </a:lnTo>
                  <a:lnTo>
                    <a:pt x="6231" y="48848"/>
                  </a:lnTo>
                  <a:lnTo>
                    <a:pt x="5898" y="49783"/>
                  </a:lnTo>
                  <a:lnTo>
                    <a:pt x="5582" y="50741"/>
                  </a:lnTo>
                  <a:lnTo>
                    <a:pt x="5266" y="51699"/>
                  </a:lnTo>
                  <a:lnTo>
                    <a:pt x="4966" y="52657"/>
                  </a:lnTo>
                  <a:lnTo>
                    <a:pt x="4667" y="53627"/>
                  </a:lnTo>
                  <a:lnTo>
                    <a:pt x="4385" y="54596"/>
                  </a:lnTo>
                  <a:lnTo>
                    <a:pt x="4103" y="55578"/>
                  </a:lnTo>
                  <a:lnTo>
                    <a:pt x="3830" y="56571"/>
                  </a:lnTo>
                  <a:lnTo>
                    <a:pt x="3573" y="57564"/>
                  </a:lnTo>
                  <a:lnTo>
                    <a:pt x="3317" y="58557"/>
                  </a:lnTo>
                  <a:lnTo>
                    <a:pt x="3077" y="59562"/>
                  </a:lnTo>
                  <a:lnTo>
                    <a:pt x="2838" y="60566"/>
                  </a:lnTo>
                  <a:lnTo>
                    <a:pt x="2616" y="61583"/>
                  </a:lnTo>
                  <a:lnTo>
                    <a:pt x="2394" y="62599"/>
                  </a:lnTo>
                  <a:lnTo>
                    <a:pt x="2188" y="63627"/>
                  </a:lnTo>
                  <a:lnTo>
                    <a:pt x="1992" y="64656"/>
                  </a:lnTo>
                  <a:lnTo>
                    <a:pt x="1804" y="65695"/>
                  </a:lnTo>
                  <a:lnTo>
                    <a:pt x="1616" y="66723"/>
                  </a:lnTo>
                  <a:lnTo>
                    <a:pt x="1445" y="67775"/>
                  </a:lnTo>
                  <a:lnTo>
                    <a:pt x="1282" y="68826"/>
                  </a:lnTo>
                  <a:lnTo>
                    <a:pt x="1129" y="69878"/>
                  </a:lnTo>
                  <a:lnTo>
                    <a:pt x="992" y="70929"/>
                  </a:lnTo>
                  <a:lnTo>
                    <a:pt x="855" y="71993"/>
                  </a:lnTo>
                  <a:lnTo>
                    <a:pt x="727" y="73056"/>
                  </a:lnTo>
                  <a:lnTo>
                    <a:pt x="616" y="74131"/>
                  </a:lnTo>
                  <a:lnTo>
                    <a:pt x="513" y="75205"/>
                  </a:lnTo>
                  <a:lnTo>
                    <a:pt x="411" y="76280"/>
                  </a:lnTo>
                  <a:lnTo>
                    <a:pt x="325" y="77367"/>
                  </a:lnTo>
                  <a:lnTo>
                    <a:pt x="248" y="78453"/>
                  </a:lnTo>
                  <a:lnTo>
                    <a:pt x="188" y="79540"/>
                  </a:lnTo>
                  <a:lnTo>
                    <a:pt x="129" y="80638"/>
                  </a:lnTo>
                  <a:lnTo>
                    <a:pt x="86" y="81736"/>
                  </a:lnTo>
                  <a:lnTo>
                    <a:pt x="52" y="82835"/>
                  </a:lnTo>
                  <a:lnTo>
                    <a:pt x="26" y="83945"/>
                  </a:lnTo>
                  <a:lnTo>
                    <a:pt x="9" y="85054"/>
                  </a:lnTo>
                  <a:lnTo>
                    <a:pt x="0" y="86164"/>
                  </a:lnTo>
                  <a:lnTo>
                    <a:pt x="9" y="86994"/>
                  </a:lnTo>
                  <a:lnTo>
                    <a:pt x="17" y="87823"/>
                  </a:lnTo>
                  <a:lnTo>
                    <a:pt x="26" y="88641"/>
                  </a:lnTo>
                  <a:lnTo>
                    <a:pt x="52" y="89471"/>
                  </a:lnTo>
                  <a:lnTo>
                    <a:pt x="77" y="90289"/>
                  </a:lnTo>
                  <a:lnTo>
                    <a:pt x="103" y="91106"/>
                  </a:lnTo>
                  <a:lnTo>
                    <a:pt x="146" y="91924"/>
                  </a:lnTo>
                  <a:lnTo>
                    <a:pt x="180" y="92742"/>
                  </a:lnTo>
                  <a:lnTo>
                    <a:pt x="231" y="93560"/>
                  </a:lnTo>
                  <a:lnTo>
                    <a:pt x="282" y="94366"/>
                  </a:lnTo>
                  <a:lnTo>
                    <a:pt x="342" y="95172"/>
                  </a:lnTo>
                  <a:lnTo>
                    <a:pt x="411" y="95978"/>
                  </a:lnTo>
                  <a:lnTo>
                    <a:pt x="479" y="96784"/>
                  </a:lnTo>
                  <a:lnTo>
                    <a:pt x="556" y="97591"/>
                  </a:lnTo>
                  <a:lnTo>
                    <a:pt x="633" y="98385"/>
                  </a:lnTo>
                  <a:lnTo>
                    <a:pt x="718" y="99191"/>
                  </a:lnTo>
                  <a:lnTo>
                    <a:pt x="812" y="99986"/>
                  </a:lnTo>
                  <a:lnTo>
                    <a:pt x="906" y="100780"/>
                  </a:lnTo>
                  <a:lnTo>
                    <a:pt x="1009" y="101563"/>
                  </a:lnTo>
                  <a:lnTo>
                    <a:pt x="1120" y="102357"/>
                  </a:lnTo>
                  <a:lnTo>
                    <a:pt x="1231" y="103140"/>
                  </a:lnTo>
                  <a:lnTo>
                    <a:pt x="1351" y="103923"/>
                  </a:lnTo>
                  <a:lnTo>
                    <a:pt x="1470" y="104706"/>
                  </a:lnTo>
                  <a:lnTo>
                    <a:pt x="1599" y="105477"/>
                  </a:lnTo>
                  <a:lnTo>
                    <a:pt x="1735" y="106259"/>
                  </a:lnTo>
                  <a:lnTo>
                    <a:pt x="1872" y="107031"/>
                  </a:lnTo>
                  <a:lnTo>
                    <a:pt x="2018" y="107802"/>
                  </a:lnTo>
                  <a:lnTo>
                    <a:pt x="2163" y="108561"/>
                  </a:lnTo>
                  <a:lnTo>
                    <a:pt x="2317" y="109332"/>
                  </a:lnTo>
                  <a:lnTo>
                    <a:pt x="2479" y="110092"/>
                  </a:lnTo>
                  <a:lnTo>
                    <a:pt x="2642" y="110851"/>
                  </a:lnTo>
                  <a:lnTo>
                    <a:pt x="2804" y="111599"/>
                  </a:lnTo>
                  <a:lnTo>
                    <a:pt x="2983" y="112358"/>
                  </a:lnTo>
                  <a:lnTo>
                    <a:pt x="3154" y="113106"/>
                  </a:lnTo>
                  <a:lnTo>
                    <a:pt x="3342" y="113854"/>
                  </a:lnTo>
                  <a:lnTo>
                    <a:pt x="3530" y="114601"/>
                  </a:lnTo>
                  <a:lnTo>
                    <a:pt x="3718" y="115337"/>
                  </a:lnTo>
                  <a:lnTo>
                    <a:pt x="3924" y="116073"/>
                  </a:lnTo>
                  <a:lnTo>
                    <a:pt x="4120" y="116809"/>
                  </a:lnTo>
                  <a:lnTo>
                    <a:pt x="4325" y="117534"/>
                  </a:lnTo>
                  <a:lnTo>
                    <a:pt x="4539" y="118270"/>
                  </a:lnTo>
                  <a:lnTo>
                    <a:pt x="4761" y="118994"/>
                  </a:lnTo>
                  <a:lnTo>
                    <a:pt x="4975" y="119707"/>
                  </a:lnTo>
                  <a:lnTo>
                    <a:pt x="5206" y="120431"/>
                  </a:lnTo>
                  <a:lnTo>
                    <a:pt x="5437" y="121144"/>
                  </a:lnTo>
                  <a:lnTo>
                    <a:pt x="5667" y="121857"/>
                  </a:lnTo>
                  <a:lnTo>
                    <a:pt x="5907" y="122569"/>
                  </a:lnTo>
                  <a:lnTo>
                    <a:pt x="6155" y="123270"/>
                  </a:lnTo>
                  <a:lnTo>
                    <a:pt x="6402" y="123971"/>
                  </a:lnTo>
                  <a:lnTo>
                    <a:pt x="6659" y="124672"/>
                  </a:lnTo>
                  <a:lnTo>
                    <a:pt x="6915" y="125361"/>
                  </a:lnTo>
                  <a:lnTo>
                    <a:pt x="7172" y="126051"/>
                  </a:lnTo>
                  <a:lnTo>
                    <a:pt x="7445" y="126740"/>
                  </a:lnTo>
                  <a:lnTo>
                    <a:pt x="7710" y="127418"/>
                  </a:lnTo>
                  <a:lnTo>
                    <a:pt x="8266" y="128773"/>
                  </a:lnTo>
                  <a:lnTo>
                    <a:pt x="8838" y="130117"/>
                  </a:lnTo>
                  <a:lnTo>
                    <a:pt x="9428" y="131437"/>
                  </a:lnTo>
                  <a:lnTo>
                    <a:pt x="10035" y="132745"/>
                  </a:lnTo>
                  <a:lnTo>
                    <a:pt x="10659" y="134042"/>
                  </a:lnTo>
                  <a:lnTo>
                    <a:pt x="11292" y="135316"/>
                  </a:lnTo>
                  <a:lnTo>
                    <a:pt x="11950" y="136577"/>
                  </a:lnTo>
                  <a:lnTo>
                    <a:pt x="12625" y="137816"/>
                  </a:lnTo>
                  <a:lnTo>
                    <a:pt x="13309" y="139043"/>
                  </a:lnTo>
                  <a:lnTo>
                    <a:pt x="14010" y="140246"/>
                  </a:lnTo>
                  <a:lnTo>
                    <a:pt x="14728" y="141438"/>
                  </a:lnTo>
                  <a:lnTo>
                    <a:pt x="15463" y="142618"/>
                  </a:lnTo>
                  <a:lnTo>
                    <a:pt x="16206" y="143774"/>
                  </a:lnTo>
                  <a:lnTo>
                    <a:pt x="16976" y="144907"/>
                  </a:lnTo>
                  <a:lnTo>
                    <a:pt x="17745" y="146017"/>
                  </a:lnTo>
                  <a:lnTo>
                    <a:pt x="18540" y="147116"/>
                  </a:lnTo>
                  <a:lnTo>
                    <a:pt x="19343" y="148202"/>
                  </a:lnTo>
                  <a:lnTo>
                    <a:pt x="20164" y="149254"/>
                  </a:lnTo>
                  <a:lnTo>
                    <a:pt x="21002" y="150293"/>
                  </a:lnTo>
                  <a:lnTo>
                    <a:pt x="21848" y="151322"/>
                  </a:lnTo>
                  <a:lnTo>
                    <a:pt x="22703" y="152315"/>
                  </a:lnTo>
                  <a:lnTo>
                    <a:pt x="23574" y="153296"/>
                  </a:lnTo>
                  <a:lnTo>
                    <a:pt x="24463" y="154254"/>
                  </a:lnTo>
                  <a:lnTo>
                    <a:pt x="25361" y="155189"/>
                  </a:lnTo>
                  <a:lnTo>
                    <a:pt x="26275" y="156100"/>
                  </a:lnTo>
                  <a:lnTo>
                    <a:pt x="27199" y="156988"/>
                  </a:lnTo>
                  <a:lnTo>
                    <a:pt x="28130" y="157864"/>
                  </a:lnTo>
                  <a:lnTo>
                    <a:pt x="29079" y="158705"/>
                  </a:lnTo>
                  <a:lnTo>
                    <a:pt x="30036" y="159535"/>
                  </a:lnTo>
                  <a:lnTo>
                    <a:pt x="31011" y="160341"/>
                  </a:lnTo>
                  <a:lnTo>
                    <a:pt x="31994" y="161112"/>
                  </a:lnTo>
                  <a:lnTo>
                    <a:pt x="32985" y="161872"/>
                  </a:lnTo>
                  <a:lnTo>
                    <a:pt x="33481" y="162245"/>
                  </a:lnTo>
                  <a:lnTo>
                    <a:pt x="33985" y="162608"/>
                  </a:lnTo>
                  <a:lnTo>
                    <a:pt x="34490" y="162958"/>
                  </a:lnTo>
                  <a:lnTo>
                    <a:pt x="35002" y="163309"/>
                  </a:lnTo>
                  <a:lnTo>
                    <a:pt x="35515" y="163659"/>
                  </a:lnTo>
                  <a:lnTo>
                    <a:pt x="36028" y="163998"/>
                  </a:lnTo>
                  <a:lnTo>
                    <a:pt x="36541" y="164325"/>
                  </a:lnTo>
                  <a:lnTo>
                    <a:pt x="37062" y="164652"/>
                  </a:lnTo>
                  <a:lnTo>
                    <a:pt x="37584" y="164968"/>
                  </a:lnTo>
                  <a:lnTo>
                    <a:pt x="38105" y="165283"/>
                  </a:lnTo>
                  <a:lnTo>
                    <a:pt x="100459" y="16883"/>
                  </a:lnTo>
                  <a:lnTo>
                    <a:pt x="99963" y="16381"/>
                  </a:lnTo>
                  <a:lnTo>
                    <a:pt x="99468" y="15902"/>
                  </a:lnTo>
                  <a:lnTo>
                    <a:pt x="98963" y="15411"/>
                  </a:lnTo>
                  <a:lnTo>
                    <a:pt x="98468" y="14944"/>
                  </a:lnTo>
                  <a:lnTo>
                    <a:pt x="97955" y="14476"/>
                  </a:lnTo>
                  <a:lnTo>
                    <a:pt x="97450" y="14009"/>
                  </a:lnTo>
                  <a:lnTo>
                    <a:pt x="96929" y="13553"/>
                  </a:lnTo>
                  <a:lnTo>
                    <a:pt x="96416" y="13109"/>
                  </a:lnTo>
                  <a:lnTo>
                    <a:pt x="95895" y="12665"/>
                  </a:lnTo>
                  <a:lnTo>
                    <a:pt x="95373" y="12233"/>
                  </a:lnTo>
                  <a:lnTo>
                    <a:pt x="94844" y="11812"/>
                  </a:lnTo>
                  <a:lnTo>
                    <a:pt x="94314" y="11380"/>
                  </a:lnTo>
                  <a:lnTo>
                    <a:pt x="93784" y="10971"/>
                  </a:lnTo>
                  <a:lnTo>
                    <a:pt x="93245" y="10562"/>
                  </a:lnTo>
                  <a:lnTo>
                    <a:pt x="92707" y="10165"/>
                  </a:lnTo>
                  <a:lnTo>
                    <a:pt x="92160" y="9768"/>
                  </a:lnTo>
                  <a:lnTo>
                    <a:pt x="91613" y="9382"/>
                  </a:lnTo>
                  <a:lnTo>
                    <a:pt x="91066" y="9008"/>
                  </a:lnTo>
                  <a:lnTo>
                    <a:pt x="90510" y="8635"/>
                  </a:lnTo>
                  <a:lnTo>
                    <a:pt x="89954" y="8272"/>
                  </a:lnTo>
                  <a:lnTo>
                    <a:pt x="89399" y="7910"/>
                  </a:lnTo>
                  <a:lnTo>
                    <a:pt x="88835" y="7560"/>
                  </a:lnTo>
                  <a:lnTo>
                    <a:pt x="88270" y="7221"/>
                  </a:lnTo>
                  <a:lnTo>
                    <a:pt x="87706" y="6882"/>
                  </a:lnTo>
                  <a:lnTo>
                    <a:pt x="87134" y="6555"/>
                  </a:lnTo>
                  <a:lnTo>
                    <a:pt x="86561" y="6228"/>
                  </a:lnTo>
                  <a:lnTo>
                    <a:pt x="85988" y="5924"/>
                  </a:lnTo>
                  <a:lnTo>
                    <a:pt x="85407" y="5609"/>
                  </a:lnTo>
                  <a:lnTo>
                    <a:pt x="84826" y="5317"/>
                  </a:lnTo>
                  <a:lnTo>
                    <a:pt x="84245" y="5024"/>
                  </a:lnTo>
                  <a:lnTo>
                    <a:pt x="83655" y="4744"/>
                  </a:lnTo>
                  <a:lnTo>
                    <a:pt x="83074" y="4464"/>
                  </a:lnTo>
                  <a:lnTo>
                    <a:pt x="82475" y="4195"/>
                  </a:lnTo>
                  <a:lnTo>
                    <a:pt x="81885" y="3938"/>
                  </a:lnTo>
                  <a:lnTo>
                    <a:pt x="81287" y="3693"/>
                  </a:lnTo>
                  <a:lnTo>
                    <a:pt x="80689" y="3447"/>
                  </a:lnTo>
                  <a:lnTo>
                    <a:pt x="80090" y="3214"/>
                  </a:lnTo>
                  <a:lnTo>
                    <a:pt x="79484" y="2980"/>
                  </a:lnTo>
                  <a:lnTo>
                    <a:pt x="78877" y="2758"/>
                  </a:lnTo>
                  <a:lnTo>
                    <a:pt x="78270" y="2548"/>
                  </a:lnTo>
                  <a:lnTo>
                    <a:pt x="77654" y="2349"/>
                  </a:lnTo>
                  <a:lnTo>
                    <a:pt x="77048" y="2150"/>
                  </a:lnTo>
                  <a:lnTo>
                    <a:pt x="76432" y="1963"/>
                  </a:lnTo>
                  <a:lnTo>
                    <a:pt x="75808" y="1788"/>
                  </a:lnTo>
                  <a:lnTo>
                    <a:pt x="75193" y="1613"/>
                  </a:lnTo>
                  <a:lnTo>
                    <a:pt x="74569" y="1449"/>
                  </a:lnTo>
                  <a:lnTo>
                    <a:pt x="73945" y="1298"/>
                  </a:lnTo>
                  <a:lnTo>
                    <a:pt x="73321" y="1146"/>
                  </a:lnTo>
                  <a:lnTo>
                    <a:pt x="72688" y="1017"/>
                  </a:lnTo>
                  <a:lnTo>
                    <a:pt x="72056" y="889"/>
                  </a:lnTo>
                  <a:lnTo>
                    <a:pt x="71423" y="760"/>
                  </a:lnTo>
                  <a:lnTo>
                    <a:pt x="70791" y="655"/>
                  </a:lnTo>
                  <a:lnTo>
                    <a:pt x="70158" y="550"/>
                  </a:lnTo>
                  <a:lnTo>
                    <a:pt x="69517" y="456"/>
                  </a:lnTo>
                  <a:lnTo>
                    <a:pt x="68876" y="375"/>
                  </a:lnTo>
                  <a:lnTo>
                    <a:pt x="68235" y="293"/>
                  </a:lnTo>
                  <a:lnTo>
                    <a:pt x="67594" y="223"/>
                  </a:lnTo>
                  <a:lnTo>
                    <a:pt x="66944" y="164"/>
                  </a:lnTo>
                  <a:lnTo>
                    <a:pt x="66303" y="118"/>
                  </a:lnTo>
                  <a:lnTo>
                    <a:pt x="65654" y="71"/>
                  </a:lnTo>
                  <a:lnTo>
                    <a:pt x="64996" y="47"/>
                  </a:lnTo>
                  <a:lnTo>
                    <a:pt x="64346" y="24"/>
                  </a:lnTo>
                  <a:lnTo>
                    <a:pt x="63696" y="12"/>
                  </a:lnTo>
                  <a:lnTo>
                    <a:pt x="63038" y="1"/>
                  </a:ln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8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4572000" y="2158838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1345813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8" name="Google Shape;228;p25"/>
          <p:cNvSpPr txBox="1">
            <a:spLocks noGrp="1"/>
          </p:cNvSpPr>
          <p:nvPr>
            <p:ph type="subTitle" idx="1"/>
          </p:nvPr>
        </p:nvSpPr>
        <p:spPr>
          <a:xfrm>
            <a:off x="5024925" y="3140175"/>
            <a:ext cx="2946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37825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720000" y="3132175"/>
            <a:ext cx="3000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subTitle" idx="1"/>
          </p:nvPr>
        </p:nvSpPr>
        <p:spPr>
          <a:xfrm>
            <a:off x="1099075" y="2510050"/>
            <a:ext cx="291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2000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2"/>
          </p:nvPr>
        </p:nvSpPr>
        <p:spPr>
          <a:xfrm>
            <a:off x="5126550" y="2510050"/>
            <a:ext cx="291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2000">
                <a:solidFill>
                  <a:schemeClr val="accent2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3"/>
          </p:nvPr>
        </p:nvSpPr>
        <p:spPr>
          <a:xfrm>
            <a:off x="1381725" y="2981475"/>
            <a:ext cx="23529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4"/>
          </p:nvPr>
        </p:nvSpPr>
        <p:spPr>
          <a:xfrm>
            <a:off x="5409297" y="2958300"/>
            <a:ext cx="23529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D4FA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"/>
          <p:cNvSpPr/>
          <p:nvPr/>
        </p:nvSpPr>
        <p:spPr>
          <a:xfrm rot="10800000">
            <a:off x="8187232" y="-105488"/>
            <a:ext cx="2278319" cy="2310679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>
            <a:off x="-826629" y="-738152"/>
            <a:ext cx="1976828" cy="2003903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"/>
          <p:cNvSpPr/>
          <p:nvPr/>
        </p:nvSpPr>
        <p:spPr>
          <a:xfrm rot="9886136">
            <a:off x="-1026874" y="-588479"/>
            <a:ext cx="2161368" cy="1760889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303698" y="3981449"/>
            <a:ext cx="3690659" cy="3006616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1174049" y="1776475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title" idx="2" hasCustomPrompt="1"/>
          </p:nvPr>
        </p:nvSpPr>
        <p:spPr>
          <a:xfrm>
            <a:off x="1174044" y="1253588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21"/>
          <p:cNvSpPr txBox="1">
            <a:spLocks noGrp="1"/>
          </p:cNvSpPr>
          <p:nvPr>
            <p:ph type="subTitle" idx="1"/>
          </p:nvPr>
        </p:nvSpPr>
        <p:spPr>
          <a:xfrm>
            <a:off x="1174054" y="2286800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title" idx="3"/>
          </p:nvPr>
        </p:nvSpPr>
        <p:spPr>
          <a:xfrm>
            <a:off x="5026051" y="1776475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title" idx="4" hasCustomPrompt="1"/>
          </p:nvPr>
        </p:nvSpPr>
        <p:spPr>
          <a:xfrm>
            <a:off x="5026056" y="1253588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21"/>
          <p:cNvSpPr txBox="1">
            <a:spLocks noGrp="1"/>
          </p:cNvSpPr>
          <p:nvPr>
            <p:ph type="subTitle" idx="5"/>
          </p:nvPr>
        </p:nvSpPr>
        <p:spPr>
          <a:xfrm>
            <a:off x="5026056" y="2286800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title" idx="6"/>
          </p:nvPr>
        </p:nvSpPr>
        <p:spPr>
          <a:xfrm>
            <a:off x="1174049" y="3528750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title" idx="7" hasCustomPrompt="1"/>
          </p:nvPr>
        </p:nvSpPr>
        <p:spPr>
          <a:xfrm>
            <a:off x="1174044" y="3005875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8"/>
          </p:nvPr>
        </p:nvSpPr>
        <p:spPr>
          <a:xfrm>
            <a:off x="1174054" y="4039075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title" idx="9"/>
          </p:nvPr>
        </p:nvSpPr>
        <p:spPr>
          <a:xfrm>
            <a:off x="5026051" y="3528750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title" idx="13" hasCustomPrompt="1"/>
          </p:nvPr>
        </p:nvSpPr>
        <p:spPr>
          <a:xfrm>
            <a:off x="5026056" y="3005875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14"/>
          </p:nvPr>
        </p:nvSpPr>
        <p:spPr>
          <a:xfrm>
            <a:off x="5026056" y="4039075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1"/>
          <p:cNvSpPr/>
          <p:nvPr/>
        </p:nvSpPr>
        <p:spPr>
          <a:xfrm rot="10800000">
            <a:off x="375509" y="268064"/>
            <a:ext cx="838016" cy="84946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9460"/>
                </a:schemeClr>
              </a:gs>
              <a:gs pos="100000">
                <a:schemeClr val="accent3">
                  <a:alpha val="29460"/>
                </a:scheme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1"/>
          <p:cNvSpPr/>
          <p:nvPr/>
        </p:nvSpPr>
        <p:spPr>
          <a:xfrm rot="7224853">
            <a:off x="-3556796" y="2569779"/>
            <a:ext cx="4992718" cy="4067444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1"/>
          <p:cNvSpPr/>
          <p:nvPr/>
        </p:nvSpPr>
        <p:spPr>
          <a:xfrm rot="-3599878">
            <a:off x="7588169" y="82337"/>
            <a:ext cx="4992748" cy="4066848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2391900" y="3049800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subTitle" idx="1"/>
          </p:nvPr>
        </p:nvSpPr>
        <p:spPr>
          <a:xfrm>
            <a:off x="1532375" y="1718250"/>
            <a:ext cx="6079200" cy="12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2"/>
          <p:cNvSpPr/>
          <p:nvPr/>
        </p:nvSpPr>
        <p:spPr>
          <a:xfrm rot="2400814">
            <a:off x="-148280" y="4125131"/>
            <a:ext cx="4992617" cy="4066788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 rot="10800000">
            <a:off x="409245" y="302196"/>
            <a:ext cx="770632" cy="781229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9460"/>
                </a:schemeClr>
              </a:gs>
              <a:gs pos="100000">
                <a:schemeClr val="accent3">
                  <a:alpha val="2946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 rot="-7200122">
            <a:off x="4022957" y="-2996863"/>
            <a:ext cx="4992748" cy="4066848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 rot="10800000">
            <a:off x="8154741" y="4330355"/>
            <a:ext cx="538609" cy="54627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8140"/>
                </a:schemeClr>
              </a:gs>
              <a:gs pos="72000">
                <a:srgbClr val="2E86CE">
                  <a:alpha val="18140"/>
                </a:srgbClr>
              </a:gs>
              <a:gs pos="94000">
                <a:srgbClr val="1A689C">
                  <a:alpha val="18140"/>
                </a:srgbClr>
              </a:gs>
              <a:gs pos="100000">
                <a:schemeClr val="dk1">
                  <a:alpha val="1814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title" idx="2"/>
          </p:nvPr>
        </p:nvSpPr>
        <p:spPr>
          <a:xfrm>
            <a:off x="801600" y="2307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1"/>
          </p:nvPr>
        </p:nvSpPr>
        <p:spPr>
          <a:xfrm>
            <a:off x="720000" y="2781275"/>
            <a:ext cx="2499600" cy="1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title" idx="3"/>
          </p:nvPr>
        </p:nvSpPr>
        <p:spPr>
          <a:xfrm>
            <a:off x="3403800" y="2307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subTitle" idx="4"/>
          </p:nvPr>
        </p:nvSpPr>
        <p:spPr>
          <a:xfrm>
            <a:off x="3322200" y="2781275"/>
            <a:ext cx="2499600" cy="1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title" idx="5"/>
          </p:nvPr>
        </p:nvSpPr>
        <p:spPr>
          <a:xfrm>
            <a:off x="6006000" y="2307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subTitle" idx="6"/>
          </p:nvPr>
        </p:nvSpPr>
        <p:spPr>
          <a:xfrm>
            <a:off x="5924400" y="2781275"/>
            <a:ext cx="2499600" cy="1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title" idx="2"/>
          </p:nvPr>
        </p:nvSpPr>
        <p:spPr>
          <a:xfrm>
            <a:off x="1739637" y="1554100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ubTitle" idx="1"/>
          </p:nvPr>
        </p:nvSpPr>
        <p:spPr>
          <a:xfrm>
            <a:off x="1739654" y="2025050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title" idx="3"/>
          </p:nvPr>
        </p:nvSpPr>
        <p:spPr>
          <a:xfrm>
            <a:off x="5591637" y="1554100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subTitle" idx="4"/>
          </p:nvPr>
        </p:nvSpPr>
        <p:spPr>
          <a:xfrm>
            <a:off x="5591654" y="2025050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title" idx="5"/>
          </p:nvPr>
        </p:nvSpPr>
        <p:spPr>
          <a:xfrm>
            <a:off x="1739637" y="2986025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6"/>
          </p:nvPr>
        </p:nvSpPr>
        <p:spPr>
          <a:xfrm>
            <a:off x="1739654" y="3458275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title" idx="7"/>
          </p:nvPr>
        </p:nvSpPr>
        <p:spPr>
          <a:xfrm>
            <a:off x="5591637" y="2986025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8"/>
          </p:nvPr>
        </p:nvSpPr>
        <p:spPr>
          <a:xfrm>
            <a:off x="5591654" y="3458275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4"/>
          <p:cNvSpPr/>
          <p:nvPr/>
        </p:nvSpPr>
        <p:spPr>
          <a:xfrm rot="1327484" flipH="1">
            <a:off x="-3470512" y="3388031"/>
            <a:ext cx="5157941" cy="420080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224" name="Google Shape;224;p24"/>
          <p:cNvSpPr/>
          <p:nvPr/>
        </p:nvSpPr>
        <p:spPr>
          <a:xfrm rot="-6002502" flipH="1">
            <a:off x="6155632" y="2446162"/>
            <a:ext cx="8396082" cy="6842206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800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●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○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■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●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○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■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●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○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Carme"/>
              <a:buChar char="■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8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>
            <a:spLocks noGrp="1"/>
          </p:cNvSpPr>
          <p:nvPr>
            <p:ph type="ctrTitle"/>
          </p:nvPr>
        </p:nvSpPr>
        <p:spPr>
          <a:xfrm>
            <a:off x="179093" y="575425"/>
            <a:ext cx="3639300" cy="27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PROPERTIES OF</a:t>
            </a:r>
            <a:br>
              <a:rPr lang="en" sz="4400" dirty="0"/>
            </a:br>
            <a:r>
              <a:rPr lang="en" sz="4400" dirty="0"/>
              <a:t>THE</a:t>
            </a:r>
            <a:br>
              <a:rPr lang="en" sz="4400" dirty="0"/>
            </a:br>
            <a:r>
              <a:rPr lang="en" sz="4400" dirty="0"/>
              <a:t>DARKWEB</a:t>
            </a:r>
            <a:endParaRPr sz="4400" dirty="0">
              <a:solidFill>
                <a:schemeClr val="accent1"/>
              </a:solidFill>
            </a:endParaRPr>
          </a:p>
        </p:txBody>
      </p:sp>
      <p:sp>
        <p:nvSpPr>
          <p:cNvPr id="282" name="Google Shape;282;p31"/>
          <p:cNvSpPr txBox="1">
            <a:spLocks noGrp="1"/>
          </p:cNvSpPr>
          <p:nvPr>
            <p:ph type="subTitle" idx="1"/>
          </p:nvPr>
        </p:nvSpPr>
        <p:spPr>
          <a:xfrm>
            <a:off x="181131" y="3372625"/>
            <a:ext cx="306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Tombini Nicolò - 10912627</a:t>
            </a:r>
            <a:endParaRPr dirty="0"/>
          </a:p>
        </p:txBody>
      </p:sp>
      <p:grpSp>
        <p:nvGrpSpPr>
          <p:cNvPr id="283" name="Google Shape;283;p31"/>
          <p:cNvGrpSpPr/>
          <p:nvPr/>
        </p:nvGrpSpPr>
        <p:grpSpPr>
          <a:xfrm>
            <a:off x="-21223597" y="-3082796"/>
            <a:ext cx="3065272" cy="2336411"/>
            <a:chOff x="-41752825" y="-9011325"/>
            <a:chExt cx="42047625" cy="9249450"/>
          </a:xfrm>
        </p:grpSpPr>
        <p:sp>
          <p:nvSpPr>
            <p:cNvPr id="284" name="Google Shape;284;p31"/>
            <p:cNvSpPr/>
            <p:nvPr/>
          </p:nvSpPr>
          <p:spPr>
            <a:xfrm>
              <a:off x="-28392950" y="-1575775"/>
              <a:ext cx="15327900" cy="1595500"/>
            </a:xfrm>
            <a:custGeom>
              <a:avLst/>
              <a:gdLst/>
              <a:ahLst/>
              <a:cxnLst/>
              <a:rect l="l" t="t" r="r" b="b"/>
              <a:pathLst>
                <a:path w="613116" h="63820" extrusionOk="0">
                  <a:moveTo>
                    <a:pt x="107448" y="0"/>
                  </a:moveTo>
                  <a:lnTo>
                    <a:pt x="107448" y="28881"/>
                  </a:lnTo>
                  <a:lnTo>
                    <a:pt x="107418" y="29739"/>
                  </a:lnTo>
                  <a:lnTo>
                    <a:pt x="107388" y="30199"/>
                  </a:lnTo>
                  <a:lnTo>
                    <a:pt x="107328" y="30667"/>
                  </a:lnTo>
                  <a:lnTo>
                    <a:pt x="107238" y="31162"/>
                  </a:lnTo>
                  <a:lnTo>
                    <a:pt x="107119" y="31666"/>
                  </a:lnTo>
                  <a:lnTo>
                    <a:pt x="106969" y="32188"/>
                  </a:lnTo>
                  <a:lnTo>
                    <a:pt x="106789" y="32728"/>
                  </a:lnTo>
                  <a:lnTo>
                    <a:pt x="106609" y="33276"/>
                  </a:lnTo>
                  <a:lnTo>
                    <a:pt x="106370" y="33833"/>
                  </a:lnTo>
                  <a:lnTo>
                    <a:pt x="106100" y="34408"/>
                  </a:lnTo>
                  <a:lnTo>
                    <a:pt x="105831" y="35000"/>
                  </a:lnTo>
                  <a:lnTo>
                    <a:pt x="105471" y="35593"/>
                  </a:lnTo>
                  <a:lnTo>
                    <a:pt x="105112" y="36203"/>
                  </a:lnTo>
                  <a:lnTo>
                    <a:pt x="104692" y="36822"/>
                  </a:lnTo>
                  <a:lnTo>
                    <a:pt x="104243" y="37450"/>
                  </a:lnTo>
                  <a:lnTo>
                    <a:pt x="103764" y="38078"/>
                  </a:lnTo>
                  <a:lnTo>
                    <a:pt x="103225" y="38723"/>
                  </a:lnTo>
                  <a:lnTo>
                    <a:pt x="102625" y="39369"/>
                  </a:lnTo>
                  <a:lnTo>
                    <a:pt x="101996" y="40023"/>
                  </a:lnTo>
                  <a:lnTo>
                    <a:pt x="101307" y="40686"/>
                  </a:lnTo>
                  <a:lnTo>
                    <a:pt x="100559" y="41349"/>
                  </a:lnTo>
                  <a:lnTo>
                    <a:pt x="99780" y="42013"/>
                  </a:lnTo>
                  <a:lnTo>
                    <a:pt x="98911" y="42685"/>
                  </a:lnTo>
                  <a:lnTo>
                    <a:pt x="98012" y="43357"/>
                  </a:lnTo>
                  <a:lnTo>
                    <a:pt x="97054" y="44038"/>
                  </a:lnTo>
                  <a:lnTo>
                    <a:pt x="96035" y="44710"/>
                  </a:lnTo>
                  <a:lnTo>
                    <a:pt x="94927" y="45382"/>
                  </a:lnTo>
                  <a:lnTo>
                    <a:pt x="93789" y="46063"/>
                  </a:lnTo>
                  <a:lnTo>
                    <a:pt x="92591" y="46735"/>
                  </a:lnTo>
                  <a:lnTo>
                    <a:pt x="91303" y="47407"/>
                  </a:lnTo>
                  <a:lnTo>
                    <a:pt x="89955" y="48079"/>
                  </a:lnTo>
                  <a:lnTo>
                    <a:pt x="88517" y="48742"/>
                  </a:lnTo>
                  <a:lnTo>
                    <a:pt x="87019" y="49405"/>
                  </a:lnTo>
                  <a:lnTo>
                    <a:pt x="85461" y="50060"/>
                  </a:lnTo>
                  <a:lnTo>
                    <a:pt x="84653" y="50387"/>
                  </a:lnTo>
                  <a:lnTo>
                    <a:pt x="83814" y="50714"/>
                  </a:lnTo>
                  <a:lnTo>
                    <a:pt x="82945" y="51041"/>
                  </a:lnTo>
                  <a:lnTo>
                    <a:pt x="82076" y="51360"/>
                  </a:lnTo>
                  <a:lnTo>
                    <a:pt x="81208" y="51678"/>
                  </a:lnTo>
                  <a:lnTo>
                    <a:pt x="80279" y="51996"/>
                  </a:lnTo>
                  <a:lnTo>
                    <a:pt x="79351" y="52315"/>
                  </a:lnTo>
                  <a:lnTo>
                    <a:pt x="78392" y="52633"/>
                  </a:lnTo>
                  <a:lnTo>
                    <a:pt x="77433" y="52942"/>
                  </a:lnTo>
                  <a:lnTo>
                    <a:pt x="76445" y="53252"/>
                  </a:lnTo>
                  <a:lnTo>
                    <a:pt x="75426" y="53561"/>
                  </a:lnTo>
                  <a:lnTo>
                    <a:pt x="74378" y="53862"/>
                  </a:lnTo>
                  <a:lnTo>
                    <a:pt x="73330" y="54172"/>
                  </a:lnTo>
                  <a:lnTo>
                    <a:pt x="72251" y="54472"/>
                  </a:lnTo>
                  <a:lnTo>
                    <a:pt x="71143" y="54764"/>
                  </a:lnTo>
                  <a:lnTo>
                    <a:pt x="70035" y="55065"/>
                  </a:lnTo>
                  <a:lnTo>
                    <a:pt x="68896" y="55357"/>
                  </a:lnTo>
                  <a:lnTo>
                    <a:pt x="67728" y="55648"/>
                  </a:lnTo>
                  <a:lnTo>
                    <a:pt x="66530" y="55931"/>
                  </a:lnTo>
                  <a:lnTo>
                    <a:pt x="65302" y="56214"/>
                  </a:lnTo>
                  <a:lnTo>
                    <a:pt x="64074" y="56497"/>
                  </a:lnTo>
                  <a:lnTo>
                    <a:pt x="62815" y="56771"/>
                  </a:lnTo>
                  <a:lnTo>
                    <a:pt x="61527" y="57046"/>
                  </a:lnTo>
                  <a:lnTo>
                    <a:pt x="60209" y="57320"/>
                  </a:lnTo>
                  <a:lnTo>
                    <a:pt x="58891" y="57585"/>
                  </a:lnTo>
                  <a:lnTo>
                    <a:pt x="57543" y="57850"/>
                  </a:lnTo>
                  <a:lnTo>
                    <a:pt x="56136" y="58107"/>
                  </a:lnTo>
                  <a:lnTo>
                    <a:pt x="54758" y="58363"/>
                  </a:lnTo>
                  <a:lnTo>
                    <a:pt x="53320" y="58611"/>
                  </a:lnTo>
                  <a:lnTo>
                    <a:pt x="51852" y="58858"/>
                  </a:lnTo>
                  <a:lnTo>
                    <a:pt x="50384" y="59106"/>
                  </a:lnTo>
                  <a:lnTo>
                    <a:pt x="48857" y="59345"/>
                  </a:lnTo>
                  <a:lnTo>
                    <a:pt x="47329" y="59583"/>
                  </a:lnTo>
                  <a:lnTo>
                    <a:pt x="45771" y="59813"/>
                  </a:lnTo>
                  <a:lnTo>
                    <a:pt x="44184" y="60034"/>
                  </a:lnTo>
                  <a:lnTo>
                    <a:pt x="42596" y="60256"/>
                  </a:lnTo>
                  <a:lnTo>
                    <a:pt x="40948" y="60477"/>
                  </a:lnTo>
                  <a:lnTo>
                    <a:pt x="39271" y="60689"/>
                  </a:lnTo>
                  <a:lnTo>
                    <a:pt x="37594" y="60901"/>
                  </a:lnTo>
                  <a:lnTo>
                    <a:pt x="35856" y="61104"/>
                  </a:lnTo>
                  <a:lnTo>
                    <a:pt x="34119" y="61299"/>
                  </a:lnTo>
                  <a:lnTo>
                    <a:pt x="32351" y="61494"/>
                  </a:lnTo>
                  <a:lnTo>
                    <a:pt x="30554" y="61679"/>
                  </a:lnTo>
                  <a:lnTo>
                    <a:pt x="28727" y="61865"/>
                  </a:lnTo>
                  <a:lnTo>
                    <a:pt x="26870" y="62042"/>
                  </a:lnTo>
                  <a:lnTo>
                    <a:pt x="24983" y="62210"/>
                  </a:lnTo>
                  <a:lnTo>
                    <a:pt x="23065" y="62378"/>
                  </a:lnTo>
                  <a:lnTo>
                    <a:pt x="21118" y="62537"/>
                  </a:lnTo>
                  <a:lnTo>
                    <a:pt x="19141" y="62696"/>
                  </a:lnTo>
                  <a:lnTo>
                    <a:pt x="17134" y="62847"/>
                  </a:lnTo>
                  <a:lnTo>
                    <a:pt x="15097" y="62988"/>
                  </a:lnTo>
                  <a:lnTo>
                    <a:pt x="13031" y="63129"/>
                  </a:lnTo>
                  <a:lnTo>
                    <a:pt x="10934" y="63253"/>
                  </a:lnTo>
                  <a:lnTo>
                    <a:pt x="8807" y="63386"/>
                  </a:lnTo>
                  <a:lnTo>
                    <a:pt x="6650" y="63501"/>
                  </a:lnTo>
                  <a:lnTo>
                    <a:pt x="4463" y="63616"/>
                  </a:lnTo>
                  <a:lnTo>
                    <a:pt x="2247" y="63722"/>
                  </a:lnTo>
                  <a:lnTo>
                    <a:pt x="0" y="63819"/>
                  </a:lnTo>
                  <a:lnTo>
                    <a:pt x="613116" y="63819"/>
                  </a:lnTo>
                  <a:lnTo>
                    <a:pt x="610869" y="63722"/>
                  </a:lnTo>
                  <a:lnTo>
                    <a:pt x="608652" y="63616"/>
                  </a:lnTo>
                  <a:lnTo>
                    <a:pt x="606466" y="63501"/>
                  </a:lnTo>
                  <a:lnTo>
                    <a:pt x="604309" y="63386"/>
                  </a:lnTo>
                  <a:lnTo>
                    <a:pt x="602182" y="63253"/>
                  </a:lnTo>
                  <a:lnTo>
                    <a:pt x="600085" y="63129"/>
                  </a:lnTo>
                  <a:lnTo>
                    <a:pt x="598019" y="62988"/>
                  </a:lnTo>
                  <a:lnTo>
                    <a:pt x="595982" y="62847"/>
                  </a:lnTo>
                  <a:lnTo>
                    <a:pt x="593975" y="62696"/>
                  </a:lnTo>
                  <a:lnTo>
                    <a:pt x="591998" y="62537"/>
                  </a:lnTo>
                  <a:lnTo>
                    <a:pt x="590051" y="62378"/>
                  </a:lnTo>
                  <a:lnTo>
                    <a:pt x="588133" y="62210"/>
                  </a:lnTo>
                  <a:lnTo>
                    <a:pt x="586246" y="62042"/>
                  </a:lnTo>
                  <a:lnTo>
                    <a:pt x="584389" y="61865"/>
                  </a:lnTo>
                  <a:lnTo>
                    <a:pt x="582562" y="61679"/>
                  </a:lnTo>
                  <a:lnTo>
                    <a:pt x="580765" y="61494"/>
                  </a:lnTo>
                  <a:lnTo>
                    <a:pt x="578997" y="61299"/>
                  </a:lnTo>
                  <a:lnTo>
                    <a:pt x="577260" y="61104"/>
                  </a:lnTo>
                  <a:lnTo>
                    <a:pt x="575522" y="60901"/>
                  </a:lnTo>
                  <a:lnTo>
                    <a:pt x="573845" y="60689"/>
                  </a:lnTo>
                  <a:lnTo>
                    <a:pt x="572167" y="60477"/>
                  </a:lnTo>
                  <a:lnTo>
                    <a:pt x="570520" y="60256"/>
                  </a:lnTo>
                  <a:lnTo>
                    <a:pt x="568932" y="60034"/>
                  </a:lnTo>
                  <a:lnTo>
                    <a:pt x="567345" y="59813"/>
                  </a:lnTo>
                  <a:lnTo>
                    <a:pt x="565787" y="59583"/>
                  </a:lnTo>
                  <a:lnTo>
                    <a:pt x="564259" y="59345"/>
                  </a:lnTo>
                  <a:lnTo>
                    <a:pt x="562732" y="59106"/>
                  </a:lnTo>
                  <a:lnTo>
                    <a:pt x="561264" y="58858"/>
                  </a:lnTo>
                  <a:lnTo>
                    <a:pt x="559796" y="58611"/>
                  </a:lnTo>
                  <a:lnTo>
                    <a:pt x="558358" y="58363"/>
                  </a:lnTo>
                  <a:lnTo>
                    <a:pt x="556980" y="58107"/>
                  </a:lnTo>
                  <a:lnTo>
                    <a:pt x="555573" y="57850"/>
                  </a:lnTo>
                  <a:lnTo>
                    <a:pt x="554225" y="57585"/>
                  </a:lnTo>
                  <a:lnTo>
                    <a:pt x="552907" y="57320"/>
                  </a:lnTo>
                  <a:lnTo>
                    <a:pt x="551589" y="57046"/>
                  </a:lnTo>
                  <a:lnTo>
                    <a:pt x="550300" y="56771"/>
                  </a:lnTo>
                  <a:lnTo>
                    <a:pt x="549042" y="56497"/>
                  </a:lnTo>
                  <a:lnTo>
                    <a:pt x="547814" y="56214"/>
                  </a:lnTo>
                  <a:lnTo>
                    <a:pt x="546586" y="55931"/>
                  </a:lnTo>
                  <a:lnTo>
                    <a:pt x="545388" y="55648"/>
                  </a:lnTo>
                  <a:lnTo>
                    <a:pt x="544220" y="55357"/>
                  </a:lnTo>
                  <a:lnTo>
                    <a:pt x="543081" y="55065"/>
                  </a:lnTo>
                  <a:lnTo>
                    <a:pt x="541973" y="54764"/>
                  </a:lnTo>
                  <a:lnTo>
                    <a:pt x="540865" y="54472"/>
                  </a:lnTo>
                  <a:lnTo>
                    <a:pt x="539786" y="54172"/>
                  </a:lnTo>
                  <a:lnTo>
                    <a:pt x="538738" y="53862"/>
                  </a:lnTo>
                  <a:lnTo>
                    <a:pt x="537689" y="53561"/>
                  </a:lnTo>
                  <a:lnTo>
                    <a:pt x="536671" y="53252"/>
                  </a:lnTo>
                  <a:lnTo>
                    <a:pt x="535683" y="52942"/>
                  </a:lnTo>
                  <a:lnTo>
                    <a:pt x="534724" y="52633"/>
                  </a:lnTo>
                  <a:lnTo>
                    <a:pt x="533765" y="52315"/>
                  </a:lnTo>
                  <a:lnTo>
                    <a:pt x="532837" y="51996"/>
                  </a:lnTo>
                  <a:lnTo>
                    <a:pt x="531908" y="51678"/>
                  </a:lnTo>
                  <a:lnTo>
                    <a:pt x="531040" y="51360"/>
                  </a:lnTo>
                  <a:lnTo>
                    <a:pt x="530171" y="51041"/>
                  </a:lnTo>
                  <a:lnTo>
                    <a:pt x="529302" y="50714"/>
                  </a:lnTo>
                  <a:lnTo>
                    <a:pt x="528463" y="50387"/>
                  </a:lnTo>
                  <a:lnTo>
                    <a:pt x="527655" y="50060"/>
                  </a:lnTo>
                  <a:lnTo>
                    <a:pt x="526097" y="49405"/>
                  </a:lnTo>
                  <a:lnTo>
                    <a:pt x="524599" y="48742"/>
                  </a:lnTo>
                  <a:lnTo>
                    <a:pt x="523161" y="48079"/>
                  </a:lnTo>
                  <a:lnTo>
                    <a:pt x="521813" y="47407"/>
                  </a:lnTo>
                  <a:lnTo>
                    <a:pt x="520555" y="46735"/>
                  </a:lnTo>
                  <a:lnTo>
                    <a:pt x="519327" y="46063"/>
                  </a:lnTo>
                  <a:lnTo>
                    <a:pt x="518189" y="45382"/>
                  </a:lnTo>
                  <a:lnTo>
                    <a:pt x="517081" y="44710"/>
                  </a:lnTo>
                  <a:lnTo>
                    <a:pt x="516062" y="44038"/>
                  </a:lnTo>
                  <a:lnTo>
                    <a:pt x="515104" y="43357"/>
                  </a:lnTo>
                  <a:lnTo>
                    <a:pt x="514205" y="42685"/>
                  </a:lnTo>
                  <a:lnTo>
                    <a:pt x="513336" y="42013"/>
                  </a:lnTo>
                  <a:lnTo>
                    <a:pt x="512557" y="41349"/>
                  </a:lnTo>
                  <a:lnTo>
                    <a:pt x="511809" y="40686"/>
                  </a:lnTo>
                  <a:lnTo>
                    <a:pt x="511120" y="40023"/>
                  </a:lnTo>
                  <a:lnTo>
                    <a:pt x="510490" y="39369"/>
                  </a:lnTo>
                  <a:lnTo>
                    <a:pt x="509891" y="38723"/>
                  </a:lnTo>
                  <a:lnTo>
                    <a:pt x="509352" y="38078"/>
                  </a:lnTo>
                  <a:lnTo>
                    <a:pt x="508873" y="37450"/>
                  </a:lnTo>
                  <a:lnTo>
                    <a:pt x="508424" y="36822"/>
                  </a:lnTo>
                  <a:lnTo>
                    <a:pt x="508004" y="36203"/>
                  </a:lnTo>
                  <a:lnTo>
                    <a:pt x="507645" y="35593"/>
                  </a:lnTo>
                  <a:lnTo>
                    <a:pt x="507285" y="35000"/>
                  </a:lnTo>
                  <a:lnTo>
                    <a:pt x="507016" y="34408"/>
                  </a:lnTo>
                  <a:lnTo>
                    <a:pt x="506746" y="33833"/>
                  </a:lnTo>
                  <a:lnTo>
                    <a:pt x="506506" y="33276"/>
                  </a:lnTo>
                  <a:lnTo>
                    <a:pt x="506327" y="32728"/>
                  </a:lnTo>
                  <a:lnTo>
                    <a:pt x="506147" y="32188"/>
                  </a:lnTo>
                  <a:lnTo>
                    <a:pt x="505997" y="31666"/>
                  </a:lnTo>
                  <a:lnTo>
                    <a:pt x="505877" y="31162"/>
                  </a:lnTo>
                  <a:lnTo>
                    <a:pt x="505788" y="30667"/>
                  </a:lnTo>
                  <a:lnTo>
                    <a:pt x="505728" y="30199"/>
                  </a:lnTo>
                  <a:lnTo>
                    <a:pt x="505698" y="29739"/>
                  </a:lnTo>
                  <a:lnTo>
                    <a:pt x="505668" y="28881"/>
                  </a:lnTo>
                  <a:lnTo>
                    <a:pt x="50566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-28884975" y="19700"/>
              <a:ext cx="16311950" cy="218425"/>
            </a:xfrm>
            <a:custGeom>
              <a:avLst/>
              <a:gdLst/>
              <a:ahLst/>
              <a:cxnLst/>
              <a:rect l="l" t="t" r="r" b="b"/>
              <a:pathLst>
                <a:path w="652478" h="8737" extrusionOk="0">
                  <a:moveTo>
                    <a:pt x="12971" y="0"/>
                  </a:moveTo>
                  <a:lnTo>
                    <a:pt x="12312" y="9"/>
                  </a:lnTo>
                  <a:lnTo>
                    <a:pt x="11653" y="27"/>
                  </a:lnTo>
                  <a:lnTo>
                    <a:pt x="10994" y="44"/>
                  </a:lnTo>
                  <a:lnTo>
                    <a:pt x="10365" y="80"/>
                  </a:lnTo>
                  <a:lnTo>
                    <a:pt x="9736" y="124"/>
                  </a:lnTo>
                  <a:lnTo>
                    <a:pt x="9107" y="177"/>
                  </a:lnTo>
                  <a:lnTo>
                    <a:pt x="8508" y="239"/>
                  </a:lnTo>
                  <a:lnTo>
                    <a:pt x="7939" y="301"/>
                  </a:lnTo>
                  <a:lnTo>
                    <a:pt x="7370" y="380"/>
                  </a:lnTo>
                  <a:lnTo>
                    <a:pt x="6801" y="469"/>
                  </a:lnTo>
                  <a:lnTo>
                    <a:pt x="6261" y="557"/>
                  </a:lnTo>
                  <a:lnTo>
                    <a:pt x="5722" y="655"/>
                  </a:lnTo>
                  <a:lnTo>
                    <a:pt x="5213" y="770"/>
                  </a:lnTo>
                  <a:lnTo>
                    <a:pt x="4734" y="876"/>
                  </a:lnTo>
                  <a:lnTo>
                    <a:pt x="4254" y="999"/>
                  </a:lnTo>
                  <a:lnTo>
                    <a:pt x="3805" y="1123"/>
                  </a:lnTo>
                  <a:lnTo>
                    <a:pt x="3386" y="1256"/>
                  </a:lnTo>
                  <a:lnTo>
                    <a:pt x="2966" y="1397"/>
                  </a:lnTo>
                  <a:lnTo>
                    <a:pt x="2577" y="1548"/>
                  </a:lnTo>
                  <a:lnTo>
                    <a:pt x="2218" y="1698"/>
                  </a:lnTo>
                  <a:lnTo>
                    <a:pt x="1888" y="1848"/>
                  </a:lnTo>
                  <a:lnTo>
                    <a:pt x="1588" y="2008"/>
                  </a:lnTo>
                  <a:lnTo>
                    <a:pt x="1289" y="2176"/>
                  </a:lnTo>
                  <a:lnTo>
                    <a:pt x="1019" y="2344"/>
                  </a:lnTo>
                  <a:lnTo>
                    <a:pt x="780" y="2520"/>
                  </a:lnTo>
                  <a:lnTo>
                    <a:pt x="600" y="2697"/>
                  </a:lnTo>
                  <a:lnTo>
                    <a:pt x="420" y="2874"/>
                  </a:lnTo>
                  <a:lnTo>
                    <a:pt x="270" y="3060"/>
                  </a:lnTo>
                  <a:lnTo>
                    <a:pt x="151" y="3246"/>
                  </a:lnTo>
                  <a:lnTo>
                    <a:pt x="61" y="3440"/>
                  </a:lnTo>
                  <a:lnTo>
                    <a:pt x="31" y="3635"/>
                  </a:lnTo>
                  <a:lnTo>
                    <a:pt x="1" y="3829"/>
                  </a:lnTo>
                  <a:lnTo>
                    <a:pt x="1" y="4908"/>
                  </a:lnTo>
                  <a:lnTo>
                    <a:pt x="31" y="5111"/>
                  </a:lnTo>
                  <a:lnTo>
                    <a:pt x="61" y="5306"/>
                  </a:lnTo>
                  <a:lnTo>
                    <a:pt x="151" y="5492"/>
                  </a:lnTo>
                  <a:lnTo>
                    <a:pt x="270" y="5677"/>
                  </a:lnTo>
                  <a:lnTo>
                    <a:pt x="420" y="5863"/>
                  </a:lnTo>
                  <a:lnTo>
                    <a:pt x="600" y="6049"/>
                  </a:lnTo>
                  <a:lnTo>
                    <a:pt x="780" y="6226"/>
                  </a:lnTo>
                  <a:lnTo>
                    <a:pt x="1019" y="6394"/>
                  </a:lnTo>
                  <a:lnTo>
                    <a:pt x="1289" y="6570"/>
                  </a:lnTo>
                  <a:lnTo>
                    <a:pt x="1588" y="6730"/>
                  </a:lnTo>
                  <a:lnTo>
                    <a:pt x="1888" y="6889"/>
                  </a:lnTo>
                  <a:lnTo>
                    <a:pt x="2218" y="7048"/>
                  </a:lnTo>
                  <a:lnTo>
                    <a:pt x="2577" y="7198"/>
                  </a:lnTo>
                  <a:lnTo>
                    <a:pt x="2966" y="7340"/>
                  </a:lnTo>
                  <a:lnTo>
                    <a:pt x="3386" y="7481"/>
                  </a:lnTo>
                  <a:lnTo>
                    <a:pt x="3805" y="7614"/>
                  </a:lnTo>
                  <a:lnTo>
                    <a:pt x="4254" y="7738"/>
                  </a:lnTo>
                  <a:lnTo>
                    <a:pt x="4734" y="7862"/>
                  </a:lnTo>
                  <a:lnTo>
                    <a:pt x="5213" y="7977"/>
                  </a:lnTo>
                  <a:lnTo>
                    <a:pt x="5722" y="8083"/>
                  </a:lnTo>
                  <a:lnTo>
                    <a:pt x="6261" y="8180"/>
                  </a:lnTo>
                  <a:lnTo>
                    <a:pt x="6801" y="8277"/>
                  </a:lnTo>
                  <a:lnTo>
                    <a:pt x="7370" y="8357"/>
                  </a:lnTo>
                  <a:lnTo>
                    <a:pt x="7939" y="8436"/>
                  </a:lnTo>
                  <a:lnTo>
                    <a:pt x="8508" y="8507"/>
                  </a:lnTo>
                  <a:lnTo>
                    <a:pt x="9107" y="8569"/>
                  </a:lnTo>
                  <a:lnTo>
                    <a:pt x="9736" y="8613"/>
                  </a:lnTo>
                  <a:lnTo>
                    <a:pt x="10365" y="8657"/>
                  </a:lnTo>
                  <a:lnTo>
                    <a:pt x="10994" y="8693"/>
                  </a:lnTo>
                  <a:lnTo>
                    <a:pt x="11653" y="8719"/>
                  </a:lnTo>
                  <a:lnTo>
                    <a:pt x="12312" y="8737"/>
                  </a:lnTo>
                  <a:lnTo>
                    <a:pt x="640166" y="8737"/>
                  </a:lnTo>
                  <a:lnTo>
                    <a:pt x="640825" y="8719"/>
                  </a:lnTo>
                  <a:lnTo>
                    <a:pt x="641484" y="8693"/>
                  </a:lnTo>
                  <a:lnTo>
                    <a:pt x="642113" y="8657"/>
                  </a:lnTo>
                  <a:lnTo>
                    <a:pt x="642742" y="8613"/>
                  </a:lnTo>
                  <a:lnTo>
                    <a:pt x="643371" y="8569"/>
                  </a:lnTo>
                  <a:lnTo>
                    <a:pt x="643970" y="8507"/>
                  </a:lnTo>
                  <a:lnTo>
                    <a:pt x="644539" y="8436"/>
                  </a:lnTo>
                  <a:lnTo>
                    <a:pt x="645108" y="8357"/>
                  </a:lnTo>
                  <a:lnTo>
                    <a:pt x="645677" y="8277"/>
                  </a:lnTo>
                  <a:lnTo>
                    <a:pt x="646217" y="8180"/>
                  </a:lnTo>
                  <a:lnTo>
                    <a:pt x="646756" y="8083"/>
                  </a:lnTo>
                  <a:lnTo>
                    <a:pt x="647265" y="7977"/>
                  </a:lnTo>
                  <a:lnTo>
                    <a:pt x="647744" y="7862"/>
                  </a:lnTo>
                  <a:lnTo>
                    <a:pt x="648224" y="7738"/>
                  </a:lnTo>
                  <a:lnTo>
                    <a:pt x="648673" y="7614"/>
                  </a:lnTo>
                  <a:lnTo>
                    <a:pt x="649092" y="7481"/>
                  </a:lnTo>
                  <a:lnTo>
                    <a:pt x="649512" y="7340"/>
                  </a:lnTo>
                  <a:lnTo>
                    <a:pt x="649901" y="7198"/>
                  </a:lnTo>
                  <a:lnTo>
                    <a:pt x="650260" y="7048"/>
                  </a:lnTo>
                  <a:lnTo>
                    <a:pt x="650590" y="6889"/>
                  </a:lnTo>
                  <a:lnTo>
                    <a:pt x="650919" y="6730"/>
                  </a:lnTo>
                  <a:lnTo>
                    <a:pt x="651189" y="6570"/>
                  </a:lnTo>
                  <a:lnTo>
                    <a:pt x="651459" y="6394"/>
                  </a:lnTo>
                  <a:lnTo>
                    <a:pt x="651698" y="6226"/>
                  </a:lnTo>
                  <a:lnTo>
                    <a:pt x="651878" y="6049"/>
                  </a:lnTo>
                  <a:lnTo>
                    <a:pt x="652058" y="5863"/>
                  </a:lnTo>
                  <a:lnTo>
                    <a:pt x="652208" y="5677"/>
                  </a:lnTo>
                  <a:lnTo>
                    <a:pt x="652327" y="5492"/>
                  </a:lnTo>
                  <a:lnTo>
                    <a:pt x="652417" y="5297"/>
                  </a:lnTo>
                  <a:lnTo>
                    <a:pt x="652447" y="5111"/>
                  </a:lnTo>
                  <a:lnTo>
                    <a:pt x="652477" y="4908"/>
                  </a:lnTo>
                  <a:lnTo>
                    <a:pt x="652477" y="3829"/>
                  </a:lnTo>
                  <a:lnTo>
                    <a:pt x="652447" y="3635"/>
                  </a:lnTo>
                  <a:lnTo>
                    <a:pt x="652417" y="3440"/>
                  </a:lnTo>
                  <a:lnTo>
                    <a:pt x="652327" y="3246"/>
                  </a:lnTo>
                  <a:lnTo>
                    <a:pt x="652208" y="3060"/>
                  </a:lnTo>
                  <a:lnTo>
                    <a:pt x="652058" y="2874"/>
                  </a:lnTo>
                  <a:lnTo>
                    <a:pt x="651878" y="2697"/>
                  </a:lnTo>
                  <a:lnTo>
                    <a:pt x="651698" y="2520"/>
                  </a:lnTo>
                  <a:lnTo>
                    <a:pt x="651459" y="2344"/>
                  </a:lnTo>
                  <a:lnTo>
                    <a:pt x="651189" y="2176"/>
                  </a:lnTo>
                  <a:lnTo>
                    <a:pt x="650919" y="2008"/>
                  </a:lnTo>
                  <a:lnTo>
                    <a:pt x="650590" y="1848"/>
                  </a:lnTo>
                  <a:lnTo>
                    <a:pt x="650260" y="1698"/>
                  </a:lnTo>
                  <a:lnTo>
                    <a:pt x="649901" y="1548"/>
                  </a:lnTo>
                  <a:lnTo>
                    <a:pt x="649512" y="1397"/>
                  </a:lnTo>
                  <a:lnTo>
                    <a:pt x="649092" y="1256"/>
                  </a:lnTo>
                  <a:lnTo>
                    <a:pt x="648673" y="1123"/>
                  </a:lnTo>
                  <a:lnTo>
                    <a:pt x="648224" y="999"/>
                  </a:lnTo>
                  <a:lnTo>
                    <a:pt x="647744" y="876"/>
                  </a:lnTo>
                  <a:lnTo>
                    <a:pt x="647265" y="770"/>
                  </a:lnTo>
                  <a:lnTo>
                    <a:pt x="646756" y="655"/>
                  </a:lnTo>
                  <a:lnTo>
                    <a:pt x="646217" y="557"/>
                  </a:lnTo>
                  <a:lnTo>
                    <a:pt x="645677" y="469"/>
                  </a:lnTo>
                  <a:lnTo>
                    <a:pt x="645108" y="380"/>
                  </a:lnTo>
                  <a:lnTo>
                    <a:pt x="644539" y="301"/>
                  </a:lnTo>
                  <a:lnTo>
                    <a:pt x="643970" y="239"/>
                  </a:lnTo>
                  <a:lnTo>
                    <a:pt x="643371" y="177"/>
                  </a:lnTo>
                  <a:lnTo>
                    <a:pt x="642742" y="124"/>
                  </a:lnTo>
                  <a:lnTo>
                    <a:pt x="642113" y="80"/>
                  </a:lnTo>
                  <a:lnTo>
                    <a:pt x="641484" y="44"/>
                  </a:lnTo>
                  <a:lnTo>
                    <a:pt x="640825" y="27"/>
                  </a:lnTo>
                  <a:lnTo>
                    <a:pt x="640166" y="9"/>
                  </a:lnTo>
                  <a:lnTo>
                    <a:pt x="639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extrusionOk="0">
                  <a:moveTo>
                    <a:pt x="87050" y="0"/>
                  </a:move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close/>
                </a:path>
              </a:pathLst>
            </a:custGeom>
            <a:solidFill>
              <a:srgbClr val="E2C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fill="none" extrusionOk="0">
                  <a:moveTo>
                    <a:pt x="1681905" y="278498"/>
                  </a:move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lnTo>
                    <a:pt x="1592041" y="0"/>
                  </a:lnTo>
                  <a:lnTo>
                    <a:pt x="1592041" y="0"/>
                  </a:lnTo>
                  <a:lnTo>
                    <a:pt x="840953" y="0"/>
                  </a:lnTo>
                  <a:lnTo>
                    <a:pt x="840953" y="0"/>
                  </a:lnTo>
                  <a:lnTo>
                    <a:pt x="89865" y="0"/>
                  </a:lnTo>
                  <a:lnTo>
                    <a:pt x="89865" y="0"/>
                  </a:lnTo>
                  <a:lnTo>
                    <a:pt x="87050" y="0"/>
                  </a:ln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89865" y="302100"/>
                  </a:lnTo>
                  <a:lnTo>
                    <a:pt x="840953" y="302100"/>
                  </a:lnTo>
                  <a:lnTo>
                    <a:pt x="840953" y="302100"/>
                  </a:lnTo>
                  <a:lnTo>
                    <a:pt x="1592041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1576853" y="293151"/>
                  </a:lnTo>
                  <a:lnTo>
                    <a:pt x="1580058" y="293134"/>
                  </a:lnTo>
                  <a:lnTo>
                    <a:pt x="1581675" y="293125"/>
                  </a:lnTo>
                  <a:lnTo>
                    <a:pt x="1583293" y="293107"/>
                  </a:lnTo>
                  <a:lnTo>
                    <a:pt x="1584940" y="293081"/>
                  </a:lnTo>
                  <a:lnTo>
                    <a:pt x="1586558" y="293054"/>
                  </a:lnTo>
                  <a:lnTo>
                    <a:pt x="1588205" y="293019"/>
                  </a:lnTo>
                  <a:lnTo>
                    <a:pt x="1589823" y="292975"/>
                  </a:lnTo>
                  <a:lnTo>
                    <a:pt x="1591471" y="292922"/>
                  </a:lnTo>
                  <a:lnTo>
                    <a:pt x="1593118" y="292869"/>
                  </a:lnTo>
                  <a:lnTo>
                    <a:pt x="1594766" y="292807"/>
                  </a:lnTo>
                  <a:lnTo>
                    <a:pt x="1596383" y="292736"/>
                  </a:lnTo>
                  <a:lnTo>
                    <a:pt x="1598031" y="292656"/>
                  </a:lnTo>
                  <a:lnTo>
                    <a:pt x="1599648" y="292577"/>
                  </a:lnTo>
                  <a:lnTo>
                    <a:pt x="1601266" y="292479"/>
                  </a:lnTo>
                  <a:lnTo>
                    <a:pt x="1602883" y="292382"/>
                  </a:lnTo>
                  <a:lnTo>
                    <a:pt x="1604501" y="292276"/>
                  </a:lnTo>
                  <a:lnTo>
                    <a:pt x="1606088" y="292152"/>
                  </a:lnTo>
                  <a:lnTo>
                    <a:pt x="1607676" y="292028"/>
                  </a:lnTo>
                  <a:lnTo>
                    <a:pt x="1609264" y="291896"/>
                  </a:lnTo>
                  <a:lnTo>
                    <a:pt x="1610821" y="291754"/>
                  </a:lnTo>
                  <a:lnTo>
                    <a:pt x="1612379" y="291595"/>
                  </a:lnTo>
                  <a:lnTo>
                    <a:pt x="1613937" y="291436"/>
                  </a:lnTo>
                  <a:lnTo>
                    <a:pt x="1615464" y="291268"/>
                  </a:lnTo>
                  <a:lnTo>
                    <a:pt x="1616962" y="291082"/>
                  </a:lnTo>
                  <a:lnTo>
                    <a:pt x="1618460" y="290888"/>
                  </a:lnTo>
                  <a:lnTo>
                    <a:pt x="1619928" y="290684"/>
                  </a:lnTo>
                  <a:lnTo>
                    <a:pt x="1621365" y="290472"/>
                  </a:lnTo>
                  <a:lnTo>
                    <a:pt x="1622803" y="290251"/>
                  </a:lnTo>
                  <a:lnTo>
                    <a:pt x="1624211" y="290012"/>
                  </a:lnTo>
                  <a:lnTo>
                    <a:pt x="1625619" y="289773"/>
                  </a:lnTo>
                  <a:lnTo>
                    <a:pt x="1626967" y="289517"/>
                  </a:lnTo>
                  <a:lnTo>
                    <a:pt x="1628315" y="289243"/>
                  </a:lnTo>
                  <a:lnTo>
                    <a:pt x="1629633" y="288960"/>
                  </a:lnTo>
                  <a:lnTo>
                    <a:pt x="1630921" y="288668"/>
                  </a:lnTo>
                  <a:lnTo>
                    <a:pt x="1632149" y="288367"/>
                  </a:lnTo>
                  <a:lnTo>
                    <a:pt x="1633377" y="288049"/>
                  </a:lnTo>
                  <a:lnTo>
                    <a:pt x="1634576" y="287722"/>
                  </a:lnTo>
                  <a:lnTo>
                    <a:pt x="1635744" y="287377"/>
                  </a:lnTo>
                  <a:lnTo>
                    <a:pt x="1636882" y="287023"/>
                  </a:lnTo>
                  <a:lnTo>
                    <a:pt x="1637990" y="286652"/>
                  </a:lnTo>
                  <a:lnTo>
                    <a:pt x="1639069" y="286272"/>
                  </a:lnTo>
                  <a:lnTo>
                    <a:pt x="1640087" y="285874"/>
                  </a:lnTo>
                  <a:lnTo>
                    <a:pt x="1641076" y="285467"/>
                  </a:lnTo>
                  <a:lnTo>
                    <a:pt x="1642034" y="285043"/>
                  </a:lnTo>
                  <a:lnTo>
                    <a:pt x="1642963" y="284600"/>
                  </a:lnTo>
                  <a:lnTo>
                    <a:pt x="1643832" y="284149"/>
                  </a:lnTo>
                  <a:lnTo>
                    <a:pt x="1644670" y="283681"/>
                  </a:lnTo>
                  <a:lnTo>
                    <a:pt x="1645449" y="283194"/>
                  </a:lnTo>
                  <a:lnTo>
                    <a:pt x="1646198" y="282699"/>
                  </a:lnTo>
                  <a:lnTo>
                    <a:pt x="1646917" y="282186"/>
                  </a:lnTo>
                  <a:lnTo>
                    <a:pt x="1647576" y="281656"/>
                  </a:lnTo>
                  <a:lnTo>
                    <a:pt x="1648175" y="281116"/>
                  </a:lnTo>
                  <a:lnTo>
                    <a:pt x="1648744" y="280550"/>
                  </a:lnTo>
                  <a:lnTo>
                    <a:pt x="1649253" y="279976"/>
                  </a:lnTo>
                  <a:lnTo>
                    <a:pt x="1649733" y="279383"/>
                  </a:lnTo>
                  <a:lnTo>
                    <a:pt x="1650152" y="278773"/>
                  </a:lnTo>
                  <a:lnTo>
                    <a:pt x="1650511" y="278145"/>
                  </a:lnTo>
                  <a:lnTo>
                    <a:pt x="1650811" y="277508"/>
                  </a:lnTo>
                  <a:lnTo>
                    <a:pt x="1651081" y="276845"/>
                  </a:lnTo>
                  <a:lnTo>
                    <a:pt x="1651290" y="276164"/>
                  </a:lnTo>
                  <a:lnTo>
                    <a:pt x="1651410" y="275475"/>
                  </a:lnTo>
                  <a:lnTo>
                    <a:pt x="1651500" y="274758"/>
                  </a:lnTo>
                  <a:lnTo>
                    <a:pt x="1651530" y="274024"/>
                  </a:lnTo>
                  <a:lnTo>
                    <a:pt x="1651530" y="19128"/>
                  </a:lnTo>
                  <a:lnTo>
                    <a:pt x="1651500" y="18394"/>
                  </a:lnTo>
                  <a:lnTo>
                    <a:pt x="1651410" y="17678"/>
                  </a:lnTo>
                  <a:lnTo>
                    <a:pt x="1651290" y="16988"/>
                  </a:lnTo>
                  <a:lnTo>
                    <a:pt x="1651081" y="16307"/>
                  </a:lnTo>
                  <a:lnTo>
                    <a:pt x="1650811" y="15644"/>
                  </a:lnTo>
                  <a:lnTo>
                    <a:pt x="1650511" y="14998"/>
                  </a:lnTo>
                  <a:lnTo>
                    <a:pt x="1650152" y="14379"/>
                  </a:lnTo>
                  <a:lnTo>
                    <a:pt x="1649733" y="13769"/>
                  </a:lnTo>
                  <a:lnTo>
                    <a:pt x="1649253" y="13177"/>
                  </a:lnTo>
                  <a:lnTo>
                    <a:pt x="1648744" y="12593"/>
                  </a:lnTo>
                  <a:lnTo>
                    <a:pt x="1648175" y="12036"/>
                  </a:lnTo>
                  <a:lnTo>
                    <a:pt x="1647576" y="11488"/>
                  </a:lnTo>
                  <a:lnTo>
                    <a:pt x="1646917" y="10966"/>
                  </a:lnTo>
                  <a:lnTo>
                    <a:pt x="1646198" y="10453"/>
                  </a:lnTo>
                  <a:lnTo>
                    <a:pt x="1645449" y="9949"/>
                  </a:lnTo>
                  <a:lnTo>
                    <a:pt x="1644670" y="9472"/>
                  </a:lnTo>
                  <a:lnTo>
                    <a:pt x="1643832" y="9003"/>
                  </a:lnTo>
                  <a:lnTo>
                    <a:pt x="1642963" y="8552"/>
                  </a:lnTo>
                  <a:lnTo>
                    <a:pt x="1642034" y="8110"/>
                  </a:lnTo>
                  <a:lnTo>
                    <a:pt x="1641076" y="7685"/>
                  </a:lnTo>
                  <a:lnTo>
                    <a:pt x="1640087" y="7278"/>
                  </a:lnTo>
                  <a:lnTo>
                    <a:pt x="1639069" y="6881"/>
                  </a:lnTo>
                  <a:lnTo>
                    <a:pt x="1637990" y="6500"/>
                  </a:lnTo>
                  <a:lnTo>
                    <a:pt x="1636882" y="6129"/>
                  </a:lnTo>
                  <a:lnTo>
                    <a:pt x="1635744" y="5775"/>
                  </a:lnTo>
                  <a:lnTo>
                    <a:pt x="1634576" y="5430"/>
                  </a:lnTo>
                  <a:lnTo>
                    <a:pt x="1633377" y="5103"/>
                  </a:lnTo>
                  <a:lnTo>
                    <a:pt x="1632149" y="4785"/>
                  </a:lnTo>
                  <a:lnTo>
                    <a:pt x="1630921" y="4484"/>
                  </a:lnTo>
                  <a:lnTo>
                    <a:pt x="1629633" y="4183"/>
                  </a:lnTo>
                  <a:lnTo>
                    <a:pt x="1628315" y="3909"/>
                  </a:lnTo>
                  <a:lnTo>
                    <a:pt x="1626967" y="3635"/>
                  </a:lnTo>
                  <a:lnTo>
                    <a:pt x="1625619" y="3379"/>
                  </a:lnTo>
                  <a:lnTo>
                    <a:pt x="1624211" y="3131"/>
                  </a:lnTo>
                  <a:lnTo>
                    <a:pt x="1622803" y="2901"/>
                  </a:lnTo>
                  <a:lnTo>
                    <a:pt x="1621365" y="2680"/>
                  </a:lnTo>
                  <a:lnTo>
                    <a:pt x="1619928" y="2468"/>
                  </a:lnTo>
                  <a:lnTo>
                    <a:pt x="1618460" y="2265"/>
                  </a:lnTo>
                  <a:lnTo>
                    <a:pt x="1616962" y="2070"/>
                  </a:lnTo>
                  <a:lnTo>
                    <a:pt x="1615464" y="1884"/>
                  </a:lnTo>
                  <a:lnTo>
                    <a:pt x="1613937" y="1716"/>
                  </a:lnTo>
                  <a:lnTo>
                    <a:pt x="1612379" y="1548"/>
                  </a:lnTo>
                  <a:lnTo>
                    <a:pt x="1610821" y="1398"/>
                  </a:lnTo>
                  <a:lnTo>
                    <a:pt x="1609264" y="1256"/>
                  </a:lnTo>
                  <a:lnTo>
                    <a:pt x="1607676" y="1124"/>
                  </a:lnTo>
                  <a:lnTo>
                    <a:pt x="1606088" y="991"/>
                  </a:lnTo>
                  <a:lnTo>
                    <a:pt x="1604501" y="876"/>
                  </a:lnTo>
                  <a:lnTo>
                    <a:pt x="1602883" y="770"/>
                  </a:lnTo>
                  <a:lnTo>
                    <a:pt x="1601266" y="673"/>
                  </a:lnTo>
                  <a:lnTo>
                    <a:pt x="1599648" y="576"/>
                  </a:lnTo>
                  <a:lnTo>
                    <a:pt x="1598031" y="487"/>
                  </a:lnTo>
                  <a:lnTo>
                    <a:pt x="1596383" y="416"/>
                  </a:lnTo>
                  <a:lnTo>
                    <a:pt x="1594766" y="346"/>
                  </a:lnTo>
                  <a:lnTo>
                    <a:pt x="1593118" y="284"/>
                  </a:lnTo>
                  <a:lnTo>
                    <a:pt x="1591471" y="222"/>
                  </a:lnTo>
                  <a:lnTo>
                    <a:pt x="1589823" y="178"/>
                  </a:lnTo>
                  <a:lnTo>
                    <a:pt x="1588205" y="133"/>
                  </a:lnTo>
                  <a:lnTo>
                    <a:pt x="1586558" y="98"/>
                  </a:lnTo>
                  <a:lnTo>
                    <a:pt x="1584940" y="72"/>
                  </a:lnTo>
                  <a:lnTo>
                    <a:pt x="1583293" y="45"/>
                  </a:lnTo>
                  <a:lnTo>
                    <a:pt x="1581675" y="27"/>
                  </a:lnTo>
                  <a:lnTo>
                    <a:pt x="1580058" y="10"/>
                  </a:lnTo>
                  <a:lnTo>
                    <a:pt x="1576853" y="1"/>
                  </a:lnTo>
                  <a:close/>
                </a:path>
              </a:pathLst>
            </a:custGeom>
            <a:solidFill>
              <a:srgbClr val="6A5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fill="none" extrusionOk="0">
                  <a:moveTo>
                    <a:pt x="74677" y="293151"/>
                  </a:moveTo>
                  <a:lnTo>
                    <a:pt x="74677" y="293151"/>
                  </a:lnTo>
                  <a:lnTo>
                    <a:pt x="71472" y="293134"/>
                  </a:lnTo>
                  <a:lnTo>
                    <a:pt x="69855" y="293125"/>
                  </a:lnTo>
                  <a:lnTo>
                    <a:pt x="68237" y="293107"/>
                  </a:lnTo>
                  <a:lnTo>
                    <a:pt x="66590" y="293081"/>
                  </a:lnTo>
                  <a:lnTo>
                    <a:pt x="64972" y="293054"/>
                  </a:lnTo>
                  <a:lnTo>
                    <a:pt x="63325" y="293019"/>
                  </a:lnTo>
                  <a:lnTo>
                    <a:pt x="61707" y="292975"/>
                  </a:lnTo>
                  <a:lnTo>
                    <a:pt x="60059" y="292922"/>
                  </a:lnTo>
                  <a:lnTo>
                    <a:pt x="58412" y="292869"/>
                  </a:lnTo>
                  <a:lnTo>
                    <a:pt x="56764" y="292807"/>
                  </a:lnTo>
                  <a:lnTo>
                    <a:pt x="55147" y="292736"/>
                  </a:lnTo>
                  <a:lnTo>
                    <a:pt x="53499" y="292656"/>
                  </a:lnTo>
                  <a:lnTo>
                    <a:pt x="51882" y="292577"/>
                  </a:lnTo>
                  <a:lnTo>
                    <a:pt x="50264" y="292479"/>
                  </a:lnTo>
                  <a:lnTo>
                    <a:pt x="48647" y="292382"/>
                  </a:lnTo>
                  <a:lnTo>
                    <a:pt x="47029" y="292276"/>
                  </a:lnTo>
                  <a:lnTo>
                    <a:pt x="45442" y="292152"/>
                  </a:lnTo>
                  <a:lnTo>
                    <a:pt x="43854" y="292028"/>
                  </a:lnTo>
                  <a:lnTo>
                    <a:pt x="42266" y="291896"/>
                  </a:lnTo>
                  <a:lnTo>
                    <a:pt x="40709" y="291754"/>
                  </a:lnTo>
                  <a:lnTo>
                    <a:pt x="39151" y="291595"/>
                  </a:lnTo>
                  <a:lnTo>
                    <a:pt x="37593" y="291436"/>
                  </a:lnTo>
                  <a:lnTo>
                    <a:pt x="36066" y="291268"/>
                  </a:lnTo>
                  <a:lnTo>
                    <a:pt x="34568" y="291082"/>
                  </a:lnTo>
                  <a:lnTo>
                    <a:pt x="33070" y="290888"/>
                  </a:lnTo>
                  <a:lnTo>
                    <a:pt x="31602" y="290684"/>
                  </a:lnTo>
                  <a:lnTo>
                    <a:pt x="30165" y="290472"/>
                  </a:lnTo>
                  <a:lnTo>
                    <a:pt x="28727" y="290251"/>
                  </a:lnTo>
                  <a:lnTo>
                    <a:pt x="27319" y="290012"/>
                  </a:lnTo>
                  <a:lnTo>
                    <a:pt x="25911" y="289773"/>
                  </a:lnTo>
                  <a:lnTo>
                    <a:pt x="24563" y="289517"/>
                  </a:lnTo>
                  <a:lnTo>
                    <a:pt x="23215" y="289243"/>
                  </a:lnTo>
                  <a:lnTo>
                    <a:pt x="21897" y="288960"/>
                  </a:lnTo>
                  <a:lnTo>
                    <a:pt x="20609" y="288668"/>
                  </a:lnTo>
                  <a:lnTo>
                    <a:pt x="19381" y="288367"/>
                  </a:lnTo>
                  <a:lnTo>
                    <a:pt x="18153" y="288049"/>
                  </a:lnTo>
                  <a:lnTo>
                    <a:pt x="16954" y="287722"/>
                  </a:lnTo>
                  <a:lnTo>
                    <a:pt x="15786" y="287377"/>
                  </a:lnTo>
                  <a:lnTo>
                    <a:pt x="14648" y="287023"/>
                  </a:lnTo>
                  <a:lnTo>
                    <a:pt x="13540" y="286652"/>
                  </a:lnTo>
                  <a:lnTo>
                    <a:pt x="12461" y="286272"/>
                  </a:lnTo>
                  <a:lnTo>
                    <a:pt x="11443" y="285874"/>
                  </a:lnTo>
                  <a:lnTo>
                    <a:pt x="10454" y="285467"/>
                  </a:lnTo>
                  <a:lnTo>
                    <a:pt x="9496" y="285043"/>
                  </a:lnTo>
                  <a:lnTo>
                    <a:pt x="8567" y="284600"/>
                  </a:lnTo>
                  <a:lnTo>
                    <a:pt x="7698" y="284149"/>
                  </a:lnTo>
                  <a:lnTo>
                    <a:pt x="6860" y="283681"/>
                  </a:lnTo>
                  <a:lnTo>
                    <a:pt x="6081" y="283194"/>
                  </a:lnTo>
                  <a:lnTo>
                    <a:pt x="5332" y="282699"/>
                  </a:lnTo>
                  <a:lnTo>
                    <a:pt x="4613" y="282186"/>
                  </a:lnTo>
                  <a:lnTo>
                    <a:pt x="3954" y="281656"/>
                  </a:lnTo>
                  <a:lnTo>
                    <a:pt x="3355" y="281116"/>
                  </a:lnTo>
                  <a:lnTo>
                    <a:pt x="2786" y="280550"/>
                  </a:lnTo>
                  <a:lnTo>
                    <a:pt x="2277" y="279976"/>
                  </a:lnTo>
                  <a:lnTo>
                    <a:pt x="1797" y="279383"/>
                  </a:lnTo>
                  <a:lnTo>
                    <a:pt x="1378" y="278773"/>
                  </a:lnTo>
                  <a:lnTo>
                    <a:pt x="1018" y="278145"/>
                  </a:lnTo>
                  <a:lnTo>
                    <a:pt x="719" y="277508"/>
                  </a:lnTo>
                  <a:lnTo>
                    <a:pt x="449" y="276845"/>
                  </a:lnTo>
                  <a:lnTo>
                    <a:pt x="240" y="276164"/>
                  </a:lnTo>
                  <a:lnTo>
                    <a:pt x="120" y="275475"/>
                  </a:lnTo>
                  <a:lnTo>
                    <a:pt x="30" y="274758"/>
                  </a:lnTo>
                  <a:lnTo>
                    <a:pt x="0" y="274024"/>
                  </a:lnTo>
                  <a:lnTo>
                    <a:pt x="0" y="19128"/>
                  </a:lnTo>
                  <a:lnTo>
                    <a:pt x="0" y="19128"/>
                  </a:lnTo>
                  <a:lnTo>
                    <a:pt x="30" y="18394"/>
                  </a:lnTo>
                  <a:lnTo>
                    <a:pt x="120" y="17678"/>
                  </a:lnTo>
                  <a:lnTo>
                    <a:pt x="240" y="16988"/>
                  </a:lnTo>
                  <a:lnTo>
                    <a:pt x="449" y="16307"/>
                  </a:lnTo>
                  <a:lnTo>
                    <a:pt x="719" y="15644"/>
                  </a:lnTo>
                  <a:lnTo>
                    <a:pt x="1018" y="14998"/>
                  </a:lnTo>
                  <a:lnTo>
                    <a:pt x="1378" y="14379"/>
                  </a:lnTo>
                  <a:lnTo>
                    <a:pt x="1797" y="13769"/>
                  </a:lnTo>
                  <a:lnTo>
                    <a:pt x="2277" y="13177"/>
                  </a:lnTo>
                  <a:lnTo>
                    <a:pt x="2786" y="12593"/>
                  </a:lnTo>
                  <a:lnTo>
                    <a:pt x="3355" y="12036"/>
                  </a:lnTo>
                  <a:lnTo>
                    <a:pt x="3954" y="11488"/>
                  </a:lnTo>
                  <a:lnTo>
                    <a:pt x="4613" y="10966"/>
                  </a:lnTo>
                  <a:lnTo>
                    <a:pt x="5332" y="10453"/>
                  </a:lnTo>
                  <a:lnTo>
                    <a:pt x="6081" y="9949"/>
                  </a:lnTo>
                  <a:lnTo>
                    <a:pt x="6860" y="9472"/>
                  </a:lnTo>
                  <a:lnTo>
                    <a:pt x="7698" y="9003"/>
                  </a:lnTo>
                  <a:lnTo>
                    <a:pt x="8567" y="8552"/>
                  </a:lnTo>
                  <a:lnTo>
                    <a:pt x="9496" y="8110"/>
                  </a:lnTo>
                  <a:lnTo>
                    <a:pt x="10454" y="7685"/>
                  </a:lnTo>
                  <a:lnTo>
                    <a:pt x="11443" y="7278"/>
                  </a:lnTo>
                  <a:lnTo>
                    <a:pt x="12461" y="6881"/>
                  </a:lnTo>
                  <a:lnTo>
                    <a:pt x="13540" y="6500"/>
                  </a:lnTo>
                  <a:lnTo>
                    <a:pt x="14648" y="6129"/>
                  </a:lnTo>
                  <a:lnTo>
                    <a:pt x="15786" y="5775"/>
                  </a:lnTo>
                  <a:lnTo>
                    <a:pt x="16954" y="5430"/>
                  </a:lnTo>
                  <a:lnTo>
                    <a:pt x="18153" y="5103"/>
                  </a:lnTo>
                  <a:lnTo>
                    <a:pt x="19381" y="4785"/>
                  </a:lnTo>
                  <a:lnTo>
                    <a:pt x="20609" y="4484"/>
                  </a:lnTo>
                  <a:lnTo>
                    <a:pt x="21897" y="4183"/>
                  </a:lnTo>
                  <a:lnTo>
                    <a:pt x="23215" y="3909"/>
                  </a:lnTo>
                  <a:lnTo>
                    <a:pt x="24563" y="3635"/>
                  </a:lnTo>
                  <a:lnTo>
                    <a:pt x="25911" y="3379"/>
                  </a:lnTo>
                  <a:lnTo>
                    <a:pt x="27319" y="3131"/>
                  </a:lnTo>
                  <a:lnTo>
                    <a:pt x="28727" y="2901"/>
                  </a:lnTo>
                  <a:lnTo>
                    <a:pt x="30165" y="2680"/>
                  </a:lnTo>
                  <a:lnTo>
                    <a:pt x="31602" y="2468"/>
                  </a:lnTo>
                  <a:lnTo>
                    <a:pt x="33070" y="2265"/>
                  </a:lnTo>
                  <a:lnTo>
                    <a:pt x="34568" y="2070"/>
                  </a:lnTo>
                  <a:lnTo>
                    <a:pt x="36066" y="1884"/>
                  </a:lnTo>
                  <a:lnTo>
                    <a:pt x="37593" y="1716"/>
                  </a:lnTo>
                  <a:lnTo>
                    <a:pt x="39151" y="1548"/>
                  </a:lnTo>
                  <a:lnTo>
                    <a:pt x="40709" y="1398"/>
                  </a:lnTo>
                  <a:lnTo>
                    <a:pt x="42266" y="1256"/>
                  </a:lnTo>
                  <a:lnTo>
                    <a:pt x="43854" y="1124"/>
                  </a:lnTo>
                  <a:lnTo>
                    <a:pt x="45442" y="991"/>
                  </a:lnTo>
                  <a:lnTo>
                    <a:pt x="47029" y="876"/>
                  </a:lnTo>
                  <a:lnTo>
                    <a:pt x="48647" y="770"/>
                  </a:lnTo>
                  <a:lnTo>
                    <a:pt x="50264" y="673"/>
                  </a:lnTo>
                  <a:lnTo>
                    <a:pt x="51882" y="576"/>
                  </a:lnTo>
                  <a:lnTo>
                    <a:pt x="53499" y="487"/>
                  </a:lnTo>
                  <a:lnTo>
                    <a:pt x="55147" y="416"/>
                  </a:lnTo>
                  <a:lnTo>
                    <a:pt x="56764" y="346"/>
                  </a:lnTo>
                  <a:lnTo>
                    <a:pt x="58412" y="284"/>
                  </a:lnTo>
                  <a:lnTo>
                    <a:pt x="60059" y="222"/>
                  </a:lnTo>
                  <a:lnTo>
                    <a:pt x="61707" y="178"/>
                  </a:lnTo>
                  <a:lnTo>
                    <a:pt x="63325" y="133"/>
                  </a:lnTo>
                  <a:lnTo>
                    <a:pt x="64972" y="98"/>
                  </a:lnTo>
                  <a:lnTo>
                    <a:pt x="66590" y="72"/>
                  </a:lnTo>
                  <a:lnTo>
                    <a:pt x="68237" y="45"/>
                  </a:lnTo>
                  <a:lnTo>
                    <a:pt x="69855" y="27"/>
                  </a:lnTo>
                  <a:lnTo>
                    <a:pt x="71472" y="10"/>
                  </a:lnTo>
                  <a:lnTo>
                    <a:pt x="74677" y="1"/>
                  </a:lnTo>
                  <a:lnTo>
                    <a:pt x="1576853" y="1"/>
                  </a:lnTo>
                  <a:lnTo>
                    <a:pt x="1576853" y="1"/>
                  </a:lnTo>
                  <a:lnTo>
                    <a:pt x="1580058" y="10"/>
                  </a:lnTo>
                  <a:lnTo>
                    <a:pt x="1581675" y="27"/>
                  </a:lnTo>
                  <a:lnTo>
                    <a:pt x="1583293" y="45"/>
                  </a:lnTo>
                  <a:lnTo>
                    <a:pt x="1584940" y="72"/>
                  </a:lnTo>
                  <a:lnTo>
                    <a:pt x="1586558" y="98"/>
                  </a:lnTo>
                  <a:lnTo>
                    <a:pt x="1588205" y="133"/>
                  </a:lnTo>
                  <a:lnTo>
                    <a:pt x="1589823" y="178"/>
                  </a:lnTo>
                  <a:lnTo>
                    <a:pt x="1591471" y="222"/>
                  </a:lnTo>
                  <a:lnTo>
                    <a:pt x="1593118" y="284"/>
                  </a:lnTo>
                  <a:lnTo>
                    <a:pt x="1594766" y="346"/>
                  </a:lnTo>
                  <a:lnTo>
                    <a:pt x="1596383" y="416"/>
                  </a:lnTo>
                  <a:lnTo>
                    <a:pt x="1598031" y="487"/>
                  </a:lnTo>
                  <a:lnTo>
                    <a:pt x="1599648" y="576"/>
                  </a:lnTo>
                  <a:lnTo>
                    <a:pt x="1601266" y="673"/>
                  </a:lnTo>
                  <a:lnTo>
                    <a:pt x="1602883" y="770"/>
                  </a:lnTo>
                  <a:lnTo>
                    <a:pt x="1604501" y="876"/>
                  </a:lnTo>
                  <a:lnTo>
                    <a:pt x="1606088" y="991"/>
                  </a:lnTo>
                  <a:lnTo>
                    <a:pt x="1607676" y="1124"/>
                  </a:lnTo>
                  <a:lnTo>
                    <a:pt x="1609264" y="1256"/>
                  </a:lnTo>
                  <a:lnTo>
                    <a:pt x="1610821" y="1398"/>
                  </a:lnTo>
                  <a:lnTo>
                    <a:pt x="1612379" y="1548"/>
                  </a:lnTo>
                  <a:lnTo>
                    <a:pt x="1613937" y="1716"/>
                  </a:lnTo>
                  <a:lnTo>
                    <a:pt x="1615464" y="1884"/>
                  </a:lnTo>
                  <a:lnTo>
                    <a:pt x="1616962" y="2070"/>
                  </a:lnTo>
                  <a:lnTo>
                    <a:pt x="1618460" y="2265"/>
                  </a:lnTo>
                  <a:lnTo>
                    <a:pt x="1619928" y="2468"/>
                  </a:lnTo>
                  <a:lnTo>
                    <a:pt x="1621365" y="2680"/>
                  </a:lnTo>
                  <a:lnTo>
                    <a:pt x="1622803" y="2901"/>
                  </a:lnTo>
                  <a:lnTo>
                    <a:pt x="1624211" y="3131"/>
                  </a:lnTo>
                  <a:lnTo>
                    <a:pt x="1625619" y="3379"/>
                  </a:lnTo>
                  <a:lnTo>
                    <a:pt x="1626967" y="3635"/>
                  </a:lnTo>
                  <a:lnTo>
                    <a:pt x="1628315" y="3909"/>
                  </a:lnTo>
                  <a:lnTo>
                    <a:pt x="1629633" y="4183"/>
                  </a:lnTo>
                  <a:lnTo>
                    <a:pt x="1630921" y="4484"/>
                  </a:lnTo>
                  <a:lnTo>
                    <a:pt x="1632149" y="4785"/>
                  </a:lnTo>
                  <a:lnTo>
                    <a:pt x="1633377" y="5103"/>
                  </a:lnTo>
                  <a:lnTo>
                    <a:pt x="1634576" y="5430"/>
                  </a:lnTo>
                  <a:lnTo>
                    <a:pt x="1635744" y="5775"/>
                  </a:lnTo>
                  <a:lnTo>
                    <a:pt x="1636882" y="6129"/>
                  </a:lnTo>
                  <a:lnTo>
                    <a:pt x="1637990" y="6500"/>
                  </a:lnTo>
                  <a:lnTo>
                    <a:pt x="1639069" y="6881"/>
                  </a:lnTo>
                  <a:lnTo>
                    <a:pt x="1640087" y="7278"/>
                  </a:lnTo>
                  <a:lnTo>
                    <a:pt x="1641076" y="7685"/>
                  </a:lnTo>
                  <a:lnTo>
                    <a:pt x="1642034" y="8110"/>
                  </a:lnTo>
                  <a:lnTo>
                    <a:pt x="1642963" y="8552"/>
                  </a:lnTo>
                  <a:lnTo>
                    <a:pt x="1643832" y="9003"/>
                  </a:lnTo>
                  <a:lnTo>
                    <a:pt x="1644670" y="9472"/>
                  </a:lnTo>
                  <a:lnTo>
                    <a:pt x="1645449" y="9949"/>
                  </a:lnTo>
                  <a:lnTo>
                    <a:pt x="1646198" y="10453"/>
                  </a:lnTo>
                  <a:lnTo>
                    <a:pt x="1646917" y="10966"/>
                  </a:lnTo>
                  <a:lnTo>
                    <a:pt x="1647576" y="11488"/>
                  </a:lnTo>
                  <a:lnTo>
                    <a:pt x="1648175" y="12036"/>
                  </a:lnTo>
                  <a:lnTo>
                    <a:pt x="1648744" y="12593"/>
                  </a:lnTo>
                  <a:lnTo>
                    <a:pt x="1649253" y="13177"/>
                  </a:lnTo>
                  <a:lnTo>
                    <a:pt x="1649733" y="13769"/>
                  </a:lnTo>
                  <a:lnTo>
                    <a:pt x="1650152" y="14379"/>
                  </a:lnTo>
                  <a:lnTo>
                    <a:pt x="1650511" y="14998"/>
                  </a:lnTo>
                  <a:lnTo>
                    <a:pt x="1650811" y="15644"/>
                  </a:lnTo>
                  <a:lnTo>
                    <a:pt x="1651081" y="16307"/>
                  </a:lnTo>
                  <a:lnTo>
                    <a:pt x="1651290" y="16988"/>
                  </a:lnTo>
                  <a:lnTo>
                    <a:pt x="1651410" y="17678"/>
                  </a:lnTo>
                  <a:lnTo>
                    <a:pt x="1651500" y="18394"/>
                  </a:lnTo>
                  <a:lnTo>
                    <a:pt x="1651530" y="19128"/>
                  </a:lnTo>
                  <a:lnTo>
                    <a:pt x="1651530" y="274024"/>
                  </a:lnTo>
                  <a:lnTo>
                    <a:pt x="1651530" y="274024"/>
                  </a:lnTo>
                  <a:lnTo>
                    <a:pt x="1651500" y="274758"/>
                  </a:lnTo>
                  <a:lnTo>
                    <a:pt x="1651410" y="275475"/>
                  </a:lnTo>
                  <a:lnTo>
                    <a:pt x="1651290" y="276164"/>
                  </a:lnTo>
                  <a:lnTo>
                    <a:pt x="1651081" y="276845"/>
                  </a:lnTo>
                  <a:lnTo>
                    <a:pt x="1650811" y="277508"/>
                  </a:lnTo>
                  <a:lnTo>
                    <a:pt x="1650511" y="278145"/>
                  </a:lnTo>
                  <a:lnTo>
                    <a:pt x="1650152" y="278773"/>
                  </a:lnTo>
                  <a:lnTo>
                    <a:pt x="1649733" y="279383"/>
                  </a:lnTo>
                  <a:lnTo>
                    <a:pt x="1649253" y="279976"/>
                  </a:lnTo>
                  <a:lnTo>
                    <a:pt x="1648744" y="280550"/>
                  </a:lnTo>
                  <a:lnTo>
                    <a:pt x="1648175" y="281116"/>
                  </a:lnTo>
                  <a:lnTo>
                    <a:pt x="1647576" y="281656"/>
                  </a:lnTo>
                  <a:lnTo>
                    <a:pt x="1646917" y="282186"/>
                  </a:lnTo>
                  <a:lnTo>
                    <a:pt x="1646198" y="282699"/>
                  </a:lnTo>
                  <a:lnTo>
                    <a:pt x="1645449" y="283194"/>
                  </a:lnTo>
                  <a:lnTo>
                    <a:pt x="1644670" y="283681"/>
                  </a:lnTo>
                  <a:lnTo>
                    <a:pt x="1643832" y="284149"/>
                  </a:lnTo>
                  <a:lnTo>
                    <a:pt x="1642963" y="284600"/>
                  </a:lnTo>
                  <a:lnTo>
                    <a:pt x="1642034" y="285043"/>
                  </a:lnTo>
                  <a:lnTo>
                    <a:pt x="1641076" y="285467"/>
                  </a:lnTo>
                  <a:lnTo>
                    <a:pt x="1640087" y="285874"/>
                  </a:lnTo>
                  <a:lnTo>
                    <a:pt x="1639069" y="286272"/>
                  </a:lnTo>
                  <a:lnTo>
                    <a:pt x="1637990" y="286652"/>
                  </a:lnTo>
                  <a:lnTo>
                    <a:pt x="1636882" y="287023"/>
                  </a:lnTo>
                  <a:lnTo>
                    <a:pt x="1635744" y="287377"/>
                  </a:lnTo>
                  <a:lnTo>
                    <a:pt x="1634576" y="287722"/>
                  </a:lnTo>
                  <a:lnTo>
                    <a:pt x="1633377" y="288049"/>
                  </a:lnTo>
                  <a:lnTo>
                    <a:pt x="1632149" y="288367"/>
                  </a:lnTo>
                  <a:lnTo>
                    <a:pt x="1630921" y="288668"/>
                  </a:lnTo>
                  <a:lnTo>
                    <a:pt x="1629633" y="288960"/>
                  </a:lnTo>
                  <a:lnTo>
                    <a:pt x="1628315" y="289243"/>
                  </a:lnTo>
                  <a:lnTo>
                    <a:pt x="1626967" y="289517"/>
                  </a:lnTo>
                  <a:lnTo>
                    <a:pt x="1625619" y="289773"/>
                  </a:lnTo>
                  <a:lnTo>
                    <a:pt x="1624211" y="290012"/>
                  </a:lnTo>
                  <a:lnTo>
                    <a:pt x="1622803" y="290251"/>
                  </a:lnTo>
                  <a:lnTo>
                    <a:pt x="1621365" y="290472"/>
                  </a:lnTo>
                  <a:lnTo>
                    <a:pt x="1619928" y="290684"/>
                  </a:lnTo>
                  <a:lnTo>
                    <a:pt x="1618460" y="290888"/>
                  </a:lnTo>
                  <a:lnTo>
                    <a:pt x="1616962" y="291082"/>
                  </a:lnTo>
                  <a:lnTo>
                    <a:pt x="1615464" y="291268"/>
                  </a:lnTo>
                  <a:lnTo>
                    <a:pt x="1613937" y="291436"/>
                  </a:lnTo>
                  <a:lnTo>
                    <a:pt x="1612379" y="291595"/>
                  </a:lnTo>
                  <a:lnTo>
                    <a:pt x="1610821" y="291754"/>
                  </a:lnTo>
                  <a:lnTo>
                    <a:pt x="1609264" y="291896"/>
                  </a:lnTo>
                  <a:lnTo>
                    <a:pt x="1607676" y="292028"/>
                  </a:lnTo>
                  <a:lnTo>
                    <a:pt x="1606088" y="292152"/>
                  </a:lnTo>
                  <a:lnTo>
                    <a:pt x="1604501" y="292276"/>
                  </a:lnTo>
                  <a:lnTo>
                    <a:pt x="1602883" y="292382"/>
                  </a:lnTo>
                  <a:lnTo>
                    <a:pt x="1601266" y="292479"/>
                  </a:lnTo>
                  <a:lnTo>
                    <a:pt x="1599648" y="292577"/>
                  </a:lnTo>
                  <a:lnTo>
                    <a:pt x="1598031" y="292656"/>
                  </a:lnTo>
                  <a:lnTo>
                    <a:pt x="1596383" y="292736"/>
                  </a:lnTo>
                  <a:lnTo>
                    <a:pt x="1594766" y="292807"/>
                  </a:lnTo>
                  <a:lnTo>
                    <a:pt x="1593118" y="292869"/>
                  </a:lnTo>
                  <a:lnTo>
                    <a:pt x="1591471" y="292922"/>
                  </a:lnTo>
                  <a:lnTo>
                    <a:pt x="1589823" y="292975"/>
                  </a:lnTo>
                  <a:lnTo>
                    <a:pt x="1588205" y="293019"/>
                  </a:lnTo>
                  <a:lnTo>
                    <a:pt x="1586558" y="293054"/>
                  </a:lnTo>
                  <a:lnTo>
                    <a:pt x="1584940" y="293081"/>
                  </a:lnTo>
                  <a:lnTo>
                    <a:pt x="1583293" y="293107"/>
                  </a:lnTo>
                  <a:lnTo>
                    <a:pt x="1581675" y="293125"/>
                  </a:lnTo>
                  <a:lnTo>
                    <a:pt x="1580058" y="293134"/>
                  </a:lnTo>
                  <a:lnTo>
                    <a:pt x="1576853" y="293151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1580418" y="239227"/>
                  </a:lnTo>
                  <a:lnTo>
                    <a:pt x="1580418" y="0"/>
                  </a:lnTo>
                  <a:close/>
                </a:path>
              </a:pathLst>
            </a:custGeom>
            <a:solidFill>
              <a:srgbClr val="FAA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fill="none" extrusionOk="0">
                  <a:moveTo>
                    <a:pt x="1580418" y="239227"/>
                  </a:moveTo>
                  <a:lnTo>
                    <a:pt x="0" y="239227"/>
                  </a:lnTo>
                  <a:lnTo>
                    <a:pt x="0" y="0"/>
                  </a:lnTo>
                  <a:lnTo>
                    <a:pt x="1580418" y="0"/>
                  </a:lnTo>
                  <a:lnTo>
                    <a:pt x="1580418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-21778925" y="-2371200"/>
              <a:ext cx="2099850" cy="619900"/>
            </a:xfrm>
            <a:custGeom>
              <a:avLst/>
              <a:gdLst/>
              <a:ahLst/>
              <a:cxnLst/>
              <a:rect l="l" t="t" r="r" b="b"/>
              <a:pathLst>
                <a:path w="83994" h="24796" extrusionOk="0">
                  <a:moveTo>
                    <a:pt x="40919" y="0"/>
                  </a:moveTo>
                  <a:lnTo>
                    <a:pt x="39840" y="9"/>
                  </a:lnTo>
                  <a:lnTo>
                    <a:pt x="38762" y="36"/>
                  </a:lnTo>
                  <a:lnTo>
                    <a:pt x="37713" y="62"/>
                  </a:lnTo>
                  <a:lnTo>
                    <a:pt x="36635" y="98"/>
                  </a:lnTo>
                  <a:lnTo>
                    <a:pt x="35587" y="142"/>
                  </a:lnTo>
                  <a:lnTo>
                    <a:pt x="34568" y="195"/>
                  </a:lnTo>
                  <a:lnTo>
                    <a:pt x="33520" y="248"/>
                  </a:lnTo>
                  <a:lnTo>
                    <a:pt x="32501" y="319"/>
                  </a:lnTo>
                  <a:lnTo>
                    <a:pt x="31513" y="389"/>
                  </a:lnTo>
                  <a:lnTo>
                    <a:pt x="30494" y="469"/>
                  </a:lnTo>
                  <a:lnTo>
                    <a:pt x="29506" y="557"/>
                  </a:lnTo>
                  <a:lnTo>
                    <a:pt x="28517" y="646"/>
                  </a:lnTo>
                  <a:lnTo>
                    <a:pt x="27559" y="752"/>
                  </a:lnTo>
                  <a:lnTo>
                    <a:pt x="26600" y="858"/>
                  </a:lnTo>
                  <a:lnTo>
                    <a:pt x="25642" y="973"/>
                  </a:lnTo>
                  <a:lnTo>
                    <a:pt x="24713" y="1088"/>
                  </a:lnTo>
                  <a:lnTo>
                    <a:pt x="23784" y="1221"/>
                  </a:lnTo>
                  <a:lnTo>
                    <a:pt x="22886" y="1353"/>
                  </a:lnTo>
                  <a:lnTo>
                    <a:pt x="21987" y="1495"/>
                  </a:lnTo>
                  <a:lnTo>
                    <a:pt x="21088" y="1636"/>
                  </a:lnTo>
                  <a:lnTo>
                    <a:pt x="20220" y="1795"/>
                  </a:lnTo>
                  <a:lnTo>
                    <a:pt x="19351" y="1946"/>
                  </a:lnTo>
                  <a:lnTo>
                    <a:pt x="18512" y="2114"/>
                  </a:lnTo>
                  <a:lnTo>
                    <a:pt x="17674" y="2282"/>
                  </a:lnTo>
                  <a:lnTo>
                    <a:pt x="16865" y="2459"/>
                  </a:lnTo>
                  <a:lnTo>
                    <a:pt x="16056" y="2644"/>
                  </a:lnTo>
                  <a:lnTo>
                    <a:pt x="15277" y="2830"/>
                  </a:lnTo>
                  <a:lnTo>
                    <a:pt x="14528" y="3016"/>
                  </a:lnTo>
                  <a:lnTo>
                    <a:pt x="13750" y="3219"/>
                  </a:lnTo>
                  <a:lnTo>
                    <a:pt x="13031" y="3423"/>
                  </a:lnTo>
                  <a:lnTo>
                    <a:pt x="12312" y="3626"/>
                  </a:lnTo>
                  <a:lnTo>
                    <a:pt x="11593" y="3838"/>
                  </a:lnTo>
                  <a:lnTo>
                    <a:pt x="10904" y="4059"/>
                  </a:lnTo>
                  <a:lnTo>
                    <a:pt x="10245" y="4280"/>
                  </a:lnTo>
                  <a:lnTo>
                    <a:pt x="9586" y="4510"/>
                  </a:lnTo>
                  <a:lnTo>
                    <a:pt x="8957" y="4740"/>
                  </a:lnTo>
                  <a:lnTo>
                    <a:pt x="8358" y="4979"/>
                  </a:lnTo>
                  <a:lnTo>
                    <a:pt x="7759" y="5218"/>
                  </a:lnTo>
                  <a:lnTo>
                    <a:pt x="7159" y="5465"/>
                  </a:lnTo>
                  <a:lnTo>
                    <a:pt x="6620" y="5713"/>
                  </a:lnTo>
                  <a:lnTo>
                    <a:pt x="6081" y="5969"/>
                  </a:lnTo>
                  <a:lnTo>
                    <a:pt x="5572" y="6226"/>
                  </a:lnTo>
                  <a:lnTo>
                    <a:pt x="5063" y="6482"/>
                  </a:lnTo>
                  <a:lnTo>
                    <a:pt x="4583" y="6747"/>
                  </a:lnTo>
                  <a:lnTo>
                    <a:pt x="4134" y="7022"/>
                  </a:lnTo>
                  <a:lnTo>
                    <a:pt x="3715" y="7296"/>
                  </a:lnTo>
                  <a:lnTo>
                    <a:pt x="3295" y="7570"/>
                  </a:lnTo>
                  <a:lnTo>
                    <a:pt x="2906" y="7844"/>
                  </a:lnTo>
                  <a:lnTo>
                    <a:pt x="2546" y="8136"/>
                  </a:lnTo>
                  <a:lnTo>
                    <a:pt x="2217" y="8419"/>
                  </a:lnTo>
                  <a:lnTo>
                    <a:pt x="1887" y="8711"/>
                  </a:lnTo>
                  <a:lnTo>
                    <a:pt x="1588" y="9002"/>
                  </a:lnTo>
                  <a:lnTo>
                    <a:pt x="1318" y="9294"/>
                  </a:lnTo>
                  <a:lnTo>
                    <a:pt x="1079" y="9595"/>
                  </a:lnTo>
                  <a:lnTo>
                    <a:pt x="869" y="9896"/>
                  </a:lnTo>
                  <a:lnTo>
                    <a:pt x="659" y="10196"/>
                  </a:lnTo>
                  <a:lnTo>
                    <a:pt x="480" y="10506"/>
                  </a:lnTo>
                  <a:lnTo>
                    <a:pt x="330" y="10815"/>
                  </a:lnTo>
                  <a:lnTo>
                    <a:pt x="210" y="11125"/>
                  </a:lnTo>
                  <a:lnTo>
                    <a:pt x="120" y="11443"/>
                  </a:lnTo>
                  <a:lnTo>
                    <a:pt x="60" y="11753"/>
                  </a:lnTo>
                  <a:lnTo>
                    <a:pt x="30" y="12071"/>
                  </a:lnTo>
                  <a:lnTo>
                    <a:pt x="0" y="12398"/>
                  </a:lnTo>
                  <a:lnTo>
                    <a:pt x="30" y="12716"/>
                  </a:lnTo>
                  <a:lnTo>
                    <a:pt x="60" y="13035"/>
                  </a:lnTo>
                  <a:lnTo>
                    <a:pt x="120" y="13344"/>
                  </a:lnTo>
                  <a:lnTo>
                    <a:pt x="210" y="13663"/>
                  </a:lnTo>
                  <a:lnTo>
                    <a:pt x="330" y="13972"/>
                  </a:lnTo>
                  <a:lnTo>
                    <a:pt x="480" y="14282"/>
                  </a:lnTo>
                  <a:lnTo>
                    <a:pt x="659" y="14591"/>
                  </a:lnTo>
                  <a:lnTo>
                    <a:pt x="869" y="14892"/>
                  </a:lnTo>
                  <a:lnTo>
                    <a:pt x="1079" y="15192"/>
                  </a:lnTo>
                  <a:lnTo>
                    <a:pt x="1318" y="15493"/>
                  </a:lnTo>
                  <a:lnTo>
                    <a:pt x="1588" y="15785"/>
                  </a:lnTo>
                  <a:lnTo>
                    <a:pt x="1887" y="16077"/>
                  </a:lnTo>
                  <a:lnTo>
                    <a:pt x="2217" y="16369"/>
                  </a:lnTo>
                  <a:lnTo>
                    <a:pt x="2546" y="16660"/>
                  </a:lnTo>
                  <a:lnTo>
                    <a:pt x="2906" y="16943"/>
                  </a:lnTo>
                  <a:lnTo>
                    <a:pt x="3295" y="17217"/>
                  </a:lnTo>
                  <a:lnTo>
                    <a:pt x="3715" y="17500"/>
                  </a:lnTo>
                  <a:lnTo>
                    <a:pt x="4134" y="17766"/>
                  </a:lnTo>
                  <a:lnTo>
                    <a:pt x="4583" y="18040"/>
                  </a:lnTo>
                  <a:lnTo>
                    <a:pt x="5063" y="18305"/>
                  </a:lnTo>
                  <a:lnTo>
                    <a:pt x="5572" y="18562"/>
                  </a:lnTo>
                  <a:lnTo>
                    <a:pt x="6081" y="18827"/>
                  </a:lnTo>
                  <a:lnTo>
                    <a:pt x="6620" y="19074"/>
                  </a:lnTo>
                  <a:lnTo>
                    <a:pt x="7159" y="19322"/>
                  </a:lnTo>
                  <a:lnTo>
                    <a:pt x="7759" y="19570"/>
                  </a:lnTo>
                  <a:lnTo>
                    <a:pt x="8358" y="19808"/>
                  </a:lnTo>
                  <a:lnTo>
                    <a:pt x="8957" y="20047"/>
                  </a:lnTo>
                  <a:lnTo>
                    <a:pt x="9586" y="20277"/>
                  </a:lnTo>
                  <a:lnTo>
                    <a:pt x="10245" y="20507"/>
                  </a:lnTo>
                  <a:lnTo>
                    <a:pt x="10904" y="20728"/>
                  </a:lnTo>
                  <a:lnTo>
                    <a:pt x="11593" y="20949"/>
                  </a:lnTo>
                  <a:lnTo>
                    <a:pt x="12312" y="21161"/>
                  </a:lnTo>
                  <a:lnTo>
                    <a:pt x="13031" y="21365"/>
                  </a:lnTo>
                  <a:lnTo>
                    <a:pt x="13750" y="21568"/>
                  </a:lnTo>
                  <a:lnTo>
                    <a:pt x="14528" y="21772"/>
                  </a:lnTo>
                  <a:lnTo>
                    <a:pt x="15277" y="21957"/>
                  </a:lnTo>
                  <a:lnTo>
                    <a:pt x="16056" y="22143"/>
                  </a:lnTo>
                  <a:lnTo>
                    <a:pt x="16865" y="22329"/>
                  </a:lnTo>
                  <a:lnTo>
                    <a:pt x="17674" y="22506"/>
                  </a:lnTo>
                  <a:lnTo>
                    <a:pt x="18512" y="22674"/>
                  </a:lnTo>
                  <a:lnTo>
                    <a:pt x="19351" y="22842"/>
                  </a:lnTo>
                  <a:lnTo>
                    <a:pt x="20220" y="23001"/>
                  </a:lnTo>
                  <a:lnTo>
                    <a:pt x="21088" y="23151"/>
                  </a:lnTo>
                  <a:lnTo>
                    <a:pt x="21987" y="23293"/>
                  </a:lnTo>
                  <a:lnTo>
                    <a:pt x="22886" y="23434"/>
                  </a:lnTo>
                  <a:lnTo>
                    <a:pt x="23784" y="23567"/>
                  </a:lnTo>
                  <a:lnTo>
                    <a:pt x="24713" y="23699"/>
                  </a:lnTo>
                  <a:lnTo>
                    <a:pt x="25642" y="23814"/>
                  </a:lnTo>
                  <a:lnTo>
                    <a:pt x="26600" y="23929"/>
                  </a:lnTo>
                  <a:lnTo>
                    <a:pt x="27559" y="24035"/>
                  </a:lnTo>
                  <a:lnTo>
                    <a:pt x="28517" y="24141"/>
                  </a:lnTo>
                  <a:lnTo>
                    <a:pt x="29506" y="24230"/>
                  </a:lnTo>
                  <a:lnTo>
                    <a:pt x="30494" y="24318"/>
                  </a:lnTo>
                  <a:lnTo>
                    <a:pt x="31513" y="24398"/>
                  </a:lnTo>
                  <a:lnTo>
                    <a:pt x="32501" y="24477"/>
                  </a:lnTo>
                  <a:lnTo>
                    <a:pt x="33520" y="24539"/>
                  </a:lnTo>
                  <a:lnTo>
                    <a:pt x="34568" y="24601"/>
                  </a:lnTo>
                  <a:lnTo>
                    <a:pt x="35587" y="24645"/>
                  </a:lnTo>
                  <a:lnTo>
                    <a:pt x="36635" y="24690"/>
                  </a:lnTo>
                  <a:lnTo>
                    <a:pt x="37713" y="24725"/>
                  </a:lnTo>
                  <a:lnTo>
                    <a:pt x="38762" y="24752"/>
                  </a:lnTo>
                  <a:lnTo>
                    <a:pt x="39840" y="24778"/>
                  </a:lnTo>
                  <a:lnTo>
                    <a:pt x="40919" y="24787"/>
                  </a:lnTo>
                  <a:lnTo>
                    <a:pt x="41997" y="24796"/>
                  </a:lnTo>
                  <a:lnTo>
                    <a:pt x="43075" y="24787"/>
                  </a:lnTo>
                  <a:lnTo>
                    <a:pt x="44154" y="24778"/>
                  </a:lnTo>
                  <a:lnTo>
                    <a:pt x="45232" y="24752"/>
                  </a:lnTo>
                  <a:lnTo>
                    <a:pt x="46281" y="24725"/>
                  </a:lnTo>
                  <a:lnTo>
                    <a:pt x="47359" y="24690"/>
                  </a:lnTo>
                  <a:lnTo>
                    <a:pt x="48407" y="24645"/>
                  </a:lnTo>
                  <a:lnTo>
                    <a:pt x="49426" y="24601"/>
                  </a:lnTo>
                  <a:lnTo>
                    <a:pt x="50474" y="24539"/>
                  </a:lnTo>
                  <a:lnTo>
                    <a:pt x="51493" y="24477"/>
                  </a:lnTo>
                  <a:lnTo>
                    <a:pt x="52481" y="24398"/>
                  </a:lnTo>
                  <a:lnTo>
                    <a:pt x="53500" y="24318"/>
                  </a:lnTo>
                  <a:lnTo>
                    <a:pt x="54488" y="24230"/>
                  </a:lnTo>
                  <a:lnTo>
                    <a:pt x="55477" y="24141"/>
                  </a:lnTo>
                  <a:lnTo>
                    <a:pt x="56435" y="24035"/>
                  </a:lnTo>
                  <a:lnTo>
                    <a:pt x="57394" y="23929"/>
                  </a:lnTo>
                  <a:lnTo>
                    <a:pt x="58352" y="23814"/>
                  </a:lnTo>
                  <a:lnTo>
                    <a:pt x="59281" y="23699"/>
                  </a:lnTo>
                  <a:lnTo>
                    <a:pt x="60210" y="23567"/>
                  </a:lnTo>
                  <a:lnTo>
                    <a:pt x="61108" y="23434"/>
                  </a:lnTo>
                  <a:lnTo>
                    <a:pt x="62007" y="23293"/>
                  </a:lnTo>
                  <a:lnTo>
                    <a:pt x="62905" y="23151"/>
                  </a:lnTo>
                  <a:lnTo>
                    <a:pt x="63774" y="23001"/>
                  </a:lnTo>
                  <a:lnTo>
                    <a:pt x="64643" y="22842"/>
                  </a:lnTo>
                  <a:lnTo>
                    <a:pt x="65482" y="22674"/>
                  </a:lnTo>
                  <a:lnTo>
                    <a:pt x="66320" y="22506"/>
                  </a:lnTo>
                  <a:lnTo>
                    <a:pt x="67129" y="22329"/>
                  </a:lnTo>
                  <a:lnTo>
                    <a:pt x="67938" y="22143"/>
                  </a:lnTo>
                  <a:lnTo>
                    <a:pt x="68717" y="21957"/>
                  </a:lnTo>
                  <a:lnTo>
                    <a:pt x="69466" y="21772"/>
                  </a:lnTo>
                  <a:lnTo>
                    <a:pt x="70244" y="21568"/>
                  </a:lnTo>
                  <a:lnTo>
                    <a:pt x="70963" y="21365"/>
                  </a:lnTo>
                  <a:lnTo>
                    <a:pt x="71682" y="21161"/>
                  </a:lnTo>
                  <a:lnTo>
                    <a:pt x="72401" y="20949"/>
                  </a:lnTo>
                  <a:lnTo>
                    <a:pt x="73090" y="20728"/>
                  </a:lnTo>
                  <a:lnTo>
                    <a:pt x="73749" y="20507"/>
                  </a:lnTo>
                  <a:lnTo>
                    <a:pt x="74408" y="20277"/>
                  </a:lnTo>
                  <a:lnTo>
                    <a:pt x="75037" y="20047"/>
                  </a:lnTo>
                  <a:lnTo>
                    <a:pt x="75636" y="19808"/>
                  </a:lnTo>
                  <a:lnTo>
                    <a:pt x="76235" y="19570"/>
                  </a:lnTo>
                  <a:lnTo>
                    <a:pt x="76834" y="19322"/>
                  </a:lnTo>
                  <a:lnTo>
                    <a:pt x="77374" y="19074"/>
                  </a:lnTo>
                  <a:lnTo>
                    <a:pt x="77913" y="18827"/>
                  </a:lnTo>
                  <a:lnTo>
                    <a:pt x="78422" y="18562"/>
                  </a:lnTo>
                  <a:lnTo>
                    <a:pt x="78931" y="18305"/>
                  </a:lnTo>
                  <a:lnTo>
                    <a:pt x="79411" y="18040"/>
                  </a:lnTo>
                  <a:lnTo>
                    <a:pt x="79860" y="17766"/>
                  </a:lnTo>
                  <a:lnTo>
                    <a:pt x="80279" y="17500"/>
                  </a:lnTo>
                  <a:lnTo>
                    <a:pt x="80699" y="17217"/>
                  </a:lnTo>
                  <a:lnTo>
                    <a:pt x="81088" y="16943"/>
                  </a:lnTo>
                  <a:lnTo>
                    <a:pt x="81447" y="16660"/>
                  </a:lnTo>
                  <a:lnTo>
                    <a:pt x="81777" y="16369"/>
                  </a:lnTo>
                  <a:lnTo>
                    <a:pt x="82106" y="16077"/>
                  </a:lnTo>
                  <a:lnTo>
                    <a:pt x="82406" y="15785"/>
                  </a:lnTo>
                  <a:lnTo>
                    <a:pt x="82676" y="15493"/>
                  </a:lnTo>
                  <a:lnTo>
                    <a:pt x="82915" y="15192"/>
                  </a:lnTo>
                  <a:lnTo>
                    <a:pt x="83125" y="14892"/>
                  </a:lnTo>
                  <a:lnTo>
                    <a:pt x="83335" y="14591"/>
                  </a:lnTo>
                  <a:lnTo>
                    <a:pt x="83514" y="14282"/>
                  </a:lnTo>
                  <a:lnTo>
                    <a:pt x="83664" y="13972"/>
                  </a:lnTo>
                  <a:lnTo>
                    <a:pt x="83784" y="13663"/>
                  </a:lnTo>
                  <a:lnTo>
                    <a:pt x="83874" y="13344"/>
                  </a:lnTo>
                  <a:lnTo>
                    <a:pt x="83934" y="13035"/>
                  </a:lnTo>
                  <a:lnTo>
                    <a:pt x="83964" y="12716"/>
                  </a:lnTo>
                  <a:lnTo>
                    <a:pt x="83994" y="12398"/>
                  </a:lnTo>
                  <a:lnTo>
                    <a:pt x="83964" y="12071"/>
                  </a:lnTo>
                  <a:lnTo>
                    <a:pt x="83934" y="11753"/>
                  </a:lnTo>
                  <a:lnTo>
                    <a:pt x="83874" y="11443"/>
                  </a:lnTo>
                  <a:lnTo>
                    <a:pt x="83784" y="11125"/>
                  </a:lnTo>
                  <a:lnTo>
                    <a:pt x="83664" y="10815"/>
                  </a:lnTo>
                  <a:lnTo>
                    <a:pt x="83514" y="10506"/>
                  </a:lnTo>
                  <a:lnTo>
                    <a:pt x="83335" y="10196"/>
                  </a:lnTo>
                  <a:lnTo>
                    <a:pt x="83125" y="9896"/>
                  </a:lnTo>
                  <a:lnTo>
                    <a:pt x="82915" y="9595"/>
                  </a:lnTo>
                  <a:lnTo>
                    <a:pt x="82676" y="9294"/>
                  </a:lnTo>
                  <a:lnTo>
                    <a:pt x="82406" y="9002"/>
                  </a:lnTo>
                  <a:lnTo>
                    <a:pt x="82106" y="8711"/>
                  </a:lnTo>
                  <a:lnTo>
                    <a:pt x="81777" y="8419"/>
                  </a:lnTo>
                  <a:lnTo>
                    <a:pt x="81447" y="8136"/>
                  </a:lnTo>
                  <a:lnTo>
                    <a:pt x="81088" y="7844"/>
                  </a:lnTo>
                  <a:lnTo>
                    <a:pt x="80699" y="7570"/>
                  </a:lnTo>
                  <a:lnTo>
                    <a:pt x="80279" y="7296"/>
                  </a:lnTo>
                  <a:lnTo>
                    <a:pt x="79860" y="7022"/>
                  </a:lnTo>
                  <a:lnTo>
                    <a:pt x="79411" y="6747"/>
                  </a:lnTo>
                  <a:lnTo>
                    <a:pt x="78931" y="6482"/>
                  </a:lnTo>
                  <a:lnTo>
                    <a:pt x="78422" y="6226"/>
                  </a:lnTo>
                  <a:lnTo>
                    <a:pt x="77913" y="5969"/>
                  </a:lnTo>
                  <a:lnTo>
                    <a:pt x="77374" y="5713"/>
                  </a:lnTo>
                  <a:lnTo>
                    <a:pt x="76834" y="5465"/>
                  </a:lnTo>
                  <a:lnTo>
                    <a:pt x="76235" y="5218"/>
                  </a:lnTo>
                  <a:lnTo>
                    <a:pt x="75636" y="4979"/>
                  </a:lnTo>
                  <a:lnTo>
                    <a:pt x="75037" y="4740"/>
                  </a:lnTo>
                  <a:lnTo>
                    <a:pt x="74408" y="4510"/>
                  </a:lnTo>
                  <a:lnTo>
                    <a:pt x="73749" y="4280"/>
                  </a:lnTo>
                  <a:lnTo>
                    <a:pt x="73090" y="4059"/>
                  </a:lnTo>
                  <a:lnTo>
                    <a:pt x="72401" y="3838"/>
                  </a:lnTo>
                  <a:lnTo>
                    <a:pt x="71682" y="3626"/>
                  </a:lnTo>
                  <a:lnTo>
                    <a:pt x="70963" y="3423"/>
                  </a:lnTo>
                  <a:lnTo>
                    <a:pt x="70244" y="3219"/>
                  </a:lnTo>
                  <a:lnTo>
                    <a:pt x="69466" y="3016"/>
                  </a:lnTo>
                  <a:lnTo>
                    <a:pt x="68717" y="2830"/>
                  </a:lnTo>
                  <a:lnTo>
                    <a:pt x="67938" y="2644"/>
                  </a:lnTo>
                  <a:lnTo>
                    <a:pt x="67129" y="2459"/>
                  </a:lnTo>
                  <a:lnTo>
                    <a:pt x="66320" y="2282"/>
                  </a:lnTo>
                  <a:lnTo>
                    <a:pt x="65482" y="2114"/>
                  </a:lnTo>
                  <a:lnTo>
                    <a:pt x="64643" y="1946"/>
                  </a:lnTo>
                  <a:lnTo>
                    <a:pt x="63774" y="1795"/>
                  </a:lnTo>
                  <a:lnTo>
                    <a:pt x="62905" y="1636"/>
                  </a:lnTo>
                  <a:lnTo>
                    <a:pt x="62007" y="1495"/>
                  </a:lnTo>
                  <a:lnTo>
                    <a:pt x="61108" y="1353"/>
                  </a:lnTo>
                  <a:lnTo>
                    <a:pt x="60210" y="1221"/>
                  </a:lnTo>
                  <a:lnTo>
                    <a:pt x="59281" y="1088"/>
                  </a:lnTo>
                  <a:lnTo>
                    <a:pt x="58352" y="973"/>
                  </a:lnTo>
                  <a:lnTo>
                    <a:pt x="57394" y="858"/>
                  </a:lnTo>
                  <a:lnTo>
                    <a:pt x="56435" y="752"/>
                  </a:lnTo>
                  <a:lnTo>
                    <a:pt x="55477" y="646"/>
                  </a:lnTo>
                  <a:lnTo>
                    <a:pt x="54488" y="557"/>
                  </a:lnTo>
                  <a:lnTo>
                    <a:pt x="53500" y="469"/>
                  </a:lnTo>
                  <a:lnTo>
                    <a:pt x="52481" y="389"/>
                  </a:lnTo>
                  <a:lnTo>
                    <a:pt x="51493" y="319"/>
                  </a:lnTo>
                  <a:lnTo>
                    <a:pt x="50474" y="248"/>
                  </a:lnTo>
                  <a:lnTo>
                    <a:pt x="49426" y="195"/>
                  </a:lnTo>
                  <a:lnTo>
                    <a:pt x="48407" y="142"/>
                  </a:lnTo>
                  <a:lnTo>
                    <a:pt x="47359" y="98"/>
                  </a:lnTo>
                  <a:lnTo>
                    <a:pt x="46281" y="62"/>
                  </a:lnTo>
                  <a:lnTo>
                    <a:pt x="45232" y="36"/>
                  </a:lnTo>
                  <a:lnTo>
                    <a:pt x="44154" y="9"/>
                  </a:lnTo>
                  <a:lnTo>
                    <a:pt x="43075" y="0"/>
                  </a:lnTo>
                  <a:close/>
                </a:path>
              </a:pathLst>
            </a:custGeom>
            <a:solidFill>
              <a:srgbClr val="9C7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close/>
                </a:path>
              </a:pathLst>
            </a:custGeom>
            <a:solidFill>
              <a:srgbClr val="B1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fill="none" extrusionOk="0">
                  <a:moveTo>
                    <a:pt x="74677" y="293151"/>
                  </a:move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lnTo>
                    <a:pt x="74677" y="1"/>
                  </a:lnTo>
                  <a:lnTo>
                    <a:pt x="74677" y="1"/>
                  </a:ln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624589" y="239227"/>
                  </a:lnTo>
                  <a:lnTo>
                    <a:pt x="1031016" y="0"/>
                  </a:lnTo>
                  <a:close/>
                </a:path>
              </a:pathLst>
            </a:custGeom>
            <a:solidFill>
              <a:srgbClr val="FC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fill="none" extrusionOk="0">
                  <a:moveTo>
                    <a:pt x="0" y="239227"/>
                  </a:moveTo>
                  <a:lnTo>
                    <a:pt x="624589" y="239227"/>
                  </a:lnTo>
                  <a:lnTo>
                    <a:pt x="1031016" y="0"/>
                  </a:lnTo>
                  <a:lnTo>
                    <a:pt x="0" y="0"/>
                  </a:lnTo>
                  <a:lnTo>
                    <a:pt x="0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-27230700" y="-7375850"/>
              <a:ext cx="12735300" cy="2933875"/>
            </a:xfrm>
            <a:custGeom>
              <a:avLst/>
              <a:gdLst/>
              <a:ahLst/>
              <a:cxnLst/>
              <a:rect l="l" t="t" r="r" b="b"/>
              <a:pathLst>
                <a:path w="509412" h="117355" extrusionOk="0">
                  <a:moveTo>
                    <a:pt x="60359" y="3786"/>
                  </a:moveTo>
                  <a:lnTo>
                    <a:pt x="60748" y="3795"/>
                  </a:lnTo>
                  <a:lnTo>
                    <a:pt x="61168" y="3812"/>
                  </a:lnTo>
                  <a:lnTo>
                    <a:pt x="61527" y="3839"/>
                  </a:lnTo>
                  <a:lnTo>
                    <a:pt x="61917" y="3883"/>
                  </a:lnTo>
                  <a:lnTo>
                    <a:pt x="62246" y="3927"/>
                  </a:lnTo>
                  <a:lnTo>
                    <a:pt x="62576" y="3989"/>
                  </a:lnTo>
                  <a:lnTo>
                    <a:pt x="62905" y="4051"/>
                  </a:lnTo>
                  <a:lnTo>
                    <a:pt x="63175" y="4131"/>
                  </a:lnTo>
                  <a:lnTo>
                    <a:pt x="63444" y="4219"/>
                  </a:lnTo>
                  <a:lnTo>
                    <a:pt x="63654" y="4307"/>
                  </a:lnTo>
                  <a:lnTo>
                    <a:pt x="63864" y="4405"/>
                  </a:lnTo>
                  <a:lnTo>
                    <a:pt x="64044" y="4502"/>
                  </a:lnTo>
                  <a:lnTo>
                    <a:pt x="64163" y="4617"/>
                  </a:lnTo>
                  <a:lnTo>
                    <a:pt x="64253" y="4732"/>
                  </a:lnTo>
                  <a:lnTo>
                    <a:pt x="64313" y="4847"/>
                  </a:lnTo>
                  <a:lnTo>
                    <a:pt x="64343" y="4962"/>
                  </a:lnTo>
                  <a:lnTo>
                    <a:pt x="64313" y="5086"/>
                  </a:lnTo>
                  <a:lnTo>
                    <a:pt x="64253" y="5201"/>
                  </a:lnTo>
                  <a:lnTo>
                    <a:pt x="64163" y="5316"/>
                  </a:lnTo>
                  <a:lnTo>
                    <a:pt x="64044" y="5422"/>
                  </a:lnTo>
                  <a:lnTo>
                    <a:pt x="63864" y="5528"/>
                  </a:lnTo>
                  <a:lnTo>
                    <a:pt x="63654" y="5625"/>
                  </a:lnTo>
                  <a:lnTo>
                    <a:pt x="63444" y="5713"/>
                  </a:lnTo>
                  <a:lnTo>
                    <a:pt x="63175" y="5802"/>
                  </a:lnTo>
                  <a:lnTo>
                    <a:pt x="62905" y="5873"/>
                  </a:lnTo>
                  <a:lnTo>
                    <a:pt x="62576" y="5943"/>
                  </a:lnTo>
                  <a:lnTo>
                    <a:pt x="62246" y="6005"/>
                  </a:lnTo>
                  <a:lnTo>
                    <a:pt x="61917" y="6050"/>
                  </a:lnTo>
                  <a:lnTo>
                    <a:pt x="61527" y="6094"/>
                  </a:lnTo>
                  <a:lnTo>
                    <a:pt x="61168" y="6120"/>
                  </a:lnTo>
                  <a:lnTo>
                    <a:pt x="60748" y="6138"/>
                  </a:lnTo>
                  <a:lnTo>
                    <a:pt x="60359" y="6147"/>
                  </a:lnTo>
                  <a:lnTo>
                    <a:pt x="52301" y="6147"/>
                  </a:lnTo>
                  <a:lnTo>
                    <a:pt x="51882" y="6138"/>
                  </a:lnTo>
                  <a:lnTo>
                    <a:pt x="51492" y="6120"/>
                  </a:lnTo>
                  <a:lnTo>
                    <a:pt x="51103" y="6094"/>
                  </a:lnTo>
                  <a:lnTo>
                    <a:pt x="50744" y="6050"/>
                  </a:lnTo>
                  <a:lnTo>
                    <a:pt x="50384" y="6005"/>
                  </a:lnTo>
                  <a:lnTo>
                    <a:pt x="50055" y="5943"/>
                  </a:lnTo>
                  <a:lnTo>
                    <a:pt x="49755" y="5873"/>
                  </a:lnTo>
                  <a:lnTo>
                    <a:pt x="49485" y="5802"/>
                  </a:lnTo>
                  <a:lnTo>
                    <a:pt x="49216" y="5713"/>
                  </a:lnTo>
                  <a:lnTo>
                    <a:pt x="48976" y="5625"/>
                  </a:lnTo>
                  <a:lnTo>
                    <a:pt x="48797" y="5528"/>
                  </a:lnTo>
                  <a:lnTo>
                    <a:pt x="48617" y="5422"/>
                  </a:lnTo>
                  <a:lnTo>
                    <a:pt x="48497" y="5316"/>
                  </a:lnTo>
                  <a:lnTo>
                    <a:pt x="48377" y="5201"/>
                  </a:lnTo>
                  <a:lnTo>
                    <a:pt x="48317" y="5086"/>
                  </a:lnTo>
                  <a:lnTo>
                    <a:pt x="48317" y="4962"/>
                  </a:lnTo>
                  <a:lnTo>
                    <a:pt x="48317" y="4847"/>
                  </a:lnTo>
                  <a:lnTo>
                    <a:pt x="48377" y="4732"/>
                  </a:lnTo>
                  <a:lnTo>
                    <a:pt x="48497" y="4617"/>
                  </a:lnTo>
                  <a:lnTo>
                    <a:pt x="48617" y="4502"/>
                  </a:lnTo>
                  <a:lnTo>
                    <a:pt x="48797" y="4405"/>
                  </a:lnTo>
                  <a:lnTo>
                    <a:pt x="48976" y="4307"/>
                  </a:lnTo>
                  <a:lnTo>
                    <a:pt x="49216" y="4219"/>
                  </a:lnTo>
                  <a:lnTo>
                    <a:pt x="49485" y="4131"/>
                  </a:lnTo>
                  <a:lnTo>
                    <a:pt x="49755" y="4051"/>
                  </a:lnTo>
                  <a:lnTo>
                    <a:pt x="50055" y="3989"/>
                  </a:lnTo>
                  <a:lnTo>
                    <a:pt x="50384" y="3927"/>
                  </a:lnTo>
                  <a:lnTo>
                    <a:pt x="50744" y="3883"/>
                  </a:lnTo>
                  <a:lnTo>
                    <a:pt x="51103" y="3839"/>
                  </a:lnTo>
                  <a:lnTo>
                    <a:pt x="51492" y="3812"/>
                  </a:lnTo>
                  <a:lnTo>
                    <a:pt x="51882" y="3795"/>
                  </a:lnTo>
                  <a:lnTo>
                    <a:pt x="52301" y="3786"/>
                  </a:lnTo>
                  <a:close/>
                  <a:moveTo>
                    <a:pt x="84503" y="3786"/>
                  </a:moveTo>
                  <a:lnTo>
                    <a:pt x="84892" y="3795"/>
                  </a:lnTo>
                  <a:lnTo>
                    <a:pt x="85311" y="3812"/>
                  </a:lnTo>
                  <a:lnTo>
                    <a:pt x="85671" y="3839"/>
                  </a:lnTo>
                  <a:lnTo>
                    <a:pt x="86060" y="3883"/>
                  </a:lnTo>
                  <a:lnTo>
                    <a:pt x="86390" y="3927"/>
                  </a:lnTo>
                  <a:lnTo>
                    <a:pt x="86719" y="3989"/>
                  </a:lnTo>
                  <a:lnTo>
                    <a:pt x="87049" y="4051"/>
                  </a:lnTo>
                  <a:lnTo>
                    <a:pt x="87318" y="4131"/>
                  </a:lnTo>
                  <a:lnTo>
                    <a:pt x="87588" y="4219"/>
                  </a:lnTo>
                  <a:lnTo>
                    <a:pt x="87798" y="4307"/>
                  </a:lnTo>
                  <a:lnTo>
                    <a:pt x="88007" y="4405"/>
                  </a:lnTo>
                  <a:lnTo>
                    <a:pt x="88187" y="4502"/>
                  </a:lnTo>
                  <a:lnTo>
                    <a:pt x="88307" y="4617"/>
                  </a:lnTo>
                  <a:lnTo>
                    <a:pt x="88397" y="4732"/>
                  </a:lnTo>
                  <a:lnTo>
                    <a:pt x="88457" y="4847"/>
                  </a:lnTo>
                  <a:lnTo>
                    <a:pt x="88487" y="4962"/>
                  </a:lnTo>
                  <a:lnTo>
                    <a:pt x="88457" y="5086"/>
                  </a:lnTo>
                  <a:lnTo>
                    <a:pt x="88397" y="5201"/>
                  </a:lnTo>
                  <a:lnTo>
                    <a:pt x="88307" y="5316"/>
                  </a:lnTo>
                  <a:lnTo>
                    <a:pt x="88187" y="5422"/>
                  </a:lnTo>
                  <a:lnTo>
                    <a:pt x="88007" y="5528"/>
                  </a:lnTo>
                  <a:lnTo>
                    <a:pt x="87798" y="5625"/>
                  </a:lnTo>
                  <a:lnTo>
                    <a:pt x="87588" y="5713"/>
                  </a:lnTo>
                  <a:lnTo>
                    <a:pt x="87318" y="5802"/>
                  </a:lnTo>
                  <a:lnTo>
                    <a:pt x="87049" y="5873"/>
                  </a:lnTo>
                  <a:lnTo>
                    <a:pt x="86719" y="5943"/>
                  </a:lnTo>
                  <a:lnTo>
                    <a:pt x="86390" y="6005"/>
                  </a:lnTo>
                  <a:lnTo>
                    <a:pt x="86060" y="6050"/>
                  </a:lnTo>
                  <a:lnTo>
                    <a:pt x="85671" y="6094"/>
                  </a:lnTo>
                  <a:lnTo>
                    <a:pt x="85311" y="6120"/>
                  </a:lnTo>
                  <a:lnTo>
                    <a:pt x="84892" y="6138"/>
                  </a:lnTo>
                  <a:lnTo>
                    <a:pt x="84503" y="6147"/>
                  </a:lnTo>
                  <a:lnTo>
                    <a:pt x="76445" y="6147"/>
                  </a:lnTo>
                  <a:lnTo>
                    <a:pt x="76025" y="6138"/>
                  </a:lnTo>
                  <a:lnTo>
                    <a:pt x="75636" y="6120"/>
                  </a:lnTo>
                  <a:lnTo>
                    <a:pt x="75247" y="6094"/>
                  </a:lnTo>
                  <a:lnTo>
                    <a:pt x="74887" y="6050"/>
                  </a:lnTo>
                  <a:lnTo>
                    <a:pt x="74528" y="6005"/>
                  </a:lnTo>
                  <a:lnTo>
                    <a:pt x="74198" y="5943"/>
                  </a:lnTo>
                  <a:lnTo>
                    <a:pt x="73899" y="5873"/>
                  </a:lnTo>
                  <a:lnTo>
                    <a:pt x="73629" y="5802"/>
                  </a:lnTo>
                  <a:lnTo>
                    <a:pt x="73359" y="5713"/>
                  </a:lnTo>
                  <a:lnTo>
                    <a:pt x="73120" y="5625"/>
                  </a:lnTo>
                  <a:lnTo>
                    <a:pt x="72940" y="5528"/>
                  </a:lnTo>
                  <a:lnTo>
                    <a:pt x="72760" y="5422"/>
                  </a:lnTo>
                  <a:lnTo>
                    <a:pt x="72641" y="5316"/>
                  </a:lnTo>
                  <a:lnTo>
                    <a:pt x="72521" y="5201"/>
                  </a:lnTo>
                  <a:lnTo>
                    <a:pt x="72461" y="5086"/>
                  </a:lnTo>
                  <a:lnTo>
                    <a:pt x="72461" y="4962"/>
                  </a:lnTo>
                  <a:lnTo>
                    <a:pt x="72461" y="4847"/>
                  </a:lnTo>
                  <a:lnTo>
                    <a:pt x="72521" y="4732"/>
                  </a:lnTo>
                  <a:lnTo>
                    <a:pt x="72641" y="4617"/>
                  </a:lnTo>
                  <a:lnTo>
                    <a:pt x="72760" y="4502"/>
                  </a:lnTo>
                  <a:lnTo>
                    <a:pt x="72940" y="4405"/>
                  </a:lnTo>
                  <a:lnTo>
                    <a:pt x="73120" y="4307"/>
                  </a:lnTo>
                  <a:lnTo>
                    <a:pt x="73359" y="4219"/>
                  </a:lnTo>
                  <a:lnTo>
                    <a:pt x="73629" y="4131"/>
                  </a:lnTo>
                  <a:lnTo>
                    <a:pt x="73899" y="4051"/>
                  </a:lnTo>
                  <a:lnTo>
                    <a:pt x="74198" y="3989"/>
                  </a:lnTo>
                  <a:lnTo>
                    <a:pt x="74528" y="3927"/>
                  </a:lnTo>
                  <a:lnTo>
                    <a:pt x="74887" y="3883"/>
                  </a:lnTo>
                  <a:lnTo>
                    <a:pt x="75247" y="3839"/>
                  </a:lnTo>
                  <a:lnTo>
                    <a:pt x="75636" y="3812"/>
                  </a:lnTo>
                  <a:lnTo>
                    <a:pt x="76025" y="3795"/>
                  </a:lnTo>
                  <a:lnTo>
                    <a:pt x="76445" y="3786"/>
                  </a:lnTo>
                  <a:close/>
                  <a:moveTo>
                    <a:pt x="108646" y="3786"/>
                  </a:moveTo>
                  <a:lnTo>
                    <a:pt x="109036" y="3795"/>
                  </a:lnTo>
                  <a:lnTo>
                    <a:pt x="109455" y="3812"/>
                  </a:lnTo>
                  <a:lnTo>
                    <a:pt x="109815" y="3839"/>
                  </a:lnTo>
                  <a:lnTo>
                    <a:pt x="110204" y="3883"/>
                  </a:lnTo>
                  <a:lnTo>
                    <a:pt x="110533" y="3927"/>
                  </a:lnTo>
                  <a:lnTo>
                    <a:pt x="110863" y="3989"/>
                  </a:lnTo>
                  <a:lnTo>
                    <a:pt x="111192" y="4051"/>
                  </a:lnTo>
                  <a:lnTo>
                    <a:pt x="111462" y="4131"/>
                  </a:lnTo>
                  <a:lnTo>
                    <a:pt x="111732" y="4219"/>
                  </a:lnTo>
                  <a:lnTo>
                    <a:pt x="111941" y="4307"/>
                  </a:lnTo>
                  <a:lnTo>
                    <a:pt x="112151" y="4405"/>
                  </a:lnTo>
                  <a:lnTo>
                    <a:pt x="112331" y="4502"/>
                  </a:lnTo>
                  <a:lnTo>
                    <a:pt x="112451" y="4617"/>
                  </a:lnTo>
                  <a:lnTo>
                    <a:pt x="112540" y="4732"/>
                  </a:lnTo>
                  <a:lnTo>
                    <a:pt x="112600" y="4847"/>
                  </a:lnTo>
                  <a:lnTo>
                    <a:pt x="112630" y="4962"/>
                  </a:lnTo>
                  <a:lnTo>
                    <a:pt x="112600" y="5086"/>
                  </a:lnTo>
                  <a:lnTo>
                    <a:pt x="112540" y="5201"/>
                  </a:lnTo>
                  <a:lnTo>
                    <a:pt x="112451" y="5316"/>
                  </a:lnTo>
                  <a:lnTo>
                    <a:pt x="112331" y="5422"/>
                  </a:lnTo>
                  <a:lnTo>
                    <a:pt x="112151" y="5528"/>
                  </a:lnTo>
                  <a:lnTo>
                    <a:pt x="111941" y="5625"/>
                  </a:lnTo>
                  <a:lnTo>
                    <a:pt x="111732" y="5713"/>
                  </a:lnTo>
                  <a:lnTo>
                    <a:pt x="111462" y="5802"/>
                  </a:lnTo>
                  <a:lnTo>
                    <a:pt x="111192" y="5873"/>
                  </a:lnTo>
                  <a:lnTo>
                    <a:pt x="110863" y="5943"/>
                  </a:lnTo>
                  <a:lnTo>
                    <a:pt x="110533" y="6005"/>
                  </a:lnTo>
                  <a:lnTo>
                    <a:pt x="110204" y="6050"/>
                  </a:lnTo>
                  <a:lnTo>
                    <a:pt x="109815" y="6094"/>
                  </a:lnTo>
                  <a:lnTo>
                    <a:pt x="109455" y="6120"/>
                  </a:lnTo>
                  <a:lnTo>
                    <a:pt x="109036" y="6138"/>
                  </a:lnTo>
                  <a:lnTo>
                    <a:pt x="108646" y="6147"/>
                  </a:lnTo>
                  <a:lnTo>
                    <a:pt x="100588" y="6147"/>
                  </a:lnTo>
                  <a:lnTo>
                    <a:pt x="100169" y="6138"/>
                  </a:lnTo>
                  <a:lnTo>
                    <a:pt x="99780" y="6120"/>
                  </a:lnTo>
                  <a:lnTo>
                    <a:pt x="99390" y="6094"/>
                  </a:lnTo>
                  <a:lnTo>
                    <a:pt x="99031" y="6050"/>
                  </a:lnTo>
                  <a:lnTo>
                    <a:pt x="98671" y="6005"/>
                  </a:lnTo>
                  <a:lnTo>
                    <a:pt x="98342" y="5943"/>
                  </a:lnTo>
                  <a:lnTo>
                    <a:pt x="98042" y="5873"/>
                  </a:lnTo>
                  <a:lnTo>
                    <a:pt x="97773" y="5802"/>
                  </a:lnTo>
                  <a:lnTo>
                    <a:pt x="97503" y="5713"/>
                  </a:lnTo>
                  <a:lnTo>
                    <a:pt x="97263" y="5625"/>
                  </a:lnTo>
                  <a:lnTo>
                    <a:pt x="97084" y="5528"/>
                  </a:lnTo>
                  <a:lnTo>
                    <a:pt x="96904" y="5422"/>
                  </a:lnTo>
                  <a:lnTo>
                    <a:pt x="96784" y="5316"/>
                  </a:lnTo>
                  <a:lnTo>
                    <a:pt x="96664" y="5201"/>
                  </a:lnTo>
                  <a:lnTo>
                    <a:pt x="96604" y="5086"/>
                  </a:lnTo>
                  <a:lnTo>
                    <a:pt x="96604" y="4962"/>
                  </a:lnTo>
                  <a:lnTo>
                    <a:pt x="96604" y="4847"/>
                  </a:lnTo>
                  <a:lnTo>
                    <a:pt x="96664" y="4732"/>
                  </a:lnTo>
                  <a:lnTo>
                    <a:pt x="96784" y="4617"/>
                  </a:lnTo>
                  <a:lnTo>
                    <a:pt x="96904" y="4502"/>
                  </a:lnTo>
                  <a:lnTo>
                    <a:pt x="97084" y="4405"/>
                  </a:lnTo>
                  <a:lnTo>
                    <a:pt x="97263" y="4307"/>
                  </a:lnTo>
                  <a:lnTo>
                    <a:pt x="97503" y="4219"/>
                  </a:lnTo>
                  <a:lnTo>
                    <a:pt x="97773" y="4131"/>
                  </a:lnTo>
                  <a:lnTo>
                    <a:pt x="98042" y="4051"/>
                  </a:lnTo>
                  <a:lnTo>
                    <a:pt x="98342" y="3989"/>
                  </a:lnTo>
                  <a:lnTo>
                    <a:pt x="98671" y="3927"/>
                  </a:lnTo>
                  <a:lnTo>
                    <a:pt x="99031" y="3883"/>
                  </a:lnTo>
                  <a:lnTo>
                    <a:pt x="99390" y="3839"/>
                  </a:lnTo>
                  <a:lnTo>
                    <a:pt x="99780" y="3812"/>
                  </a:lnTo>
                  <a:lnTo>
                    <a:pt x="100169" y="3795"/>
                  </a:lnTo>
                  <a:lnTo>
                    <a:pt x="100588" y="3786"/>
                  </a:lnTo>
                  <a:close/>
                  <a:moveTo>
                    <a:pt x="132790" y="3786"/>
                  </a:moveTo>
                  <a:lnTo>
                    <a:pt x="133179" y="3795"/>
                  </a:lnTo>
                  <a:lnTo>
                    <a:pt x="133599" y="3812"/>
                  </a:lnTo>
                  <a:lnTo>
                    <a:pt x="133958" y="3839"/>
                  </a:lnTo>
                  <a:lnTo>
                    <a:pt x="134348" y="3883"/>
                  </a:lnTo>
                  <a:lnTo>
                    <a:pt x="134677" y="3927"/>
                  </a:lnTo>
                  <a:lnTo>
                    <a:pt x="135007" y="3989"/>
                  </a:lnTo>
                  <a:lnTo>
                    <a:pt x="135336" y="4051"/>
                  </a:lnTo>
                  <a:lnTo>
                    <a:pt x="135606" y="4131"/>
                  </a:lnTo>
                  <a:lnTo>
                    <a:pt x="135875" y="4219"/>
                  </a:lnTo>
                  <a:lnTo>
                    <a:pt x="136085" y="4307"/>
                  </a:lnTo>
                  <a:lnTo>
                    <a:pt x="136295" y="4405"/>
                  </a:lnTo>
                  <a:lnTo>
                    <a:pt x="136474" y="4502"/>
                  </a:lnTo>
                  <a:lnTo>
                    <a:pt x="136594" y="4617"/>
                  </a:lnTo>
                  <a:lnTo>
                    <a:pt x="136684" y="4732"/>
                  </a:lnTo>
                  <a:lnTo>
                    <a:pt x="136744" y="4847"/>
                  </a:lnTo>
                  <a:lnTo>
                    <a:pt x="136774" y="4962"/>
                  </a:lnTo>
                  <a:lnTo>
                    <a:pt x="136744" y="5086"/>
                  </a:lnTo>
                  <a:lnTo>
                    <a:pt x="136684" y="5201"/>
                  </a:lnTo>
                  <a:lnTo>
                    <a:pt x="136594" y="5316"/>
                  </a:lnTo>
                  <a:lnTo>
                    <a:pt x="136474" y="5422"/>
                  </a:lnTo>
                  <a:lnTo>
                    <a:pt x="136295" y="5528"/>
                  </a:lnTo>
                  <a:lnTo>
                    <a:pt x="136085" y="5625"/>
                  </a:lnTo>
                  <a:lnTo>
                    <a:pt x="135875" y="5713"/>
                  </a:lnTo>
                  <a:lnTo>
                    <a:pt x="135606" y="5802"/>
                  </a:lnTo>
                  <a:lnTo>
                    <a:pt x="135336" y="5873"/>
                  </a:lnTo>
                  <a:lnTo>
                    <a:pt x="135007" y="5943"/>
                  </a:lnTo>
                  <a:lnTo>
                    <a:pt x="134677" y="6005"/>
                  </a:lnTo>
                  <a:lnTo>
                    <a:pt x="134348" y="6050"/>
                  </a:lnTo>
                  <a:lnTo>
                    <a:pt x="133958" y="6094"/>
                  </a:lnTo>
                  <a:lnTo>
                    <a:pt x="133599" y="6120"/>
                  </a:lnTo>
                  <a:lnTo>
                    <a:pt x="133179" y="6138"/>
                  </a:lnTo>
                  <a:lnTo>
                    <a:pt x="132790" y="6147"/>
                  </a:lnTo>
                  <a:lnTo>
                    <a:pt x="124732" y="6147"/>
                  </a:lnTo>
                  <a:lnTo>
                    <a:pt x="124313" y="6138"/>
                  </a:lnTo>
                  <a:lnTo>
                    <a:pt x="123923" y="6120"/>
                  </a:lnTo>
                  <a:lnTo>
                    <a:pt x="123534" y="6094"/>
                  </a:lnTo>
                  <a:lnTo>
                    <a:pt x="123174" y="6050"/>
                  </a:lnTo>
                  <a:lnTo>
                    <a:pt x="122815" y="6005"/>
                  </a:lnTo>
                  <a:lnTo>
                    <a:pt x="122485" y="5943"/>
                  </a:lnTo>
                  <a:lnTo>
                    <a:pt x="122186" y="5873"/>
                  </a:lnTo>
                  <a:lnTo>
                    <a:pt x="121916" y="5802"/>
                  </a:lnTo>
                  <a:lnTo>
                    <a:pt x="121647" y="5713"/>
                  </a:lnTo>
                  <a:lnTo>
                    <a:pt x="121407" y="5625"/>
                  </a:lnTo>
                  <a:lnTo>
                    <a:pt x="121227" y="5528"/>
                  </a:lnTo>
                  <a:lnTo>
                    <a:pt x="121048" y="5422"/>
                  </a:lnTo>
                  <a:lnTo>
                    <a:pt x="120928" y="5316"/>
                  </a:lnTo>
                  <a:lnTo>
                    <a:pt x="120808" y="5201"/>
                  </a:lnTo>
                  <a:lnTo>
                    <a:pt x="120748" y="5086"/>
                  </a:lnTo>
                  <a:lnTo>
                    <a:pt x="120748" y="4962"/>
                  </a:lnTo>
                  <a:lnTo>
                    <a:pt x="120748" y="4847"/>
                  </a:lnTo>
                  <a:lnTo>
                    <a:pt x="120808" y="4732"/>
                  </a:lnTo>
                  <a:lnTo>
                    <a:pt x="120928" y="4617"/>
                  </a:lnTo>
                  <a:lnTo>
                    <a:pt x="121048" y="4502"/>
                  </a:lnTo>
                  <a:lnTo>
                    <a:pt x="121227" y="4405"/>
                  </a:lnTo>
                  <a:lnTo>
                    <a:pt x="121407" y="4307"/>
                  </a:lnTo>
                  <a:lnTo>
                    <a:pt x="121647" y="4219"/>
                  </a:lnTo>
                  <a:lnTo>
                    <a:pt x="121916" y="4131"/>
                  </a:lnTo>
                  <a:lnTo>
                    <a:pt x="122186" y="4051"/>
                  </a:lnTo>
                  <a:lnTo>
                    <a:pt x="122485" y="3989"/>
                  </a:lnTo>
                  <a:lnTo>
                    <a:pt x="122815" y="3927"/>
                  </a:lnTo>
                  <a:lnTo>
                    <a:pt x="123174" y="3883"/>
                  </a:lnTo>
                  <a:lnTo>
                    <a:pt x="123534" y="3839"/>
                  </a:lnTo>
                  <a:lnTo>
                    <a:pt x="123923" y="3812"/>
                  </a:lnTo>
                  <a:lnTo>
                    <a:pt x="124313" y="3795"/>
                  </a:lnTo>
                  <a:lnTo>
                    <a:pt x="124732" y="3786"/>
                  </a:lnTo>
                  <a:close/>
                  <a:moveTo>
                    <a:pt x="156933" y="3786"/>
                  </a:moveTo>
                  <a:lnTo>
                    <a:pt x="157323" y="3795"/>
                  </a:lnTo>
                  <a:lnTo>
                    <a:pt x="157742" y="3812"/>
                  </a:lnTo>
                  <a:lnTo>
                    <a:pt x="158102" y="3839"/>
                  </a:lnTo>
                  <a:lnTo>
                    <a:pt x="158491" y="3883"/>
                  </a:lnTo>
                  <a:lnTo>
                    <a:pt x="158821" y="3927"/>
                  </a:lnTo>
                  <a:lnTo>
                    <a:pt x="159150" y="3989"/>
                  </a:lnTo>
                  <a:lnTo>
                    <a:pt x="159480" y="4051"/>
                  </a:lnTo>
                  <a:lnTo>
                    <a:pt x="159749" y="4131"/>
                  </a:lnTo>
                  <a:lnTo>
                    <a:pt x="160019" y="4219"/>
                  </a:lnTo>
                  <a:lnTo>
                    <a:pt x="160228" y="4307"/>
                  </a:lnTo>
                  <a:lnTo>
                    <a:pt x="160438" y="4405"/>
                  </a:lnTo>
                  <a:lnTo>
                    <a:pt x="160618" y="4502"/>
                  </a:lnTo>
                  <a:lnTo>
                    <a:pt x="160738" y="4617"/>
                  </a:lnTo>
                  <a:lnTo>
                    <a:pt x="160828" y="4732"/>
                  </a:lnTo>
                  <a:lnTo>
                    <a:pt x="160888" y="4847"/>
                  </a:lnTo>
                  <a:lnTo>
                    <a:pt x="160917" y="4962"/>
                  </a:lnTo>
                  <a:lnTo>
                    <a:pt x="160888" y="5086"/>
                  </a:lnTo>
                  <a:lnTo>
                    <a:pt x="160828" y="5201"/>
                  </a:lnTo>
                  <a:lnTo>
                    <a:pt x="160738" y="5316"/>
                  </a:lnTo>
                  <a:lnTo>
                    <a:pt x="160618" y="5422"/>
                  </a:lnTo>
                  <a:lnTo>
                    <a:pt x="160438" y="5528"/>
                  </a:lnTo>
                  <a:lnTo>
                    <a:pt x="160228" y="5625"/>
                  </a:lnTo>
                  <a:lnTo>
                    <a:pt x="160019" y="5713"/>
                  </a:lnTo>
                  <a:lnTo>
                    <a:pt x="159749" y="5802"/>
                  </a:lnTo>
                  <a:lnTo>
                    <a:pt x="159480" y="5873"/>
                  </a:lnTo>
                  <a:lnTo>
                    <a:pt x="159150" y="5943"/>
                  </a:lnTo>
                  <a:lnTo>
                    <a:pt x="158821" y="6005"/>
                  </a:lnTo>
                  <a:lnTo>
                    <a:pt x="158491" y="6050"/>
                  </a:lnTo>
                  <a:lnTo>
                    <a:pt x="158102" y="6094"/>
                  </a:lnTo>
                  <a:lnTo>
                    <a:pt x="157742" y="6120"/>
                  </a:lnTo>
                  <a:lnTo>
                    <a:pt x="157323" y="6138"/>
                  </a:lnTo>
                  <a:lnTo>
                    <a:pt x="156933" y="6147"/>
                  </a:lnTo>
                  <a:lnTo>
                    <a:pt x="148876" y="6147"/>
                  </a:lnTo>
                  <a:lnTo>
                    <a:pt x="148456" y="6138"/>
                  </a:lnTo>
                  <a:lnTo>
                    <a:pt x="148067" y="6120"/>
                  </a:lnTo>
                  <a:lnTo>
                    <a:pt x="147677" y="6094"/>
                  </a:lnTo>
                  <a:lnTo>
                    <a:pt x="147318" y="6050"/>
                  </a:lnTo>
                  <a:lnTo>
                    <a:pt x="146959" y="6005"/>
                  </a:lnTo>
                  <a:lnTo>
                    <a:pt x="146629" y="5943"/>
                  </a:lnTo>
                  <a:lnTo>
                    <a:pt x="146329" y="5873"/>
                  </a:lnTo>
                  <a:lnTo>
                    <a:pt x="146060" y="5802"/>
                  </a:lnTo>
                  <a:lnTo>
                    <a:pt x="145790" y="5713"/>
                  </a:lnTo>
                  <a:lnTo>
                    <a:pt x="145551" y="5625"/>
                  </a:lnTo>
                  <a:lnTo>
                    <a:pt x="145371" y="5528"/>
                  </a:lnTo>
                  <a:lnTo>
                    <a:pt x="145191" y="5422"/>
                  </a:lnTo>
                  <a:lnTo>
                    <a:pt x="145071" y="5316"/>
                  </a:lnTo>
                  <a:lnTo>
                    <a:pt x="144952" y="5201"/>
                  </a:lnTo>
                  <a:lnTo>
                    <a:pt x="144892" y="5086"/>
                  </a:lnTo>
                  <a:lnTo>
                    <a:pt x="144892" y="4962"/>
                  </a:lnTo>
                  <a:lnTo>
                    <a:pt x="144892" y="4847"/>
                  </a:lnTo>
                  <a:lnTo>
                    <a:pt x="144952" y="4732"/>
                  </a:lnTo>
                  <a:lnTo>
                    <a:pt x="145071" y="4617"/>
                  </a:lnTo>
                  <a:lnTo>
                    <a:pt x="145191" y="4502"/>
                  </a:lnTo>
                  <a:lnTo>
                    <a:pt x="145371" y="4405"/>
                  </a:lnTo>
                  <a:lnTo>
                    <a:pt x="145551" y="4307"/>
                  </a:lnTo>
                  <a:lnTo>
                    <a:pt x="145790" y="4219"/>
                  </a:lnTo>
                  <a:lnTo>
                    <a:pt x="146060" y="4131"/>
                  </a:lnTo>
                  <a:lnTo>
                    <a:pt x="146329" y="4051"/>
                  </a:lnTo>
                  <a:lnTo>
                    <a:pt x="146629" y="3989"/>
                  </a:lnTo>
                  <a:lnTo>
                    <a:pt x="146959" y="3927"/>
                  </a:lnTo>
                  <a:lnTo>
                    <a:pt x="147318" y="3883"/>
                  </a:lnTo>
                  <a:lnTo>
                    <a:pt x="147677" y="3839"/>
                  </a:lnTo>
                  <a:lnTo>
                    <a:pt x="148067" y="3812"/>
                  </a:lnTo>
                  <a:lnTo>
                    <a:pt x="148456" y="3795"/>
                  </a:lnTo>
                  <a:lnTo>
                    <a:pt x="148876" y="3786"/>
                  </a:lnTo>
                  <a:close/>
                  <a:moveTo>
                    <a:pt x="181077" y="3786"/>
                  </a:moveTo>
                  <a:lnTo>
                    <a:pt x="181466" y="3795"/>
                  </a:lnTo>
                  <a:lnTo>
                    <a:pt x="181886" y="3812"/>
                  </a:lnTo>
                  <a:lnTo>
                    <a:pt x="182245" y="3839"/>
                  </a:lnTo>
                  <a:lnTo>
                    <a:pt x="182635" y="3883"/>
                  </a:lnTo>
                  <a:lnTo>
                    <a:pt x="182964" y="3927"/>
                  </a:lnTo>
                  <a:lnTo>
                    <a:pt x="183294" y="3989"/>
                  </a:lnTo>
                  <a:lnTo>
                    <a:pt x="183623" y="4051"/>
                  </a:lnTo>
                  <a:lnTo>
                    <a:pt x="183893" y="4131"/>
                  </a:lnTo>
                  <a:lnTo>
                    <a:pt x="184162" y="4219"/>
                  </a:lnTo>
                  <a:lnTo>
                    <a:pt x="184372" y="4307"/>
                  </a:lnTo>
                  <a:lnTo>
                    <a:pt x="184582" y="4405"/>
                  </a:lnTo>
                  <a:lnTo>
                    <a:pt x="184762" y="4502"/>
                  </a:lnTo>
                  <a:lnTo>
                    <a:pt x="184881" y="4617"/>
                  </a:lnTo>
                  <a:lnTo>
                    <a:pt x="184971" y="4732"/>
                  </a:lnTo>
                  <a:lnTo>
                    <a:pt x="185031" y="4847"/>
                  </a:lnTo>
                  <a:lnTo>
                    <a:pt x="185061" y="4962"/>
                  </a:lnTo>
                  <a:lnTo>
                    <a:pt x="185031" y="5086"/>
                  </a:lnTo>
                  <a:lnTo>
                    <a:pt x="184971" y="5201"/>
                  </a:lnTo>
                  <a:lnTo>
                    <a:pt x="184881" y="5316"/>
                  </a:lnTo>
                  <a:lnTo>
                    <a:pt x="184762" y="5422"/>
                  </a:lnTo>
                  <a:lnTo>
                    <a:pt x="184582" y="5528"/>
                  </a:lnTo>
                  <a:lnTo>
                    <a:pt x="184372" y="5625"/>
                  </a:lnTo>
                  <a:lnTo>
                    <a:pt x="184162" y="5713"/>
                  </a:lnTo>
                  <a:lnTo>
                    <a:pt x="183893" y="5802"/>
                  </a:lnTo>
                  <a:lnTo>
                    <a:pt x="183623" y="5873"/>
                  </a:lnTo>
                  <a:lnTo>
                    <a:pt x="183294" y="5943"/>
                  </a:lnTo>
                  <a:lnTo>
                    <a:pt x="182964" y="6005"/>
                  </a:lnTo>
                  <a:lnTo>
                    <a:pt x="182635" y="6050"/>
                  </a:lnTo>
                  <a:lnTo>
                    <a:pt x="182245" y="6094"/>
                  </a:lnTo>
                  <a:lnTo>
                    <a:pt x="181886" y="6120"/>
                  </a:lnTo>
                  <a:lnTo>
                    <a:pt x="181466" y="6138"/>
                  </a:lnTo>
                  <a:lnTo>
                    <a:pt x="181077" y="6147"/>
                  </a:lnTo>
                  <a:lnTo>
                    <a:pt x="173019" y="6147"/>
                  </a:lnTo>
                  <a:lnTo>
                    <a:pt x="172600" y="6138"/>
                  </a:lnTo>
                  <a:lnTo>
                    <a:pt x="172210" y="6120"/>
                  </a:lnTo>
                  <a:lnTo>
                    <a:pt x="171821" y="6094"/>
                  </a:lnTo>
                  <a:lnTo>
                    <a:pt x="171462" y="6050"/>
                  </a:lnTo>
                  <a:lnTo>
                    <a:pt x="171102" y="6005"/>
                  </a:lnTo>
                  <a:lnTo>
                    <a:pt x="170773" y="5943"/>
                  </a:lnTo>
                  <a:lnTo>
                    <a:pt x="170473" y="5873"/>
                  </a:lnTo>
                  <a:lnTo>
                    <a:pt x="170203" y="5802"/>
                  </a:lnTo>
                  <a:lnTo>
                    <a:pt x="169934" y="5713"/>
                  </a:lnTo>
                  <a:lnTo>
                    <a:pt x="169694" y="5625"/>
                  </a:lnTo>
                  <a:lnTo>
                    <a:pt x="169514" y="5528"/>
                  </a:lnTo>
                  <a:lnTo>
                    <a:pt x="169335" y="5422"/>
                  </a:lnTo>
                  <a:lnTo>
                    <a:pt x="169215" y="5316"/>
                  </a:lnTo>
                  <a:lnTo>
                    <a:pt x="169095" y="5201"/>
                  </a:lnTo>
                  <a:lnTo>
                    <a:pt x="169035" y="5086"/>
                  </a:lnTo>
                  <a:lnTo>
                    <a:pt x="169035" y="4962"/>
                  </a:lnTo>
                  <a:lnTo>
                    <a:pt x="169035" y="4847"/>
                  </a:lnTo>
                  <a:lnTo>
                    <a:pt x="169095" y="4732"/>
                  </a:lnTo>
                  <a:lnTo>
                    <a:pt x="169215" y="4617"/>
                  </a:lnTo>
                  <a:lnTo>
                    <a:pt x="169335" y="4502"/>
                  </a:lnTo>
                  <a:lnTo>
                    <a:pt x="169514" y="4405"/>
                  </a:lnTo>
                  <a:lnTo>
                    <a:pt x="169694" y="4307"/>
                  </a:lnTo>
                  <a:lnTo>
                    <a:pt x="169934" y="4219"/>
                  </a:lnTo>
                  <a:lnTo>
                    <a:pt x="170203" y="4131"/>
                  </a:lnTo>
                  <a:lnTo>
                    <a:pt x="170473" y="4051"/>
                  </a:lnTo>
                  <a:lnTo>
                    <a:pt x="170773" y="3989"/>
                  </a:lnTo>
                  <a:lnTo>
                    <a:pt x="171102" y="3927"/>
                  </a:lnTo>
                  <a:lnTo>
                    <a:pt x="171462" y="3883"/>
                  </a:lnTo>
                  <a:lnTo>
                    <a:pt x="171821" y="3839"/>
                  </a:lnTo>
                  <a:lnTo>
                    <a:pt x="172210" y="3812"/>
                  </a:lnTo>
                  <a:lnTo>
                    <a:pt x="172600" y="3795"/>
                  </a:lnTo>
                  <a:lnTo>
                    <a:pt x="173019" y="3786"/>
                  </a:lnTo>
                  <a:close/>
                  <a:moveTo>
                    <a:pt x="205221" y="3786"/>
                  </a:moveTo>
                  <a:lnTo>
                    <a:pt x="205610" y="3795"/>
                  </a:lnTo>
                  <a:lnTo>
                    <a:pt x="206029" y="3812"/>
                  </a:lnTo>
                  <a:lnTo>
                    <a:pt x="206389" y="3839"/>
                  </a:lnTo>
                  <a:lnTo>
                    <a:pt x="206778" y="3883"/>
                  </a:lnTo>
                  <a:lnTo>
                    <a:pt x="207108" y="3927"/>
                  </a:lnTo>
                  <a:lnTo>
                    <a:pt x="207437" y="3989"/>
                  </a:lnTo>
                  <a:lnTo>
                    <a:pt x="207737" y="4051"/>
                  </a:lnTo>
                  <a:lnTo>
                    <a:pt x="208036" y="4131"/>
                  </a:lnTo>
                  <a:lnTo>
                    <a:pt x="208306" y="4219"/>
                  </a:lnTo>
                  <a:lnTo>
                    <a:pt x="208516" y="4307"/>
                  </a:lnTo>
                  <a:lnTo>
                    <a:pt x="208725" y="4405"/>
                  </a:lnTo>
                  <a:lnTo>
                    <a:pt x="208905" y="4502"/>
                  </a:lnTo>
                  <a:lnTo>
                    <a:pt x="209025" y="4617"/>
                  </a:lnTo>
                  <a:lnTo>
                    <a:pt x="209115" y="4732"/>
                  </a:lnTo>
                  <a:lnTo>
                    <a:pt x="209175" y="4847"/>
                  </a:lnTo>
                  <a:lnTo>
                    <a:pt x="209205" y="4962"/>
                  </a:lnTo>
                  <a:lnTo>
                    <a:pt x="209175" y="5086"/>
                  </a:lnTo>
                  <a:lnTo>
                    <a:pt x="209115" y="5201"/>
                  </a:lnTo>
                  <a:lnTo>
                    <a:pt x="209025" y="5316"/>
                  </a:lnTo>
                  <a:lnTo>
                    <a:pt x="208905" y="5422"/>
                  </a:lnTo>
                  <a:lnTo>
                    <a:pt x="208725" y="5528"/>
                  </a:lnTo>
                  <a:lnTo>
                    <a:pt x="208516" y="5625"/>
                  </a:lnTo>
                  <a:lnTo>
                    <a:pt x="208306" y="5713"/>
                  </a:lnTo>
                  <a:lnTo>
                    <a:pt x="208036" y="5802"/>
                  </a:lnTo>
                  <a:lnTo>
                    <a:pt x="207737" y="5873"/>
                  </a:lnTo>
                  <a:lnTo>
                    <a:pt x="207437" y="5943"/>
                  </a:lnTo>
                  <a:lnTo>
                    <a:pt x="207108" y="6005"/>
                  </a:lnTo>
                  <a:lnTo>
                    <a:pt x="206778" y="6050"/>
                  </a:lnTo>
                  <a:lnTo>
                    <a:pt x="206389" y="6094"/>
                  </a:lnTo>
                  <a:lnTo>
                    <a:pt x="206029" y="6120"/>
                  </a:lnTo>
                  <a:lnTo>
                    <a:pt x="205610" y="6138"/>
                  </a:lnTo>
                  <a:lnTo>
                    <a:pt x="205221" y="6147"/>
                  </a:lnTo>
                  <a:lnTo>
                    <a:pt x="197163" y="6147"/>
                  </a:lnTo>
                  <a:lnTo>
                    <a:pt x="196743" y="6138"/>
                  </a:lnTo>
                  <a:lnTo>
                    <a:pt x="196354" y="6120"/>
                  </a:lnTo>
                  <a:lnTo>
                    <a:pt x="195965" y="6094"/>
                  </a:lnTo>
                  <a:lnTo>
                    <a:pt x="195605" y="6050"/>
                  </a:lnTo>
                  <a:lnTo>
                    <a:pt x="195246" y="6005"/>
                  </a:lnTo>
                  <a:lnTo>
                    <a:pt x="194916" y="5943"/>
                  </a:lnTo>
                  <a:lnTo>
                    <a:pt x="194617" y="5873"/>
                  </a:lnTo>
                  <a:lnTo>
                    <a:pt x="194347" y="5802"/>
                  </a:lnTo>
                  <a:lnTo>
                    <a:pt x="194077" y="5713"/>
                  </a:lnTo>
                  <a:lnTo>
                    <a:pt x="193838" y="5625"/>
                  </a:lnTo>
                  <a:lnTo>
                    <a:pt x="193658" y="5528"/>
                  </a:lnTo>
                  <a:lnTo>
                    <a:pt x="193478" y="5422"/>
                  </a:lnTo>
                  <a:lnTo>
                    <a:pt x="193359" y="5316"/>
                  </a:lnTo>
                  <a:lnTo>
                    <a:pt x="193239" y="5201"/>
                  </a:lnTo>
                  <a:lnTo>
                    <a:pt x="193179" y="5086"/>
                  </a:lnTo>
                  <a:lnTo>
                    <a:pt x="193179" y="4962"/>
                  </a:lnTo>
                  <a:lnTo>
                    <a:pt x="193179" y="4847"/>
                  </a:lnTo>
                  <a:lnTo>
                    <a:pt x="193239" y="4732"/>
                  </a:lnTo>
                  <a:lnTo>
                    <a:pt x="193359" y="4617"/>
                  </a:lnTo>
                  <a:lnTo>
                    <a:pt x="193478" y="4502"/>
                  </a:lnTo>
                  <a:lnTo>
                    <a:pt x="193658" y="4405"/>
                  </a:lnTo>
                  <a:lnTo>
                    <a:pt x="193838" y="4307"/>
                  </a:lnTo>
                  <a:lnTo>
                    <a:pt x="194077" y="4219"/>
                  </a:lnTo>
                  <a:lnTo>
                    <a:pt x="194347" y="4131"/>
                  </a:lnTo>
                  <a:lnTo>
                    <a:pt x="194617" y="4051"/>
                  </a:lnTo>
                  <a:lnTo>
                    <a:pt x="194916" y="3989"/>
                  </a:lnTo>
                  <a:lnTo>
                    <a:pt x="195246" y="3927"/>
                  </a:lnTo>
                  <a:lnTo>
                    <a:pt x="195605" y="3883"/>
                  </a:lnTo>
                  <a:lnTo>
                    <a:pt x="195965" y="3839"/>
                  </a:lnTo>
                  <a:lnTo>
                    <a:pt x="196354" y="3812"/>
                  </a:lnTo>
                  <a:lnTo>
                    <a:pt x="196743" y="3795"/>
                  </a:lnTo>
                  <a:lnTo>
                    <a:pt x="197163" y="3786"/>
                  </a:lnTo>
                  <a:close/>
                  <a:moveTo>
                    <a:pt x="229364" y="3786"/>
                  </a:moveTo>
                  <a:lnTo>
                    <a:pt x="229754" y="3795"/>
                  </a:lnTo>
                  <a:lnTo>
                    <a:pt x="230173" y="3812"/>
                  </a:lnTo>
                  <a:lnTo>
                    <a:pt x="230532" y="3839"/>
                  </a:lnTo>
                  <a:lnTo>
                    <a:pt x="230922" y="3883"/>
                  </a:lnTo>
                  <a:lnTo>
                    <a:pt x="231251" y="3927"/>
                  </a:lnTo>
                  <a:lnTo>
                    <a:pt x="231581" y="3989"/>
                  </a:lnTo>
                  <a:lnTo>
                    <a:pt x="231880" y="4051"/>
                  </a:lnTo>
                  <a:lnTo>
                    <a:pt x="232180" y="4131"/>
                  </a:lnTo>
                  <a:lnTo>
                    <a:pt x="232450" y="4219"/>
                  </a:lnTo>
                  <a:lnTo>
                    <a:pt x="232659" y="4307"/>
                  </a:lnTo>
                  <a:lnTo>
                    <a:pt x="232869" y="4405"/>
                  </a:lnTo>
                  <a:lnTo>
                    <a:pt x="233049" y="4502"/>
                  </a:lnTo>
                  <a:lnTo>
                    <a:pt x="233169" y="4617"/>
                  </a:lnTo>
                  <a:lnTo>
                    <a:pt x="233258" y="4732"/>
                  </a:lnTo>
                  <a:lnTo>
                    <a:pt x="233318" y="4847"/>
                  </a:lnTo>
                  <a:lnTo>
                    <a:pt x="233348" y="4962"/>
                  </a:lnTo>
                  <a:lnTo>
                    <a:pt x="233318" y="5086"/>
                  </a:lnTo>
                  <a:lnTo>
                    <a:pt x="233258" y="5201"/>
                  </a:lnTo>
                  <a:lnTo>
                    <a:pt x="233169" y="5316"/>
                  </a:lnTo>
                  <a:lnTo>
                    <a:pt x="233049" y="5422"/>
                  </a:lnTo>
                  <a:lnTo>
                    <a:pt x="232869" y="5528"/>
                  </a:lnTo>
                  <a:lnTo>
                    <a:pt x="232659" y="5625"/>
                  </a:lnTo>
                  <a:lnTo>
                    <a:pt x="232450" y="5713"/>
                  </a:lnTo>
                  <a:lnTo>
                    <a:pt x="232180" y="5802"/>
                  </a:lnTo>
                  <a:lnTo>
                    <a:pt x="231880" y="5873"/>
                  </a:lnTo>
                  <a:lnTo>
                    <a:pt x="231581" y="5943"/>
                  </a:lnTo>
                  <a:lnTo>
                    <a:pt x="231251" y="6005"/>
                  </a:lnTo>
                  <a:lnTo>
                    <a:pt x="230922" y="6050"/>
                  </a:lnTo>
                  <a:lnTo>
                    <a:pt x="230532" y="6094"/>
                  </a:lnTo>
                  <a:lnTo>
                    <a:pt x="230173" y="6120"/>
                  </a:lnTo>
                  <a:lnTo>
                    <a:pt x="229754" y="6138"/>
                  </a:lnTo>
                  <a:lnTo>
                    <a:pt x="229364" y="6147"/>
                  </a:lnTo>
                  <a:lnTo>
                    <a:pt x="221306" y="6147"/>
                  </a:lnTo>
                  <a:lnTo>
                    <a:pt x="220887" y="6138"/>
                  </a:lnTo>
                  <a:lnTo>
                    <a:pt x="220498" y="6120"/>
                  </a:lnTo>
                  <a:lnTo>
                    <a:pt x="220108" y="6094"/>
                  </a:lnTo>
                  <a:lnTo>
                    <a:pt x="219749" y="6050"/>
                  </a:lnTo>
                  <a:lnTo>
                    <a:pt x="219389" y="6005"/>
                  </a:lnTo>
                  <a:lnTo>
                    <a:pt x="219060" y="5943"/>
                  </a:lnTo>
                  <a:lnTo>
                    <a:pt x="218760" y="5873"/>
                  </a:lnTo>
                  <a:lnTo>
                    <a:pt x="218491" y="5802"/>
                  </a:lnTo>
                  <a:lnTo>
                    <a:pt x="218221" y="5713"/>
                  </a:lnTo>
                  <a:lnTo>
                    <a:pt x="217981" y="5625"/>
                  </a:lnTo>
                  <a:lnTo>
                    <a:pt x="217802" y="5528"/>
                  </a:lnTo>
                  <a:lnTo>
                    <a:pt x="217622" y="5422"/>
                  </a:lnTo>
                  <a:lnTo>
                    <a:pt x="217502" y="5316"/>
                  </a:lnTo>
                  <a:lnTo>
                    <a:pt x="217382" y="5201"/>
                  </a:lnTo>
                  <a:lnTo>
                    <a:pt x="217322" y="5086"/>
                  </a:lnTo>
                  <a:lnTo>
                    <a:pt x="217322" y="4962"/>
                  </a:lnTo>
                  <a:lnTo>
                    <a:pt x="217322" y="4847"/>
                  </a:lnTo>
                  <a:lnTo>
                    <a:pt x="217382" y="4732"/>
                  </a:lnTo>
                  <a:lnTo>
                    <a:pt x="217502" y="4617"/>
                  </a:lnTo>
                  <a:lnTo>
                    <a:pt x="217622" y="4502"/>
                  </a:lnTo>
                  <a:lnTo>
                    <a:pt x="217802" y="4405"/>
                  </a:lnTo>
                  <a:lnTo>
                    <a:pt x="217981" y="4307"/>
                  </a:lnTo>
                  <a:lnTo>
                    <a:pt x="218221" y="4219"/>
                  </a:lnTo>
                  <a:lnTo>
                    <a:pt x="218491" y="4131"/>
                  </a:lnTo>
                  <a:lnTo>
                    <a:pt x="218760" y="4051"/>
                  </a:lnTo>
                  <a:lnTo>
                    <a:pt x="219060" y="3989"/>
                  </a:lnTo>
                  <a:lnTo>
                    <a:pt x="219389" y="3927"/>
                  </a:lnTo>
                  <a:lnTo>
                    <a:pt x="219749" y="3883"/>
                  </a:lnTo>
                  <a:lnTo>
                    <a:pt x="220108" y="3839"/>
                  </a:lnTo>
                  <a:lnTo>
                    <a:pt x="220498" y="3812"/>
                  </a:lnTo>
                  <a:lnTo>
                    <a:pt x="220887" y="3795"/>
                  </a:lnTo>
                  <a:lnTo>
                    <a:pt x="221306" y="3786"/>
                  </a:lnTo>
                  <a:close/>
                  <a:moveTo>
                    <a:pt x="253508" y="3786"/>
                  </a:moveTo>
                  <a:lnTo>
                    <a:pt x="253897" y="3795"/>
                  </a:lnTo>
                  <a:lnTo>
                    <a:pt x="254317" y="3812"/>
                  </a:lnTo>
                  <a:lnTo>
                    <a:pt x="254676" y="3839"/>
                  </a:lnTo>
                  <a:lnTo>
                    <a:pt x="255066" y="3883"/>
                  </a:lnTo>
                  <a:lnTo>
                    <a:pt x="255395" y="3927"/>
                  </a:lnTo>
                  <a:lnTo>
                    <a:pt x="255725" y="3989"/>
                  </a:lnTo>
                  <a:lnTo>
                    <a:pt x="256054" y="4051"/>
                  </a:lnTo>
                  <a:lnTo>
                    <a:pt x="256324" y="4131"/>
                  </a:lnTo>
                  <a:lnTo>
                    <a:pt x="256593" y="4219"/>
                  </a:lnTo>
                  <a:lnTo>
                    <a:pt x="256803" y="4307"/>
                  </a:lnTo>
                  <a:lnTo>
                    <a:pt x="257013" y="4405"/>
                  </a:lnTo>
                  <a:lnTo>
                    <a:pt x="257192" y="4502"/>
                  </a:lnTo>
                  <a:lnTo>
                    <a:pt x="257312" y="4617"/>
                  </a:lnTo>
                  <a:lnTo>
                    <a:pt x="257402" y="4732"/>
                  </a:lnTo>
                  <a:lnTo>
                    <a:pt x="257462" y="4847"/>
                  </a:lnTo>
                  <a:lnTo>
                    <a:pt x="257492" y="4962"/>
                  </a:lnTo>
                  <a:lnTo>
                    <a:pt x="257462" y="5086"/>
                  </a:lnTo>
                  <a:lnTo>
                    <a:pt x="257402" y="5201"/>
                  </a:lnTo>
                  <a:lnTo>
                    <a:pt x="257312" y="5316"/>
                  </a:lnTo>
                  <a:lnTo>
                    <a:pt x="257192" y="5422"/>
                  </a:lnTo>
                  <a:lnTo>
                    <a:pt x="257013" y="5528"/>
                  </a:lnTo>
                  <a:lnTo>
                    <a:pt x="256803" y="5625"/>
                  </a:lnTo>
                  <a:lnTo>
                    <a:pt x="256593" y="5713"/>
                  </a:lnTo>
                  <a:lnTo>
                    <a:pt x="256324" y="5802"/>
                  </a:lnTo>
                  <a:lnTo>
                    <a:pt x="256054" y="5873"/>
                  </a:lnTo>
                  <a:lnTo>
                    <a:pt x="255725" y="5943"/>
                  </a:lnTo>
                  <a:lnTo>
                    <a:pt x="255395" y="6005"/>
                  </a:lnTo>
                  <a:lnTo>
                    <a:pt x="255066" y="6050"/>
                  </a:lnTo>
                  <a:lnTo>
                    <a:pt x="254676" y="6094"/>
                  </a:lnTo>
                  <a:lnTo>
                    <a:pt x="254317" y="6120"/>
                  </a:lnTo>
                  <a:lnTo>
                    <a:pt x="253897" y="6138"/>
                  </a:lnTo>
                  <a:lnTo>
                    <a:pt x="253508" y="6147"/>
                  </a:lnTo>
                  <a:lnTo>
                    <a:pt x="245450" y="6147"/>
                  </a:lnTo>
                  <a:lnTo>
                    <a:pt x="245031" y="6138"/>
                  </a:lnTo>
                  <a:lnTo>
                    <a:pt x="244641" y="6120"/>
                  </a:lnTo>
                  <a:lnTo>
                    <a:pt x="244252" y="6094"/>
                  </a:lnTo>
                  <a:lnTo>
                    <a:pt x="243892" y="6050"/>
                  </a:lnTo>
                  <a:lnTo>
                    <a:pt x="243533" y="6005"/>
                  </a:lnTo>
                  <a:lnTo>
                    <a:pt x="243203" y="5943"/>
                  </a:lnTo>
                  <a:lnTo>
                    <a:pt x="242904" y="5873"/>
                  </a:lnTo>
                  <a:lnTo>
                    <a:pt x="242634" y="5802"/>
                  </a:lnTo>
                  <a:lnTo>
                    <a:pt x="242365" y="5713"/>
                  </a:lnTo>
                  <a:lnTo>
                    <a:pt x="242125" y="5625"/>
                  </a:lnTo>
                  <a:lnTo>
                    <a:pt x="241945" y="5528"/>
                  </a:lnTo>
                  <a:lnTo>
                    <a:pt x="241766" y="5422"/>
                  </a:lnTo>
                  <a:lnTo>
                    <a:pt x="241646" y="5316"/>
                  </a:lnTo>
                  <a:lnTo>
                    <a:pt x="241526" y="5201"/>
                  </a:lnTo>
                  <a:lnTo>
                    <a:pt x="241466" y="5086"/>
                  </a:lnTo>
                  <a:lnTo>
                    <a:pt x="241466" y="4962"/>
                  </a:lnTo>
                  <a:lnTo>
                    <a:pt x="241466" y="4847"/>
                  </a:lnTo>
                  <a:lnTo>
                    <a:pt x="241526" y="4732"/>
                  </a:lnTo>
                  <a:lnTo>
                    <a:pt x="241646" y="4617"/>
                  </a:lnTo>
                  <a:lnTo>
                    <a:pt x="241766" y="4502"/>
                  </a:lnTo>
                  <a:lnTo>
                    <a:pt x="241945" y="4405"/>
                  </a:lnTo>
                  <a:lnTo>
                    <a:pt x="242125" y="4307"/>
                  </a:lnTo>
                  <a:lnTo>
                    <a:pt x="242365" y="4219"/>
                  </a:lnTo>
                  <a:lnTo>
                    <a:pt x="242634" y="4131"/>
                  </a:lnTo>
                  <a:lnTo>
                    <a:pt x="242904" y="4051"/>
                  </a:lnTo>
                  <a:lnTo>
                    <a:pt x="243203" y="3989"/>
                  </a:lnTo>
                  <a:lnTo>
                    <a:pt x="243533" y="3927"/>
                  </a:lnTo>
                  <a:lnTo>
                    <a:pt x="243892" y="3883"/>
                  </a:lnTo>
                  <a:lnTo>
                    <a:pt x="244252" y="3839"/>
                  </a:lnTo>
                  <a:lnTo>
                    <a:pt x="244641" y="3812"/>
                  </a:lnTo>
                  <a:lnTo>
                    <a:pt x="245031" y="3795"/>
                  </a:lnTo>
                  <a:lnTo>
                    <a:pt x="245450" y="3786"/>
                  </a:lnTo>
                  <a:close/>
                  <a:moveTo>
                    <a:pt x="277651" y="3786"/>
                  </a:moveTo>
                  <a:lnTo>
                    <a:pt x="278041" y="3795"/>
                  </a:lnTo>
                  <a:lnTo>
                    <a:pt x="278460" y="3812"/>
                  </a:lnTo>
                  <a:lnTo>
                    <a:pt x="278820" y="3839"/>
                  </a:lnTo>
                  <a:lnTo>
                    <a:pt x="279209" y="3883"/>
                  </a:lnTo>
                  <a:lnTo>
                    <a:pt x="279539" y="3927"/>
                  </a:lnTo>
                  <a:lnTo>
                    <a:pt x="279868" y="3989"/>
                  </a:lnTo>
                  <a:lnTo>
                    <a:pt x="280198" y="4051"/>
                  </a:lnTo>
                  <a:lnTo>
                    <a:pt x="280467" y="4131"/>
                  </a:lnTo>
                  <a:lnTo>
                    <a:pt x="280737" y="4219"/>
                  </a:lnTo>
                  <a:lnTo>
                    <a:pt x="280946" y="4307"/>
                  </a:lnTo>
                  <a:lnTo>
                    <a:pt x="281156" y="4405"/>
                  </a:lnTo>
                  <a:lnTo>
                    <a:pt x="281336" y="4502"/>
                  </a:lnTo>
                  <a:lnTo>
                    <a:pt x="281456" y="4617"/>
                  </a:lnTo>
                  <a:lnTo>
                    <a:pt x="281546" y="4732"/>
                  </a:lnTo>
                  <a:lnTo>
                    <a:pt x="281605" y="4847"/>
                  </a:lnTo>
                  <a:lnTo>
                    <a:pt x="281635" y="4962"/>
                  </a:lnTo>
                  <a:lnTo>
                    <a:pt x="281605" y="5086"/>
                  </a:lnTo>
                  <a:lnTo>
                    <a:pt x="281546" y="5201"/>
                  </a:lnTo>
                  <a:lnTo>
                    <a:pt x="281456" y="5316"/>
                  </a:lnTo>
                  <a:lnTo>
                    <a:pt x="281336" y="5422"/>
                  </a:lnTo>
                  <a:lnTo>
                    <a:pt x="281156" y="5528"/>
                  </a:lnTo>
                  <a:lnTo>
                    <a:pt x="280946" y="5625"/>
                  </a:lnTo>
                  <a:lnTo>
                    <a:pt x="280737" y="5713"/>
                  </a:lnTo>
                  <a:lnTo>
                    <a:pt x="280467" y="5802"/>
                  </a:lnTo>
                  <a:lnTo>
                    <a:pt x="280198" y="5873"/>
                  </a:lnTo>
                  <a:lnTo>
                    <a:pt x="279868" y="5943"/>
                  </a:lnTo>
                  <a:lnTo>
                    <a:pt x="279539" y="6005"/>
                  </a:lnTo>
                  <a:lnTo>
                    <a:pt x="279209" y="6050"/>
                  </a:lnTo>
                  <a:lnTo>
                    <a:pt x="278820" y="6094"/>
                  </a:lnTo>
                  <a:lnTo>
                    <a:pt x="278460" y="6120"/>
                  </a:lnTo>
                  <a:lnTo>
                    <a:pt x="278041" y="6138"/>
                  </a:lnTo>
                  <a:lnTo>
                    <a:pt x="277651" y="6147"/>
                  </a:lnTo>
                  <a:lnTo>
                    <a:pt x="269594" y="6147"/>
                  </a:lnTo>
                  <a:lnTo>
                    <a:pt x="269174" y="6138"/>
                  </a:lnTo>
                  <a:lnTo>
                    <a:pt x="268785" y="6120"/>
                  </a:lnTo>
                  <a:lnTo>
                    <a:pt x="268395" y="6094"/>
                  </a:lnTo>
                  <a:lnTo>
                    <a:pt x="268036" y="6050"/>
                  </a:lnTo>
                  <a:lnTo>
                    <a:pt x="267676" y="6005"/>
                  </a:lnTo>
                  <a:lnTo>
                    <a:pt x="267347" y="5943"/>
                  </a:lnTo>
                  <a:lnTo>
                    <a:pt x="267047" y="5873"/>
                  </a:lnTo>
                  <a:lnTo>
                    <a:pt x="266778" y="5802"/>
                  </a:lnTo>
                  <a:lnTo>
                    <a:pt x="266508" y="5713"/>
                  </a:lnTo>
                  <a:lnTo>
                    <a:pt x="266269" y="5625"/>
                  </a:lnTo>
                  <a:lnTo>
                    <a:pt x="266089" y="5528"/>
                  </a:lnTo>
                  <a:lnTo>
                    <a:pt x="265909" y="5422"/>
                  </a:lnTo>
                  <a:lnTo>
                    <a:pt x="265789" y="5316"/>
                  </a:lnTo>
                  <a:lnTo>
                    <a:pt x="265670" y="5201"/>
                  </a:lnTo>
                  <a:lnTo>
                    <a:pt x="265610" y="5086"/>
                  </a:lnTo>
                  <a:lnTo>
                    <a:pt x="265610" y="4962"/>
                  </a:lnTo>
                  <a:lnTo>
                    <a:pt x="265610" y="4847"/>
                  </a:lnTo>
                  <a:lnTo>
                    <a:pt x="265670" y="4732"/>
                  </a:lnTo>
                  <a:lnTo>
                    <a:pt x="265789" y="4617"/>
                  </a:lnTo>
                  <a:lnTo>
                    <a:pt x="265909" y="4502"/>
                  </a:lnTo>
                  <a:lnTo>
                    <a:pt x="266089" y="4405"/>
                  </a:lnTo>
                  <a:lnTo>
                    <a:pt x="266269" y="4307"/>
                  </a:lnTo>
                  <a:lnTo>
                    <a:pt x="266508" y="4219"/>
                  </a:lnTo>
                  <a:lnTo>
                    <a:pt x="266778" y="4131"/>
                  </a:lnTo>
                  <a:lnTo>
                    <a:pt x="267047" y="4051"/>
                  </a:lnTo>
                  <a:lnTo>
                    <a:pt x="267347" y="3989"/>
                  </a:lnTo>
                  <a:lnTo>
                    <a:pt x="267676" y="3927"/>
                  </a:lnTo>
                  <a:lnTo>
                    <a:pt x="268036" y="3883"/>
                  </a:lnTo>
                  <a:lnTo>
                    <a:pt x="268395" y="3839"/>
                  </a:lnTo>
                  <a:lnTo>
                    <a:pt x="268785" y="3812"/>
                  </a:lnTo>
                  <a:lnTo>
                    <a:pt x="269174" y="3795"/>
                  </a:lnTo>
                  <a:lnTo>
                    <a:pt x="269594" y="3786"/>
                  </a:lnTo>
                  <a:close/>
                  <a:moveTo>
                    <a:pt x="301795" y="3786"/>
                  </a:moveTo>
                  <a:lnTo>
                    <a:pt x="302184" y="3795"/>
                  </a:lnTo>
                  <a:lnTo>
                    <a:pt x="302604" y="3812"/>
                  </a:lnTo>
                  <a:lnTo>
                    <a:pt x="302963" y="3839"/>
                  </a:lnTo>
                  <a:lnTo>
                    <a:pt x="303353" y="3883"/>
                  </a:lnTo>
                  <a:lnTo>
                    <a:pt x="303682" y="3927"/>
                  </a:lnTo>
                  <a:lnTo>
                    <a:pt x="304012" y="3989"/>
                  </a:lnTo>
                  <a:lnTo>
                    <a:pt x="304341" y="4051"/>
                  </a:lnTo>
                  <a:lnTo>
                    <a:pt x="304611" y="4131"/>
                  </a:lnTo>
                  <a:lnTo>
                    <a:pt x="304880" y="4219"/>
                  </a:lnTo>
                  <a:lnTo>
                    <a:pt x="305090" y="4307"/>
                  </a:lnTo>
                  <a:lnTo>
                    <a:pt x="305300" y="4405"/>
                  </a:lnTo>
                  <a:lnTo>
                    <a:pt x="305479" y="4502"/>
                  </a:lnTo>
                  <a:lnTo>
                    <a:pt x="305599" y="4617"/>
                  </a:lnTo>
                  <a:lnTo>
                    <a:pt x="305689" y="4732"/>
                  </a:lnTo>
                  <a:lnTo>
                    <a:pt x="305749" y="4847"/>
                  </a:lnTo>
                  <a:lnTo>
                    <a:pt x="305779" y="4962"/>
                  </a:lnTo>
                  <a:lnTo>
                    <a:pt x="305749" y="5086"/>
                  </a:lnTo>
                  <a:lnTo>
                    <a:pt x="305689" y="5201"/>
                  </a:lnTo>
                  <a:lnTo>
                    <a:pt x="305599" y="5316"/>
                  </a:lnTo>
                  <a:lnTo>
                    <a:pt x="305479" y="5422"/>
                  </a:lnTo>
                  <a:lnTo>
                    <a:pt x="305300" y="5528"/>
                  </a:lnTo>
                  <a:lnTo>
                    <a:pt x="305090" y="5625"/>
                  </a:lnTo>
                  <a:lnTo>
                    <a:pt x="304880" y="5713"/>
                  </a:lnTo>
                  <a:lnTo>
                    <a:pt x="304611" y="5802"/>
                  </a:lnTo>
                  <a:lnTo>
                    <a:pt x="304341" y="5873"/>
                  </a:lnTo>
                  <a:lnTo>
                    <a:pt x="304012" y="5943"/>
                  </a:lnTo>
                  <a:lnTo>
                    <a:pt x="303682" y="6005"/>
                  </a:lnTo>
                  <a:lnTo>
                    <a:pt x="303353" y="6050"/>
                  </a:lnTo>
                  <a:lnTo>
                    <a:pt x="302963" y="6094"/>
                  </a:lnTo>
                  <a:lnTo>
                    <a:pt x="302604" y="6120"/>
                  </a:lnTo>
                  <a:lnTo>
                    <a:pt x="302184" y="6138"/>
                  </a:lnTo>
                  <a:lnTo>
                    <a:pt x="301795" y="6147"/>
                  </a:lnTo>
                  <a:lnTo>
                    <a:pt x="293737" y="6147"/>
                  </a:lnTo>
                  <a:lnTo>
                    <a:pt x="293318" y="6138"/>
                  </a:lnTo>
                  <a:lnTo>
                    <a:pt x="292928" y="6120"/>
                  </a:lnTo>
                  <a:lnTo>
                    <a:pt x="292539" y="6094"/>
                  </a:lnTo>
                  <a:lnTo>
                    <a:pt x="292180" y="6050"/>
                  </a:lnTo>
                  <a:lnTo>
                    <a:pt x="291820" y="6005"/>
                  </a:lnTo>
                  <a:lnTo>
                    <a:pt x="291491" y="5943"/>
                  </a:lnTo>
                  <a:lnTo>
                    <a:pt x="291191" y="5873"/>
                  </a:lnTo>
                  <a:lnTo>
                    <a:pt x="290921" y="5802"/>
                  </a:lnTo>
                  <a:lnTo>
                    <a:pt x="290652" y="5713"/>
                  </a:lnTo>
                  <a:lnTo>
                    <a:pt x="290412" y="5625"/>
                  </a:lnTo>
                  <a:lnTo>
                    <a:pt x="290232" y="5528"/>
                  </a:lnTo>
                  <a:lnTo>
                    <a:pt x="290053" y="5422"/>
                  </a:lnTo>
                  <a:lnTo>
                    <a:pt x="289933" y="5316"/>
                  </a:lnTo>
                  <a:lnTo>
                    <a:pt x="289813" y="5201"/>
                  </a:lnTo>
                  <a:lnTo>
                    <a:pt x="289753" y="5086"/>
                  </a:lnTo>
                  <a:lnTo>
                    <a:pt x="289753" y="4962"/>
                  </a:lnTo>
                  <a:lnTo>
                    <a:pt x="289753" y="4847"/>
                  </a:lnTo>
                  <a:lnTo>
                    <a:pt x="289813" y="4732"/>
                  </a:lnTo>
                  <a:lnTo>
                    <a:pt x="289933" y="4617"/>
                  </a:lnTo>
                  <a:lnTo>
                    <a:pt x="290053" y="4502"/>
                  </a:lnTo>
                  <a:lnTo>
                    <a:pt x="290232" y="4405"/>
                  </a:lnTo>
                  <a:lnTo>
                    <a:pt x="290412" y="4307"/>
                  </a:lnTo>
                  <a:lnTo>
                    <a:pt x="290652" y="4219"/>
                  </a:lnTo>
                  <a:lnTo>
                    <a:pt x="290921" y="4131"/>
                  </a:lnTo>
                  <a:lnTo>
                    <a:pt x="291191" y="4051"/>
                  </a:lnTo>
                  <a:lnTo>
                    <a:pt x="291491" y="3989"/>
                  </a:lnTo>
                  <a:lnTo>
                    <a:pt x="291820" y="3927"/>
                  </a:lnTo>
                  <a:lnTo>
                    <a:pt x="292180" y="3883"/>
                  </a:lnTo>
                  <a:lnTo>
                    <a:pt x="292539" y="3839"/>
                  </a:lnTo>
                  <a:lnTo>
                    <a:pt x="292928" y="3812"/>
                  </a:lnTo>
                  <a:lnTo>
                    <a:pt x="293318" y="3795"/>
                  </a:lnTo>
                  <a:lnTo>
                    <a:pt x="293737" y="3786"/>
                  </a:lnTo>
                  <a:close/>
                  <a:moveTo>
                    <a:pt x="325939" y="3786"/>
                  </a:moveTo>
                  <a:lnTo>
                    <a:pt x="326328" y="3795"/>
                  </a:lnTo>
                  <a:lnTo>
                    <a:pt x="326747" y="3812"/>
                  </a:lnTo>
                  <a:lnTo>
                    <a:pt x="327107" y="3839"/>
                  </a:lnTo>
                  <a:lnTo>
                    <a:pt x="327496" y="3883"/>
                  </a:lnTo>
                  <a:lnTo>
                    <a:pt x="327826" y="3927"/>
                  </a:lnTo>
                  <a:lnTo>
                    <a:pt x="328155" y="3989"/>
                  </a:lnTo>
                  <a:lnTo>
                    <a:pt x="328485" y="4051"/>
                  </a:lnTo>
                  <a:lnTo>
                    <a:pt x="328754" y="4131"/>
                  </a:lnTo>
                  <a:lnTo>
                    <a:pt x="329024" y="4219"/>
                  </a:lnTo>
                  <a:lnTo>
                    <a:pt x="329234" y="4307"/>
                  </a:lnTo>
                  <a:lnTo>
                    <a:pt x="329443" y="4405"/>
                  </a:lnTo>
                  <a:lnTo>
                    <a:pt x="329623" y="4502"/>
                  </a:lnTo>
                  <a:lnTo>
                    <a:pt x="329743" y="4617"/>
                  </a:lnTo>
                  <a:lnTo>
                    <a:pt x="329833" y="4732"/>
                  </a:lnTo>
                  <a:lnTo>
                    <a:pt x="329893" y="4847"/>
                  </a:lnTo>
                  <a:lnTo>
                    <a:pt x="329923" y="4962"/>
                  </a:lnTo>
                  <a:lnTo>
                    <a:pt x="329893" y="5086"/>
                  </a:lnTo>
                  <a:lnTo>
                    <a:pt x="329833" y="5201"/>
                  </a:lnTo>
                  <a:lnTo>
                    <a:pt x="329743" y="5316"/>
                  </a:lnTo>
                  <a:lnTo>
                    <a:pt x="329623" y="5422"/>
                  </a:lnTo>
                  <a:lnTo>
                    <a:pt x="329443" y="5528"/>
                  </a:lnTo>
                  <a:lnTo>
                    <a:pt x="329234" y="5625"/>
                  </a:lnTo>
                  <a:lnTo>
                    <a:pt x="329024" y="5713"/>
                  </a:lnTo>
                  <a:lnTo>
                    <a:pt x="328754" y="5802"/>
                  </a:lnTo>
                  <a:lnTo>
                    <a:pt x="328485" y="5873"/>
                  </a:lnTo>
                  <a:lnTo>
                    <a:pt x="328155" y="5943"/>
                  </a:lnTo>
                  <a:lnTo>
                    <a:pt x="327826" y="6005"/>
                  </a:lnTo>
                  <a:lnTo>
                    <a:pt x="327496" y="6050"/>
                  </a:lnTo>
                  <a:lnTo>
                    <a:pt x="327107" y="6094"/>
                  </a:lnTo>
                  <a:lnTo>
                    <a:pt x="326747" y="6120"/>
                  </a:lnTo>
                  <a:lnTo>
                    <a:pt x="326328" y="6138"/>
                  </a:lnTo>
                  <a:lnTo>
                    <a:pt x="325939" y="6147"/>
                  </a:lnTo>
                  <a:lnTo>
                    <a:pt x="317881" y="6147"/>
                  </a:lnTo>
                  <a:lnTo>
                    <a:pt x="317461" y="6138"/>
                  </a:lnTo>
                  <a:lnTo>
                    <a:pt x="317072" y="6120"/>
                  </a:lnTo>
                  <a:lnTo>
                    <a:pt x="316683" y="6094"/>
                  </a:lnTo>
                  <a:lnTo>
                    <a:pt x="316323" y="6050"/>
                  </a:lnTo>
                  <a:lnTo>
                    <a:pt x="315964" y="6005"/>
                  </a:lnTo>
                  <a:lnTo>
                    <a:pt x="315634" y="5943"/>
                  </a:lnTo>
                  <a:lnTo>
                    <a:pt x="315335" y="5873"/>
                  </a:lnTo>
                  <a:lnTo>
                    <a:pt x="315065" y="5802"/>
                  </a:lnTo>
                  <a:lnTo>
                    <a:pt x="314795" y="5713"/>
                  </a:lnTo>
                  <a:lnTo>
                    <a:pt x="314556" y="5625"/>
                  </a:lnTo>
                  <a:lnTo>
                    <a:pt x="314376" y="5528"/>
                  </a:lnTo>
                  <a:lnTo>
                    <a:pt x="314196" y="5422"/>
                  </a:lnTo>
                  <a:lnTo>
                    <a:pt x="314077" y="5316"/>
                  </a:lnTo>
                  <a:lnTo>
                    <a:pt x="313957" y="5201"/>
                  </a:lnTo>
                  <a:lnTo>
                    <a:pt x="313897" y="5086"/>
                  </a:lnTo>
                  <a:lnTo>
                    <a:pt x="313897" y="4962"/>
                  </a:lnTo>
                  <a:lnTo>
                    <a:pt x="313897" y="4847"/>
                  </a:lnTo>
                  <a:lnTo>
                    <a:pt x="313957" y="4732"/>
                  </a:lnTo>
                  <a:lnTo>
                    <a:pt x="314077" y="4617"/>
                  </a:lnTo>
                  <a:lnTo>
                    <a:pt x="314196" y="4502"/>
                  </a:lnTo>
                  <a:lnTo>
                    <a:pt x="314376" y="4405"/>
                  </a:lnTo>
                  <a:lnTo>
                    <a:pt x="314556" y="4307"/>
                  </a:lnTo>
                  <a:lnTo>
                    <a:pt x="314795" y="4219"/>
                  </a:lnTo>
                  <a:lnTo>
                    <a:pt x="315065" y="4131"/>
                  </a:lnTo>
                  <a:lnTo>
                    <a:pt x="315335" y="4051"/>
                  </a:lnTo>
                  <a:lnTo>
                    <a:pt x="315634" y="3989"/>
                  </a:lnTo>
                  <a:lnTo>
                    <a:pt x="315964" y="3927"/>
                  </a:lnTo>
                  <a:lnTo>
                    <a:pt x="316323" y="3883"/>
                  </a:lnTo>
                  <a:lnTo>
                    <a:pt x="316683" y="3839"/>
                  </a:lnTo>
                  <a:lnTo>
                    <a:pt x="317072" y="3812"/>
                  </a:lnTo>
                  <a:lnTo>
                    <a:pt x="317461" y="3795"/>
                  </a:lnTo>
                  <a:lnTo>
                    <a:pt x="317881" y="3786"/>
                  </a:lnTo>
                  <a:close/>
                  <a:moveTo>
                    <a:pt x="350082" y="3786"/>
                  </a:moveTo>
                  <a:lnTo>
                    <a:pt x="350472" y="3795"/>
                  </a:lnTo>
                  <a:lnTo>
                    <a:pt x="350891" y="3812"/>
                  </a:lnTo>
                  <a:lnTo>
                    <a:pt x="351250" y="3839"/>
                  </a:lnTo>
                  <a:lnTo>
                    <a:pt x="351640" y="3883"/>
                  </a:lnTo>
                  <a:lnTo>
                    <a:pt x="351969" y="3927"/>
                  </a:lnTo>
                  <a:lnTo>
                    <a:pt x="352299" y="3989"/>
                  </a:lnTo>
                  <a:lnTo>
                    <a:pt x="352628" y="4051"/>
                  </a:lnTo>
                  <a:lnTo>
                    <a:pt x="352898" y="4131"/>
                  </a:lnTo>
                  <a:lnTo>
                    <a:pt x="353168" y="4219"/>
                  </a:lnTo>
                  <a:lnTo>
                    <a:pt x="353377" y="4307"/>
                  </a:lnTo>
                  <a:lnTo>
                    <a:pt x="353587" y="4405"/>
                  </a:lnTo>
                  <a:lnTo>
                    <a:pt x="353767" y="4502"/>
                  </a:lnTo>
                  <a:lnTo>
                    <a:pt x="353887" y="4617"/>
                  </a:lnTo>
                  <a:lnTo>
                    <a:pt x="353976" y="4732"/>
                  </a:lnTo>
                  <a:lnTo>
                    <a:pt x="354036" y="4847"/>
                  </a:lnTo>
                  <a:lnTo>
                    <a:pt x="354066" y="4962"/>
                  </a:lnTo>
                  <a:lnTo>
                    <a:pt x="354036" y="5086"/>
                  </a:lnTo>
                  <a:lnTo>
                    <a:pt x="353976" y="5201"/>
                  </a:lnTo>
                  <a:lnTo>
                    <a:pt x="353887" y="5316"/>
                  </a:lnTo>
                  <a:lnTo>
                    <a:pt x="353767" y="5422"/>
                  </a:lnTo>
                  <a:lnTo>
                    <a:pt x="353587" y="5528"/>
                  </a:lnTo>
                  <a:lnTo>
                    <a:pt x="353377" y="5625"/>
                  </a:lnTo>
                  <a:lnTo>
                    <a:pt x="353168" y="5713"/>
                  </a:lnTo>
                  <a:lnTo>
                    <a:pt x="352898" y="5802"/>
                  </a:lnTo>
                  <a:lnTo>
                    <a:pt x="352628" y="5873"/>
                  </a:lnTo>
                  <a:lnTo>
                    <a:pt x="352299" y="5943"/>
                  </a:lnTo>
                  <a:lnTo>
                    <a:pt x="351969" y="6005"/>
                  </a:lnTo>
                  <a:lnTo>
                    <a:pt x="351640" y="6050"/>
                  </a:lnTo>
                  <a:lnTo>
                    <a:pt x="351250" y="6094"/>
                  </a:lnTo>
                  <a:lnTo>
                    <a:pt x="350891" y="6120"/>
                  </a:lnTo>
                  <a:lnTo>
                    <a:pt x="350472" y="6138"/>
                  </a:lnTo>
                  <a:lnTo>
                    <a:pt x="350082" y="6147"/>
                  </a:lnTo>
                  <a:lnTo>
                    <a:pt x="342024" y="6147"/>
                  </a:lnTo>
                  <a:lnTo>
                    <a:pt x="341605" y="6138"/>
                  </a:lnTo>
                  <a:lnTo>
                    <a:pt x="341216" y="6120"/>
                  </a:lnTo>
                  <a:lnTo>
                    <a:pt x="340826" y="6094"/>
                  </a:lnTo>
                  <a:lnTo>
                    <a:pt x="340467" y="6050"/>
                  </a:lnTo>
                  <a:lnTo>
                    <a:pt x="340107" y="6005"/>
                  </a:lnTo>
                  <a:lnTo>
                    <a:pt x="339778" y="5943"/>
                  </a:lnTo>
                  <a:lnTo>
                    <a:pt x="339478" y="5873"/>
                  </a:lnTo>
                  <a:lnTo>
                    <a:pt x="339209" y="5802"/>
                  </a:lnTo>
                  <a:lnTo>
                    <a:pt x="338939" y="5713"/>
                  </a:lnTo>
                  <a:lnTo>
                    <a:pt x="338699" y="5625"/>
                  </a:lnTo>
                  <a:lnTo>
                    <a:pt x="338520" y="5528"/>
                  </a:lnTo>
                  <a:lnTo>
                    <a:pt x="338340" y="5422"/>
                  </a:lnTo>
                  <a:lnTo>
                    <a:pt x="338220" y="5316"/>
                  </a:lnTo>
                  <a:lnTo>
                    <a:pt x="338100" y="5201"/>
                  </a:lnTo>
                  <a:lnTo>
                    <a:pt x="338040" y="5086"/>
                  </a:lnTo>
                  <a:lnTo>
                    <a:pt x="338040" y="4962"/>
                  </a:lnTo>
                  <a:lnTo>
                    <a:pt x="338040" y="4847"/>
                  </a:lnTo>
                  <a:lnTo>
                    <a:pt x="338100" y="4732"/>
                  </a:lnTo>
                  <a:lnTo>
                    <a:pt x="338220" y="4617"/>
                  </a:lnTo>
                  <a:lnTo>
                    <a:pt x="338340" y="4502"/>
                  </a:lnTo>
                  <a:lnTo>
                    <a:pt x="338520" y="4405"/>
                  </a:lnTo>
                  <a:lnTo>
                    <a:pt x="338699" y="4307"/>
                  </a:lnTo>
                  <a:lnTo>
                    <a:pt x="338939" y="4219"/>
                  </a:lnTo>
                  <a:lnTo>
                    <a:pt x="339209" y="4131"/>
                  </a:lnTo>
                  <a:lnTo>
                    <a:pt x="339478" y="4051"/>
                  </a:lnTo>
                  <a:lnTo>
                    <a:pt x="339778" y="3989"/>
                  </a:lnTo>
                  <a:lnTo>
                    <a:pt x="340107" y="3927"/>
                  </a:lnTo>
                  <a:lnTo>
                    <a:pt x="340467" y="3883"/>
                  </a:lnTo>
                  <a:lnTo>
                    <a:pt x="340826" y="3839"/>
                  </a:lnTo>
                  <a:lnTo>
                    <a:pt x="341216" y="3812"/>
                  </a:lnTo>
                  <a:lnTo>
                    <a:pt x="341605" y="3795"/>
                  </a:lnTo>
                  <a:lnTo>
                    <a:pt x="342024" y="3786"/>
                  </a:lnTo>
                  <a:close/>
                  <a:moveTo>
                    <a:pt x="374226" y="3786"/>
                  </a:moveTo>
                  <a:lnTo>
                    <a:pt x="374615" y="3795"/>
                  </a:lnTo>
                  <a:lnTo>
                    <a:pt x="375035" y="3812"/>
                  </a:lnTo>
                  <a:lnTo>
                    <a:pt x="375394" y="3839"/>
                  </a:lnTo>
                  <a:lnTo>
                    <a:pt x="375783" y="3883"/>
                  </a:lnTo>
                  <a:lnTo>
                    <a:pt x="376113" y="3927"/>
                  </a:lnTo>
                  <a:lnTo>
                    <a:pt x="376443" y="3989"/>
                  </a:lnTo>
                  <a:lnTo>
                    <a:pt x="376772" y="4051"/>
                  </a:lnTo>
                  <a:lnTo>
                    <a:pt x="377042" y="4131"/>
                  </a:lnTo>
                  <a:lnTo>
                    <a:pt x="377311" y="4219"/>
                  </a:lnTo>
                  <a:lnTo>
                    <a:pt x="377521" y="4307"/>
                  </a:lnTo>
                  <a:lnTo>
                    <a:pt x="377731" y="4405"/>
                  </a:lnTo>
                  <a:lnTo>
                    <a:pt x="377910" y="4502"/>
                  </a:lnTo>
                  <a:lnTo>
                    <a:pt x="378030" y="4617"/>
                  </a:lnTo>
                  <a:lnTo>
                    <a:pt x="378120" y="4732"/>
                  </a:lnTo>
                  <a:lnTo>
                    <a:pt x="378180" y="4847"/>
                  </a:lnTo>
                  <a:lnTo>
                    <a:pt x="378210" y="4962"/>
                  </a:lnTo>
                  <a:lnTo>
                    <a:pt x="378180" y="5086"/>
                  </a:lnTo>
                  <a:lnTo>
                    <a:pt x="378120" y="5201"/>
                  </a:lnTo>
                  <a:lnTo>
                    <a:pt x="378030" y="5316"/>
                  </a:lnTo>
                  <a:lnTo>
                    <a:pt x="377910" y="5422"/>
                  </a:lnTo>
                  <a:lnTo>
                    <a:pt x="377731" y="5528"/>
                  </a:lnTo>
                  <a:lnTo>
                    <a:pt x="377521" y="5625"/>
                  </a:lnTo>
                  <a:lnTo>
                    <a:pt x="377311" y="5713"/>
                  </a:lnTo>
                  <a:lnTo>
                    <a:pt x="377042" y="5802"/>
                  </a:lnTo>
                  <a:lnTo>
                    <a:pt x="376772" y="5873"/>
                  </a:lnTo>
                  <a:lnTo>
                    <a:pt x="376443" y="5943"/>
                  </a:lnTo>
                  <a:lnTo>
                    <a:pt x="376113" y="6005"/>
                  </a:lnTo>
                  <a:lnTo>
                    <a:pt x="375783" y="6050"/>
                  </a:lnTo>
                  <a:lnTo>
                    <a:pt x="375394" y="6094"/>
                  </a:lnTo>
                  <a:lnTo>
                    <a:pt x="375035" y="6120"/>
                  </a:lnTo>
                  <a:lnTo>
                    <a:pt x="374615" y="6138"/>
                  </a:lnTo>
                  <a:lnTo>
                    <a:pt x="374226" y="6147"/>
                  </a:lnTo>
                  <a:lnTo>
                    <a:pt x="366168" y="6147"/>
                  </a:lnTo>
                  <a:lnTo>
                    <a:pt x="365749" y="6138"/>
                  </a:lnTo>
                  <a:lnTo>
                    <a:pt x="365359" y="6120"/>
                  </a:lnTo>
                  <a:lnTo>
                    <a:pt x="364970" y="6094"/>
                  </a:lnTo>
                  <a:lnTo>
                    <a:pt x="364610" y="6050"/>
                  </a:lnTo>
                  <a:lnTo>
                    <a:pt x="364251" y="6005"/>
                  </a:lnTo>
                  <a:lnTo>
                    <a:pt x="363921" y="5943"/>
                  </a:lnTo>
                  <a:lnTo>
                    <a:pt x="363622" y="5873"/>
                  </a:lnTo>
                  <a:lnTo>
                    <a:pt x="363352" y="5802"/>
                  </a:lnTo>
                  <a:lnTo>
                    <a:pt x="363083" y="5713"/>
                  </a:lnTo>
                  <a:lnTo>
                    <a:pt x="362843" y="5625"/>
                  </a:lnTo>
                  <a:lnTo>
                    <a:pt x="362663" y="5528"/>
                  </a:lnTo>
                  <a:lnTo>
                    <a:pt x="362484" y="5422"/>
                  </a:lnTo>
                  <a:lnTo>
                    <a:pt x="362364" y="5316"/>
                  </a:lnTo>
                  <a:lnTo>
                    <a:pt x="362244" y="5201"/>
                  </a:lnTo>
                  <a:lnTo>
                    <a:pt x="362184" y="5086"/>
                  </a:lnTo>
                  <a:lnTo>
                    <a:pt x="362184" y="4962"/>
                  </a:lnTo>
                  <a:lnTo>
                    <a:pt x="362184" y="4847"/>
                  </a:lnTo>
                  <a:lnTo>
                    <a:pt x="362244" y="4732"/>
                  </a:lnTo>
                  <a:lnTo>
                    <a:pt x="362364" y="4617"/>
                  </a:lnTo>
                  <a:lnTo>
                    <a:pt x="362484" y="4502"/>
                  </a:lnTo>
                  <a:lnTo>
                    <a:pt x="362663" y="4405"/>
                  </a:lnTo>
                  <a:lnTo>
                    <a:pt x="362843" y="4307"/>
                  </a:lnTo>
                  <a:lnTo>
                    <a:pt x="363083" y="4219"/>
                  </a:lnTo>
                  <a:lnTo>
                    <a:pt x="363352" y="4131"/>
                  </a:lnTo>
                  <a:lnTo>
                    <a:pt x="363622" y="4051"/>
                  </a:lnTo>
                  <a:lnTo>
                    <a:pt x="363921" y="3989"/>
                  </a:lnTo>
                  <a:lnTo>
                    <a:pt x="364251" y="3927"/>
                  </a:lnTo>
                  <a:lnTo>
                    <a:pt x="364610" y="3883"/>
                  </a:lnTo>
                  <a:lnTo>
                    <a:pt x="364970" y="3839"/>
                  </a:lnTo>
                  <a:lnTo>
                    <a:pt x="365359" y="3812"/>
                  </a:lnTo>
                  <a:lnTo>
                    <a:pt x="365749" y="3795"/>
                  </a:lnTo>
                  <a:lnTo>
                    <a:pt x="366168" y="3786"/>
                  </a:lnTo>
                  <a:close/>
                  <a:moveTo>
                    <a:pt x="398369" y="3786"/>
                  </a:moveTo>
                  <a:lnTo>
                    <a:pt x="398759" y="3795"/>
                  </a:lnTo>
                  <a:lnTo>
                    <a:pt x="399178" y="3812"/>
                  </a:lnTo>
                  <a:lnTo>
                    <a:pt x="399538" y="3839"/>
                  </a:lnTo>
                  <a:lnTo>
                    <a:pt x="399927" y="3883"/>
                  </a:lnTo>
                  <a:lnTo>
                    <a:pt x="400257" y="3927"/>
                  </a:lnTo>
                  <a:lnTo>
                    <a:pt x="400586" y="3989"/>
                  </a:lnTo>
                  <a:lnTo>
                    <a:pt x="400916" y="4051"/>
                  </a:lnTo>
                  <a:lnTo>
                    <a:pt x="401185" y="4131"/>
                  </a:lnTo>
                  <a:lnTo>
                    <a:pt x="401455" y="4219"/>
                  </a:lnTo>
                  <a:lnTo>
                    <a:pt x="401664" y="4307"/>
                  </a:lnTo>
                  <a:lnTo>
                    <a:pt x="401874" y="4405"/>
                  </a:lnTo>
                  <a:lnTo>
                    <a:pt x="402054" y="4502"/>
                  </a:lnTo>
                  <a:lnTo>
                    <a:pt x="402174" y="4617"/>
                  </a:lnTo>
                  <a:lnTo>
                    <a:pt x="402264" y="4732"/>
                  </a:lnTo>
                  <a:lnTo>
                    <a:pt x="402323" y="4847"/>
                  </a:lnTo>
                  <a:lnTo>
                    <a:pt x="402353" y="4962"/>
                  </a:lnTo>
                  <a:lnTo>
                    <a:pt x="402323" y="5086"/>
                  </a:lnTo>
                  <a:lnTo>
                    <a:pt x="402264" y="5201"/>
                  </a:lnTo>
                  <a:lnTo>
                    <a:pt x="402174" y="5316"/>
                  </a:lnTo>
                  <a:lnTo>
                    <a:pt x="402054" y="5422"/>
                  </a:lnTo>
                  <a:lnTo>
                    <a:pt x="401874" y="5528"/>
                  </a:lnTo>
                  <a:lnTo>
                    <a:pt x="401664" y="5625"/>
                  </a:lnTo>
                  <a:lnTo>
                    <a:pt x="401455" y="5713"/>
                  </a:lnTo>
                  <a:lnTo>
                    <a:pt x="401185" y="5802"/>
                  </a:lnTo>
                  <a:lnTo>
                    <a:pt x="400916" y="5873"/>
                  </a:lnTo>
                  <a:lnTo>
                    <a:pt x="400586" y="5943"/>
                  </a:lnTo>
                  <a:lnTo>
                    <a:pt x="400257" y="6005"/>
                  </a:lnTo>
                  <a:lnTo>
                    <a:pt x="399927" y="6050"/>
                  </a:lnTo>
                  <a:lnTo>
                    <a:pt x="399538" y="6094"/>
                  </a:lnTo>
                  <a:lnTo>
                    <a:pt x="399178" y="6120"/>
                  </a:lnTo>
                  <a:lnTo>
                    <a:pt x="398759" y="6138"/>
                  </a:lnTo>
                  <a:lnTo>
                    <a:pt x="398369" y="6147"/>
                  </a:lnTo>
                  <a:lnTo>
                    <a:pt x="390312" y="6147"/>
                  </a:lnTo>
                  <a:lnTo>
                    <a:pt x="389892" y="6138"/>
                  </a:lnTo>
                  <a:lnTo>
                    <a:pt x="389503" y="6120"/>
                  </a:lnTo>
                  <a:lnTo>
                    <a:pt x="389113" y="6094"/>
                  </a:lnTo>
                  <a:lnTo>
                    <a:pt x="388754" y="6050"/>
                  </a:lnTo>
                  <a:lnTo>
                    <a:pt x="388394" y="6005"/>
                  </a:lnTo>
                  <a:lnTo>
                    <a:pt x="388065" y="5943"/>
                  </a:lnTo>
                  <a:lnTo>
                    <a:pt x="387765" y="5873"/>
                  </a:lnTo>
                  <a:lnTo>
                    <a:pt x="387496" y="5802"/>
                  </a:lnTo>
                  <a:lnTo>
                    <a:pt x="387226" y="5713"/>
                  </a:lnTo>
                  <a:lnTo>
                    <a:pt x="386987" y="5625"/>
                  </a:lnTo>
                  <a:lnTo>
                    <a:pt x="386807" y="5528"/>
                  </a:lnTo>
                  <a:lnTo>
                    <a:pt x="386627" y="5422"/>
                  </a:lnTo>
                  <a:lnTo>
                    <a:pt x="386507" y="5316"/>
                  </a:lnTo>
                  <a:lnTo>
                    <a:pt x="386388" y="5201"/>
                  </a:lnTo>
                  <a:lnTo>
                    <a:pt x="386328" y="5086"/>
                  </a:lnTo>
                  <a:lnTo>
                    <a:pt x="386328" y="4962"/>
                  </a:lnTo>
                  <a:lnTo>
                    <a:pt x="386328" y="4847"/>
                  </a:lnTo>
                  <a:lnTo>
                    <a:pt x="386388" y="4732"/>
                  </a:lnTo>
                  <a:lnTo>
                    <a:pt x="386507" y="4617"/>
                  </a:lnTo>
                  <a:lnTo>
                    <a:pt x="386627" y="4502"/>
                  </a:lnTo>
                  <a:lnTo>
                    <a:pt x="386807" y="4405"/>
                  </a:lnTo>
                  <a:lnTo>
                    <a:pt x="386987" y="4307"/>
                  </a:lnTo>
                  <a:lnTo>
                    <a:pt x="387226" y="4219"/>
                  </a:lnTo>
                  <a:lnTo>
                    <a:pt x="387496" y="4131"/>
                  </a:lnTo>
                  <a:lnTo>
                    <a:pt x="387765" y="4051"/>
                  </a:lnTo>
                  <a:lnTo>
                    <a:pt x="388065" y="3989"/>
                  </a:lnTo>
                  <a:lnTo>
                    <a:pt x="388394" y="3927"/>
                  </a:lnTo>
                  <a:lnTo>
                    <a:pt x="388754" y="3883"/>
                  </a:lnTo>
                  <a:lnTo>
                    <a:pt x="389113" y="3839"/>
                  </a:lnTo>
                  <a:lnTo>
                    <a:pt x="389503" y="3812"/>
                  </a:lnTo>
                  <a:lnTo>
                    <a:pt x="389892" y="3795"/>
                  </a:lnTo>
                  <a:lnTo>
                    <a:pt x="390312" y="3786"/>
                  </a:lnTo>
                  <a:close/>
                  <a:moveTo>
                    <a:pt x="422513" y="3786"/>
                  </a:moveTo>
                  <a:lnTo>
                    <a:pt x="422902" y="3795"/>
                  </a:lnTo>
                  <a:lnTo>
                    <a:pt x="423322" y="3812"/>
                  </a:lnTo>
                  <a:lnTo>
                    <a:pt x="423681" y="3839"/>
                  </a:lnTo>
                  <a:lnTo>
                    <a:pt x="424071" y="3883"/>
                  </a:lnTo>
                  <a:lnTo>
                    <a:pt x="424400" y="3927"/>
                  </a:lnTo>
                  <a:lnTo>
                    <a:pt x="424730" y="3989"/>
                  </a:lnTo>
                  <a:lnTo>
                    <a:pt x="425029" y="4051"/>
                  </a:lnTo>
                  <a:lnTo>
                    <a:pt x="425329" y="4131"/>
                  </a:lnTo>
                  <a:lnTo>
                    <a:pt x="425598" y="4219"/>
                  </a:lnTo>
                  <a:lnTo>
                    <a:pt x="425808" y="4307"/>
                  </a:lnTo>
                  <a:lnTo>
                    <a:pt x="426018" y="4405"/>
                  </a:lnTo>
                  <a:lnTo>
                    <a:pt x="426197" y="4502"/>
                  </a:lnTo>
                  <a:lnTo>
                    <a:pt x="426317" y="4617"/>
                  </a:lnTo>
                  <a:lnTo>
                    <a:pt x="426407" y="4732"/>
                  </a:lnTo>
                  <a:lnTo>
                    <a:pt x="426467" y="4847"/>
                  </a:lnTo>
                  <a:lnTo>
                    <a:pt x="426497" y="4962"/>
                  </a:lnTo>
                  <a:lnTo>
                    <a:pt x="426467" y="5086"/>
                  </a:lnTo>
                  <a:lnTo>
                    <a:pt x="426407" y="5201"/>
                  </a:lnTo>
                  <a:lnTo>
                    <a:pt x="426317" y="5316"/>
                  </a:lnTo>
                  <a:lnTo>
                    <a:pt x="426197" y="5422"/>
                  </a:lnTo>
                  <a:lnTo>
                    <a:pt x="426018" y="5528"/>
                  </a:lnTo>
                  <a:lnTo>
                    <a:pt x="425808" y="5625"/>
                  </a:lnTo>
                  <a:lnTo>
                    <a:pt x="425598" y="5713"/>
                  </a:lnTo>
                  <a:lnTo>
                    <a:pt x="425329" y="5802"/>
                  </a:lnTo>
                  <a:lnTo>
                    <a:pt x="425029" y="5873"/>
                  </a:lnTo>
                  <a:lnTo>
                    <a:pt x="424730" y="5943"/>
                  </a:lnTo>
                  <a:lnTo>
                    <a:pt x="424400" y="6005"/>
                  </a:lnTo>
                  <a:lnTo>
                    <a:pt x="424071" y="6050"/>
                  </a:lnTo>
                  <a:lnTo>
                    <a:pt x="423681" y="6094"/>
                  </a:lnTo>
                  <a:lnTo>
                    <a:pt x="423322" y="6120"/>
                  </a:lnTo>
                  <a:lnTo>
                    <a:pt x="422902" y="6138"/>
                  </a:lnTo>
                  <a:lnTo>
                    <a:pt x="422513" y="6147"/>
                  </a:lnTo>
                  <a:lnTo>
                    <a:pt x="414455" y="6147"/>
                  </a:lnTo>
                  <a:lnTo>
                    <a:pt x="414036" y="6138"/>
                  </a:lnTo>
                  <a:lnTo>
                    <a:pt x="413646" y="6120"/>
                  </a:lnTo>
                  <a:lnTo>
                    <a:pt x="413257" y="6094"/>
                  </a:lnTo>
                  <a:lnTo>
                    <a:pt x="412898" y="6050"/>
                  </a:lnTo>
                  <a:lnTo>
                    <a:pt x="412538" y="6005"/>
                  </a:lnTo>
                  <a:lnTo>
                    <a:pt x="412209" y="5943"/>
                  </a:lnTo>
                  <a:lnTo>
                    <a:pt x="411909" y="5873"/>
                  </a:lnTo>
                  <a:lnTo>
                    <a:pt x="411639" y="5802"/>
                  </a:lnTo>
                  <a:lnTo>
                    <a:pt x="411370" y="5713"/>
                  </a:lnTo>
                  <a:lnTo>
                    <a:pt x="411130" y="5625"/>
                  </a:lnTo>
                  <a:lnTo>
                    <a:pt x="410950" y="5528"/>
                  </a:lnTo>
                  <a:lnTo>
                    <a:pt x="410771" y="5422"/>
                  </a:lnTo>
                  <a:lnTo>
                    <a:pt x="410651" y="5316"/>
                  </a:lnTo>
                  <a:lnTo>
                    <a:pt x="410531" y="5201"/>
                  </a:lnTo>
                  <a:lnTo>
                    <a:pt x="410471" y="5086"/>
                  </a:lnTo>
                  <a:lnTo>
                    <a:pt x="410471" y="4962"/>
                  </a:lnTo>
                  <a:lnTo>
                    <a:pt x="410471" y="4847"/>
                  </a:lnTo>
                  <a:lnTo>
                    <a:pt x="410531" y="4732"/>
                  </a:lnTo>
                  <a:lnTo>
                    <a:pt x="410651" y="4617"/>
                  </a:lnTo>
                  <a:lnTo>
                    <a:pt x="410771" y="4502"/>
                  </a:lnTo>
                  <a:lnTo>
                    <a:pt x="410950" y="4405"/>
                  </a:lnTo>
                  <a:lnTo>
                    <a:pt x="411130" y="4307"/>
                  </a:lnTo>
                  <a:lnTo>
                    <a:pt x="411370" y="4219"/>
                  </a:lnTo>
                  <a:lnTo>
                    <a:pt x="411639" y="4131"/>
                  </a:lnTo>
                  <a:lnTo>
                    <a:pt x="411909" y="4051"/>
                  </a:lnTo>
                  <a:lnTo>
                    <a:pt x="412209" y="3989"/>
                  </a:lnTo>
                  <a:lnTo>
                    <a:pt x="412538" y="3927"/>
                  </a:lnTo>
                  <a:lnTo>
                    <a:pt x="412898" y="3883"/>
                  </a:lnTo>
                  <a:lnTo>
                    <a:pt x="413257" y="3839"/>
                  </a:lnTo>
                  <a:lnTo>
                    <a:pt x="413646" y="3812"/>
                  </a:lnTo>
                  <a:lnTo>
                    <a:pt x="414036" y="3795"/>
                  </a:lnTo>
                  <a:lnTo>
                    <a:pt x="414455" y="3786"/>
                  </a:lnTo>
                  <a:close/>
                  <a:moveTo>
                    <a:pt x="446657" y="3786"/>
                  </a:moveTo>
                  <a:lnTo>
                    <a:pt x="447046" y="3795"/>
                  </a:lnTo>
                  <a:lnTo>
                    <a:pt x="447465" y="3812"/>
                  </a:lnTo>
                  <a:lnTo>
                    <a:pt x="447825" y="3839"/>
                  </a:lnTo>
                  <a:lnTo>
                    <a:pt x="448214" y="3883"/>
                  </a:lnTo>
                  <a:lnTo>
                    <a:pt x="448544" y="3927"/>
                  </a:lnTo>
                  <a:lnTo>
                    <a:pt x="448873" y="3989"/>
                  </a:lnTo>
                  <a:lnTo>
                    <a:pt x="449203" y="4051"/>
                  </a:lnTo>
                  <a:lnTo>
                    <a:pt x="449472" y="4131"/>
                  </a:lnTo>
                  <a:lnTo>
                    <a:pt x="449742" y="4219"/>
                  </a:lnTo>
                  <a:lnTo>
                    <a:pt x="449952" y="4307"/>
                  </a:lnTo>
                  <a:lnTo>
                    <a:pt x="450161" y="4405"/>
                  </a:lnTo>
                  <a:lnTo>
                    <a:pt x="450341" y="4502"/>
                  </a:lnTo>
                  <a:lnTo>
                    <a:pt x="450461" y="4617"/>
                  </a:lnTo>
                  <a:lnTo>
                    <a:pt x="450551" y="4732"/>
                  </a:lnTo>
                  <a:lnTo>
                    <a:pt x="450611" y="4847"/>
                  </a:lnTo>
                  <a:lnTo>
                    <a:pt x="450641" y="4962"/>
                  </a:lnTo>
                  <a:lnTo>
                    <a:pt x="450611" y="5086"/>
                  </a:lnTo>
                  <a:lnTo>
                    <a:pt x="450551" y="5201"/>
                  </a:lnTo>
                  <a:lnTo>
                    <a:pt x="450461" y="5316"/>
                  </a:lnTo>
                  <a:lnTo>
                    <a:pt x="450341" y="5422"/>
                  </a:lnTo>
                  <a:lnTo>
                    <a:pt x="450161" y="5528"/>
                  </a:lnTo>
                  <a:lnTo>
                    <a:pt x="449952" y="5625"/>
                  </a:lnTo>
                  <a:lnTo>
                    <a:pt x="449742" y="5713"/>
                  </a:lnTo>
                  <a:lnTo>
                    <a:pt x="449472" y="5802"/>
                  </a:lnTo>
                  <a:lnTo>
                    <a:pt x="449203" y="5873"/>
                  </a:lnTo>
                  <a:lnTo>
                    <a:pt x="448873" y="5943"/>
                  </a:lnTo>
                  <a:lnTo>
                    <a:pt x="448544" y="6005"/>
                  </a:lnTo>
                  <a:lnTo>
                    <a:pt x="448214" y="6050"/>
                  </a:lnTo>
                  <a:lnTo>
                    <a:pt x="447825" y="6094"/>
                  </a:lnTo>
                  <a:lnTo>
                    <a:pt x="447465" y="6120"/>
                  </a:lnTo>
                  <a:lnTo>
                    <a:pt x="447046" y="6138"/>
                  </a:lnTo>
                  <a:lnTo>
                    <a:pt x="446657" y="6147"/>
                  </a:lnTo>
                  <a:lnTo>
                    <a:pt x="438599" y="6147"/>
                  </a:lnTo>
                  <a:lnTo>
                    <a:pt x="438179" y="6138"/>
                  </a:lnTo>
                  <a:lnTo>
                    <a:pt x="437790" y="6120"/>
                  </a:lnTo>
                  <a:lnTo>
                    <a:pt x="437401" y="6094"/>
                  </a:lnTo>
                  <a:lnTo>
                    <a:pt x="437041" y="6050"/>
                  </a:lnTo>
                  <a:lnTo>
                    <a:pt x="436682" y="6005"/>
                  </a:lnTo>
                  <a:lnTo>
                    <a:pt x="436352" y="5943"/>
                  </a:lnTo>
                  <a:lnTo>
                    <a:pt x="436053" y="5873"/>
                  </a:lnTo>
                  <a:lnTo>
                    <a:pt x="435783" y="5802"/>
                  </a:lnTo>
                  <a:lnTo>
                    <a:pt x="435513" y="5713"/>
                  </a:lnTo>
                  <a:lnTo>
                    <a:pt x="435274" y="5625"/>
                  </a:lnTo>
                  <a:lnTo>
                    <a:pt x="435094" y="5528"/>
                  </a:lnTo>
                  <a:lnTo>
                    <a:pt x="434914" y="5422"/>
                  </a:lnTo>
                  <a:lnTo>
                    <a:pt x="434795" y="5316"/>
                  </a:lnTo>
                  <a:lnTo>
                    <a:pt x="434675" y="5201"/>
                  </a:lnTo>
                  <a:lnTo>
                    <a:pt x="434615" y="5086"/>
                  </a:lnTo>
                  <a:lnTo>
                    <a:pt x="434615" y="4962"/>
                  </a:lnTo>
                  <a:lnTo>
                    <a:pt x="434615" y="4847"/>
                  </a:lnTo>
                  <a:lnTo>
                    <a:pt x="434675" y="4732"/>
                  </a:lnTo>
                  <a:lnTo>
                    <a:pt x="434795" y="4617"/>
                  </a:lnTo>
                  <a:lnTo>
                    <a:pt x="434914" y="4502"/>
                  </a:lnTo>
                  <a:lnTo>
                    <a:pt x="435094" y="4405"/>
                  </a:lnTo>
                  <a:lnTo>
                    <a:pt x="435274" y="4307"/>
                  </a:lnTo>
                  <a:lnTo>
                    <a:pt x="435513" y="4219"/>
                  </a:lnTo>
                  <a:lnTo>
                    <a:pt x="435783" y="4131"/>
                  </a:lnTo>
                  <a:lnTo>
                    <a:pt x="436053" y="4051"/>
                  </a:lnTo>
                  <a:lnTo>
                    <a:pt x="436352" y="3989"/>
                  </a:lnTo>
                  <a:lnTo>
                    <a:pt x="436682" y="3927"/>
                  </a:lnTo>
                  <a:lnTo>
                    <a:pt x="437041" y="3883"/>
                  </a:lnTo>
                  <a:lnTo>
                    <a:pt x="437401" y="3839"/>
                  </a:lnTo>
                  <a:lnTo>
                    <a:pt x="437790" y="3812"/>
                  </a:lnTo>
                  <a:lnTo>
                    <a:pt x="438179" y="3795"/>
                  </a:lnTo>
                  <a:lnTo>
                    <a:pt x="438599" y="3786"/>
                  </a:lnTo>
                  <a:close/>
                  <a:moveTo>
                    <a:pt x="466696" y="3786"/>
                  </a:moveTo>
                  <a:lnTo>
                    <a:pt x="467415" y="3795"/>
                  </a:lnTo>
                  <a:lnTo>
                    <a:pt x="468104" y="3812"/>
                  </a:lnTo>
                  <a:lnTo>
                    <a:pt x="468823" y="3830"/>
                  </a:lnTo>
                  <a:lnTo>
                    <a:pt x="469512" y="3856"/>
                  </a:lnTo>
                  <a:lnTo>
                    <a:pt x="470231" y="3892"/>
                  </a:lnTo>
                  <a:lnTo>
                    <a:pt x="470920" y="3927"/>
                  </a:lnTo>
                  <a:lnTo>
                    <a:pt x="471609" y="3971"/>
                  </a:lnTo>
                  <a:lnTo>
                    <a:pt x="471998" y="3998"/>
                  </a:lnTo>
                  <a:lnTo>
                    <a:pt x="472388" y="4042"/>
                  </a:lnTo>
                  <a:lnTo>
                    <a:pt x="472747" y="4095"/>
                  </a:lnTo>
                  <a:lnTo>
                    <a:pt x="473077" y="4157"/>
                  </a:lnTo>
                  <a:lnTo>
                    <a:pt x="473376" y="4228"/>
                  </a:lnTo>
                  <a:lnTo>
                    <a:pt x="473646" y="4307"/>
                  </a:lnTo>
                  <a:lnTo>
                    <a:pt x="473886" y="4396"/>
                  </a:lnTo>
                  <a:lnTo>
                    <a:pt x="474125" y="4484"/>
                  </a:lnTo>
                  <a:lnTo>
                    <a:pt x="474305" y="4582"/>
                  </a:lnTo>
                  <a:lnTo>
                    <a:pt x="474455" y="4688"/>
                  </a:lnTo>
                  <a:lnTo>
                    <a:pt x="474605" y="4794"/>
                  </a:lnTo>
                  <a:lnTo>
                    <a:pt x="474694" y="4909"/>
                  </a:lnTo>
                  <a:lnTo>
                    <a:pt x="474724" y="5024"/>
                  </a:lnTo>
                  <a:lnTo>
                    <a:pt x="474754" y="5139"/>
                  </a:lnTo>
                  <a:lnTo>
                    <a:pt x="474724" y="5254"/>
                  </a:lnTo>
                  <a:lnTo>
                    <a:pt x="474664" y="5377"/>
                  </a:lnTo>
                  <a:lnTo>
                    <a:pt x="474545" y="5475"/>
                  </a:lnTo>
                  <a:lnTo>
                    <a:pt x="474455" y="5572"/>
                  </a:lnTo>
                  <a:lnTo>
                    <a:pt x="474305" y="5669"/>
                  </a:lnTo>
                  <a:lnTo>
                    <a:pt x="474125" y="5749"/>
                  </a:lnTo>
                  <a:lnTo>
                    <a:pt x="473945" y="5837"/>
                  </a:lnTo>
                  <a:lnTo>
                    <a:pt x="473706" y="5908"/>
                  </a:lnTo>
                  <a:lnTo>
                    <a:pt x="473496" y="5979"/>
                  </a:lnTo>
                  <a:lnTo>
                    <a:pt x="473227" y="6041"/>
                  </a:lnTo>
                  <a:lnTo>
                    <a:pt x="472957" y="6103"/>
                  </a:lnTo>
                  <a:lnTo>
                    <a:pt x="472687" y="6156"/>
                  </a:lnTo>
                  <a:lnTo>
                    <a:pt x="472388" y="6200"/>
                  </a:lnTo>
                  <a:lnTo>
                    <a:pt x="472088" y="6235"/>
                  </a:lnTo>
                  <a:lnTo>
                    <a:pt x="471759" y="6262"/>
                  </a:lnTo>
                  <a:lnTo>
                    <a:pt x="471429" y="6279"/>
                  </a:lnTo>
                  <a:lnTo>
                    <a:pt x="471100" y="6297"/>
                  </a:lnTo>
                  <a:lnTo>
                    <a:pt x="470740" y="6297"/>
                  </a:lnTo>
                  <a:lnTo>
                    <a:pt x="470321" y="6288"/>
                  </a:lnTo>
                  <a:lnTo>
                    <a:pt x="469872" y="6271"/>
                  </a:lnTo>
                  <a:lnTo>
                    <a:pt x="468913" y="6218"/>
                  </a:lnTo>
                  <a:lnTo>
                    <a:pt x="467955" y="6173"/>
                  </a:lnTo>
                  <a:lnTo>
                    <a:pt x="466966" y="6156"/>
                  </a:lnTo>
                  <a:lnTo>
                    <a:pt x="465978" y="6147"/>
                  </a:lnTo>
                  <a:lnTo>
                    <a:pt x="462742" y="6147"/>
                  </a:lnTo>
                  <a:lnTo>
                    <a:pt x="462323" y="6138"/>
                  </a:lnTo>
                  <a:lnTo>
                    <a:pt x="461934" y="6120"/>
                  </a:lnTo>
                  <a:lnTo>
                    <a:pt x="461544" y="6094"/>
                  </a:lnTo>
                  <a:lnTo>
                    <a:pt x="461185" y="6050"/>
                  </a:lnTo>
                  <a:lnTo>
                    <a:pt x="460825" y="6005"/>
                  </a:lnTo>
                  <a:lnTo>
                    <a:pt x="460496" y="5943"/>
                  </a:lnTo>
                  <a:lnTo>
                    <a:pt x="460196" y="5873"/>
                  </a:lnTo>
                  <a:lnTo>
                    <a:pt x="459927" y="5802"/>
                  </a:lnTo>
                  <a:lnTo>
                    <a:pt x="459657" y="5713"/>
                  </a:lnTo>
                  <a:lnTo>
                    <a:pt x="459417" y="5625"/>
                  </a:lnTo>
                  <a:lnTo>
                    <a:pt x="459238" y="5528"/>
                  </a:lnTo>
                  <a:lnTo>
                    <a:pt x="459058" y="5422"/>
                  </a:lnTo>
                  <a:lnTo>
                    <a:pt x="458938" y="5316"/>
                  </a:lnTo>
                  <a:lnTo>
                    <a:pt x="458818" y="5201"/>
                  </a:lnTo>
                  <a:lnTo>
                    <a:pt x="458758" y="5086"/>
                  </a:lnTo>
                  <a:lnTo>
                    <a:pt x="458758" y="4962"/>
                  </a:lnTo>
                  <a:lnTo>
                    <a:pt x="458758" y="4847"/>
                  </a:lnTo>
                  <a:lnTo>
                    <a:pt x="458818" y="4732"/>
                  </a:lnTo>
                  <a:lnTo>
                    <a:pt x="458938" y="4617"/>
                  </a:lnTo>
                  <a:lnTo>
                    <a:pt x="459058" y="4502"/>
                  </a:lnTo>
                  <a:lnTo>
                    <a:pt x="459238" y="4405"/>
                  </a:lnTo>
                  <a:lnTo>
                    <a:pt x="459417" y="4307"/>
                  </a:lnTo>
                  <a:lnTo>
                    <a:pt x="459657" y="4219"/>
                  </a:lnTo>
                  <a:lnTo>
                    <a:pt x="459927" y="4131"/>
                  </a:lnTo>
                  <a:lnTo>
                    <a:pt x="460196" y="4051"/>
                  </a:lnTo>
                  <a:lnTo>
                    <a:pt x="460496" y="3989"/>
                  </a:lnTo>
                  <a:lnTo>
                    <a:pt x="460825" y="3927"/>
                  </a:lnTo>
                  <a:lnTo>
                    <a:pt x="461185" y="3883"/>
                  </a:lnTo>
                  <a:lnTo>
                    <a:pt x="461544" y="3839"/>
                  </a:lnTo>
                  <a:lnTo>
                    <a:pt x="461934" y="3812"/>
                  </a:lnTo>
                  <a:lnTo>
                    <a:pt x="462323" y="3795"/>
                  </a:lnTo>
                  <a:lnTo>
                    <a:pt x="462742" y="3786"/>
                  </a:lnTo>
                  <a:close/>
                  <a:moveTo>
                    <a:pt x="36216" y="4131"/>
                  </a:moveTo>
                  <a:lnTo>
                    <a:pt x="36605" y="4139"/>
                  </a:lnTo>
                  <a:lnTo>
                    <a:pt x="36994" y="4148"/>
                  </a:lnTo>
                  <a:lnTo>
                    <a:pt x="37384" y="4175"/>
                  </a:lnTo>
                  <a:lnTo>
                    <a:pt x="37743" y="4210"/>
                  </a:lnTo>
                  <a:lnTo>
                    <a:pt x="38103" y="4254"/>
                  </a:lnTo>
                  <a:lnTo>
                    <a:pt x="38432" y="4307"/>
                  </a:lnTo>
                  <a:lnTo>
                    <a:pt x="38732" y="4369"/>
                  </a:lnTo>
                  <a:lnTo>
                    <a:pt x="39031" y="4449"/>
                  </a:lnTo>
                  <a:lnTo>
                    <a:pt x="39301" y="4529"/>
                  </a:lnTo>
                  <a:lnTo>
                    <a:pt x="39570" y="4617"/>
                  </a:lnTo>
                  <a:lnTo>
                    <a:pt x="39780" y="4714"/>
                  </a:lnTo>
                  <a:lnTo>
                    <a:pt x="39960" y="4820"/>
                  </a:lnTo>
                  <a:lnTo>
                    <a:pt x="40110" y="4926"/>
                  </a:lnTo>
                  <a:lnTo>
                    <a:pt x="40229" y="5050"/>
                  </a:lnTo>
                  <a:lnTo>
                    <a:pt x="40289" y="5165"/>
                  </a:lnTo>
                  <a:lnTo>
                    <a:pt x="40319" y="5280"/>
                  </a:lnTo>
                  <a:lnTo>
                    <a:pt x="40319" y="5395"/>
                  </a:lnTo>
                  <a:lnTo>
                    <a:pt x="40289" y="5510"/>
                  </a:lnTo>
                  <a:lnTo>
                    <a:pt x="40200" y="5616"/>
                  </a:lnTo>
                  <a:lnTo>
                    <a:pt x="40080" y="5731"/>
                  </a:lnTo>
                  <a:lnTo>
                    <a:pt x="39930" y="5828"/>
                  </a:lnTo>
                  <a:lnTo>
                    <a:pt x="39750" y="5935"/>
                  </a:lnTo>
                  <a:lnTo>
                    <a:pt x="39511" y="6023"/>
                  </a:lnTo>
                  <a:lnTo>
                    <a:pt x="39271" y="6111"/>
                  </a:lnTo>
                  <a:lnTo>
                    <a:pt x="39001" y="6191"/>
                  </a:lnTo>
                  <a:lnTo>
                    <a:pt x="38702" y="6262"/>
                  </a:lnTo>
                  <a:lnTo>
                    <a:pt x="38372" y="6332"/>
                  </a:lnTo>
                  <a:lnTo>
                    <a:pt x="38013" y="6386"/>
                  </a:lnTo>
                  <a:lnTo>
                    <a:pt x="37623" y="6430"/>
                  </a:lnTo>
                  <a:lnTo>
                    <a:pt x="36845" y="6509"/>
                  </a:lnTo>
                  <a:lnTo>
                    <a:pt x="36096" y="6607"/>
                  </a:lnTo>
                  <a:lnTo>
                    <a:pt x="35347" y="6713"/>
                  </a:lnTo>
                  <a:lnTo>
                    <a:pt x="34628" y="6828"/>
                  </a:lnTo>
                  <a:lnTo>
                    <a:pt x="33939" y="6952"/>
                  </a:lnTo>
                  <a:lnTo>
                    <a:pt x="33250" y="7084"/>
                  </a:lnTo>
                  <a:lnTo>
                    <a:pt x="32591" y="7226"/>
                  </a:lnTo>
                  <a:lnTo>
                    <a:pt x="31932" y="7376"/>
                  </a:lnTo>
                  <a:lnTo>
                    <a:pt x="31662" y="7447"/>
                  </a:lnTo>
                  <a:lnTo>
                    <a:pt x="31363" y="7500"/>
                  </a:lnTo>
                  <a:lnTo>
                    <a:pt x="31033" y="7544"/>
                  </a:lnTo>
                  <a:lnTo>
                    <a:pt x="30704" y="7588"/>
                  </a:lnTo>
                  <a:lnTo>
                    <a:pt x="30374" y="7615"/>
                  </a:lnTo>
                  <a:lnTo>
                    <a:pt x="30045" y="7641"/>
                  </a:lnTo>
                  <a:lnTo>
                    <a:pt x="29715" y="7650"/>
                  </a:lnTo>
                  <a:lnTo>
                    <a:pt x="29386" y="7659"/>
                  </a:lnTo>
                  <a:lnTo>
                    <a:pt x="28936" y="7650"/>
                  </a:lnTo>
                  <a:lnTo>
                    <a:pt x="28517" y="7632"/>
                  </a:lnTo>
                  <a:lnTo>
                    <a:pt x="28098" y="7597"/>
                  </a:lnTo>
                  <a:lnTo>
                    <a:pt x="27708" y="7553"/>
                  </a:lnTo>
                  <a:lnTo>
                    <a:pt x="27319" y="7491"/>
                  </a:lnTo>
                  <a:lnTo>
                    <a:pt x="26959" y="7420"/>
                  </a:lnTo>
                  <a:lnTo>
                    <a:pt x="26630" y="7332"/>
                  </a:lnTo>
                  <a:lnTo>
                    <a:pt x="26300" y="7234"/>
                  </a:lnTo>
                  <a:lnTo>
                    <a:pt x="26061" y="7137"/>
                  </a:lnTo>
                  <a:lnTo>
                    <a:pt x="25851" y="7040"/>
                  </a:lnTo>
                  <a:lnTo>
                    <a:pt x="25671" y="6934"/>
                  </a:lnTo>
                  <a:lnTo>
                    <a:pt x="25552" y="6819"/>
                  </a:lnTo>
                  <a:lnTo>
                    <a:pt x="25462" y="6713"/>
                  </a:lnTo>
                  <a:lnTo>
                    <a:pt x="25402" y="6598"/>
                  </a:lnTo>
                  <a:lnTo>
                    <a:pt x="25372" y="6483"/>
                  </a:lnTo>
                  <a:lnTo>
                    <a:pt x="25402" y="6377"/>
                  </a:lnTo>
                  <a:lnTo>
                    <a:pt x="25432" y="6262"/>
                  </a:lnTo>
                  <a:lnTo>
                    <a:pt x="25522" y="6147"/>
                  </a:lnTo>
                  <a:lnTo>
                    <a:pt x="25641" y="6041"/>
                  </a:lnTo>
                  <a:lnTo>
                    <a:pt x="25821" y="5943"/>
                  </a:lnTo>
                  <a:lnTo>
                    <a:pt x="26001" y="5837"/>
                  </a:lnTo>
                  <a:lnTo>
                    <a:pt x="26241" y="5740"/>
                  </a:lnTo>
                  <a:lnTo>
                    <a:pt x="26510" y="5652"/>
                  </a:lnTo>
                  <a:lnTo>
                    <a:pt x="26810" y="5572"/>
                  </a:lnTo>
                  <a:lnTo>
                    <a:pt x="27738" y="5351"/>
                  </a:lnTo>
                  <a:lnTo>
                    <a:pt x="28697" y="5148"/>
                  </a:lnTo>
                  <a:lnTo>
                    <a:pt x="29685" y="4953"/>
                  </a:lnTo>
                  <a:lnTo>
                    <a:pt x="30704" y="4776"/>
                  </a:lnTo>
                  <a:lnTo>
                    <a:pt x="31752" y="4608"/>
                  </a:lnTo>
                  <a:lnTo>
                    <a:pt x="32831" y="4458"/>
                  </a:lnTo>
                  <a:lnTo>
                    <a:pt x="33909" y="4316"/>
                  </a:lnTo>
                  <a:lnTo>
                    <a:pt x="35047" y="4201"/>
                  </a:lnTo>
                  <a:lnTo>
                    <a:pt x="35437" y="4166"/>
                  </a:lnTo>
                  <a:lnTo>
                    <a:pt x="35826" y="4139"/>
                  </a:lnTo>
                  <a:lnTo>
                    <a:pt x="36216" y="4131"/>
                  </a:lnTo>
                  <a:close/>
                  <a:moveTo>
                    <a:pt x="484130" y="6518"/>
                  </a:moveTo>
                  <a:lnTo>
                    <a:pt x="484520" y="6536"/>
                  </a:lnTo>
                  <a:lnTo>
                    <a:pt x="484879" y="6554"/>
                  </a:lnTo>
                  <a:lnTo>
                    <a:pt x="485238" y="6589"/>
                  </a:lnTo>
                  <a:lnTo>
                    <a:pt x="485598" y="6633"/>
                  </a:lnTo>
                  <a:lnTo>
                    <a:pt x="485927" y="6695"/>
                  </a:lnTo>
                  <a:lnTo>
                    <a:pt x="486257" y="6757"/>
                  </a:lnTo>
                  <a:lnTo>
                    <a:pt x="486556" y="6837"/>
                  </a:lnTo>
                  <a:lnTo>
                    <a:pt x="486856" y="6916"/>
                  </a:lnTo>
                  <a:lnTo>
                    <a:pt x="487096" y="7013"/>
                  </a:lnTo>
                  <a:lnTo>
                    <a:pt x="487755" y="7305"/>
                  </a:lnTo>
                  <a:lnTo>
                    <a:pt x="488384" y="7606"/>
                  </a:lnTo>
                  <a:lnTo>
                    <a:pt x="488953" y="7915"/>
                  </a:lnTo>
                  <a:lnTo>
                    <a:pt x="489492" y="8225"/>
                  </a:lnTo>
                  <a:lnTo>
                    <a:pt x="489971" y="8552"/>
                  </a:lnTo>
                  <a:lnTo>
                    <a:pt x="490391" y="8879"/>
                  </a:lnTo>
                  <a:lnTo>
                    <a:pt x="490750" y="9215"/>
                  </a:lnTo>
                  <a:lnTo>
                    <a:pt x="491080" y="9551"/>
                  </a:lnTo>
                  <a:lnTo>
                    <a:pt x="491140" y="9666"/>
                  </a:lnTo>
                  <a:lnTo>
                    <a:pt x="491199" y="9790"/>
                  </a:lnTo>
                  <a:lnTo>
                    <a:pt x="491199" y="9905"/>
                  </a:lnTo>
                  <a:lnTo>
                    <a:pt x="491140" y="10020"/>
                  </a:lnTo>
                  <a:lnTo>
                    <a:pt x="491080" y="10135"/>
                  </a:lnTo>
                  <a:lnTo>
                    <a:pt x="490960" y="10241"/>
                  </a:lnTo>
                  <a:lnTo>
                    <a:pt x="490810" y="10347"/>
                  </a:lnTo>
                  <a:lnTo>
                    <a:pt x="490630" y="10444"/>
                  </a:lnTo>
                  <a:lnTo>
                    <a:pt x="490421" y="10542"/>
                  </a:lnTo>
                  <a:lnTo>
                    <a:pt x="490181" y="10630"/>
                  </a:lnTo>
                  <a:lnTo>
                    <a:pt x="489911" y="10710"/>
                  </a:lnTo>
                  <a:lnTo>
                    <a:pt x="489612" y="10780"/>
                  </a:lnTo>
                  <a:lnTo>
                    <a:pt x="489282" y="10842"/>
                  </a:lnTo>
                  <a:lnTo>
                    <a:pt x="488923" y="10904"/>
                  </a:lnTo>
                  <a:lnTo>
                    <a:pt x="488563" y="10948"/>
                  </a:lnTo>
                  <a:lnTo>
                    <a:pt x="488174" y="10984"/>
                  </a:lnTo>
                  <a:lnTo>
                    <a:pt x="487665" y="11010"/>
                  </a:lnTo>
                  <a:lnTo>
                    <a:pt x="487186" y="11019"/>
                  </a:lnTo>
                  <a:lnTo>
                    <a:pt x="486856" y="11019"/>
                  </a:lnTo>
                  <a:lnTo>
                    <a:pt x="486527" y="11002"/>
                  </a:lnTo>
                  <a:lnTo>
                    <a:pt x="486197" y="10984"/>
                  </a:lnTo>
                  <a:lnTo>
                    <a:pt x="485897" y="10957"/>
                  </a:lnTo>
                  <a:lnTo>
                    <a:pt x="485598" y="10922"/>
                  </a:lnTo>
                  <a:lnTo>
                    <a:pt x="485298" y="10878"/>
                  </a:lnTo>
                  <a:lnTo>
                    <a:pt x="485029" y="10834"/>
                  </a:lnTo>
                  <a:lnTo>
                    <a:pt x="484759" y="10772"/>
                  </a:lnTo>
                  <a:lnTo>
                    <a:pt x="484520" y="10710"/>
                  </a:lnTo>
                  <a:lnTo>
                    <a:pt x="484280" y="10648"/>
                  </a:lnTo>
                  <a:lnTo>
                    <a:pt x="484070" y="10568"/>
                  </a:lnTo>
                  <a:lnTo>
                    <a:pt x="483861" y="10489"/>
                  </a:lnTo>
                  <a:lnTo>
                    <a:pt x="483681" y="10409"/>
                  </a:lnTo>
                  <a:lnTo>
                    <a:pt x="483531" y="10321"/>
                  </a:lnTo>
                  <a:lnTo>
                    <a:pt x="483411" y="10223"/>
                  </a:lnTo>
                  <a:lnTo>
                    <a:pt x="483321" y="10126"/>
                  </a:lnTo>
                  <a:lnTo>
                    <a:pt x="483112" y="9896"/>
                  </a:lnTo>
                  <a:lnTo>
                    <a:pt x="482842" y="9666"/>
                  </a:lnTo>
                  <a:lnTo>
                    <a:pt x="482543" y="9436"/>
                  </a:lnTo>
                  <a:lnTo>
                    <a:pt x="482243" y="9215"/>
                  </a:lnTo>
                  <a:lnTo>
                    <a:pt x="481884" y="9003"/>
                  </a:lnTo>
                  <a:lnTo>
                    <a:pt x="481464" y="8791"/>
                  </a:lnTo>
                  <a:lnTo>
                    <a:pt x="481045" y="8579"/>
                  </a:lnTo>
                  <a:lnTo>
                    <a:pt x="480595" y="8375"/>
                  </a:lnTo>
                  <a:lnTo>
                    <a:pt x="480356" y="8278"/>
                  </a:lnTo>
                  <a:lnTo>
                    <a:pt x="480176" y="8172"/>
                  </a:lnTo>
                  <a:lnTo>
                    <a:pt x="480026" y="8066"/>
                  </a:lnTo>
                  <a:lnTo>
                    <a:pt x="479936" y="7951"/>
                  </a:lnTo>
                  <a:lnTo>
                    <a:pt x="479877" y="7836"/>
                  </a:lnTo>
                  <a:lnTo>
                    <a:pt x="479847" y="7721"/>
                  </a:lnTo>
                  <a:lnTo>
                    <a:pt x="479847" y="7615"/>
                  </a:lnTo>
                  <a:lnTo>
                    <a:pt x="479907" y="7500"/>
                  </a:lnTo>
                  <a:lnTo>
                    <a:pt x="479996" y="7385"/>
                  </a:lnTo>
                  <a:lnTo>
                    <a:pt x="480086" y="7279"/>
                  </a:lnTo>
                  <a:lnTo>
                    <a:pt x="480266" y="7173"/>
                  </a:lnTo>
                  <a:lnTo>
                    <a:pt x="480446" y="7075"/>
                  </a:lnTo>
                  <a:lnTo>
                    <a:pt x="480655" y="6978"/>
                  </a:lnTo>
                  <a:lnTo>
                    <a:pt x="480925" y="6890"/>
                  </a:lnTo>
                  <a:lnTo>
                    <a:pt x="481195" y="6810"/>
                  </a:lnTo>
                  <a:lnTo>
                    <a:pt x="481524" y="6730"/>
                  </a:lnTo>
                  <a:lnTo>
                    <a:pt x="481884" y="6669"/>
                  </a:lnTo>
                  <a:lnTo>
                    <a:pt x="482243" y="6615"/>
                  </a:lnTo>
                  <a:lnTo>
                    <a:pt x="482602" y="6571"/>
                  </a:lnTo>
                  <a:lnTo>
                    <a:pt x="482992" y="6545"/>
                  </a:lnTo>
                  <a:lnTo>
                    <a:pt x="483351" y="6527"/>
                  </a:lnTo>
                  <a:lnTo>
                    <a:pt x="483741" y="6518"/>
                  </a:lnTo>
                  <a:close/>
                  <a:moveTo>
                    <a:pt x="21897" y="9357"/>
                  </a:moveTo>
                  <a:lnTo>
                    <a:pt x="22287" y="9374"/>
                  </a:lnTo>
                  <a:lnTo>
                    <a:pt x="22706" y="9392"/>
                  </a:lnTo>
                  <a:lnTo>
                    <a:pt x="23095" y="9428"/>
                  </a:lnTo>
                  <a:lnTo>
                    <a:pt x="23455" y="9472"/>
                  </a:lnTo>
                  <a:lnTo>
                    <a:pt x="23784" y="9525"/>
                  </a:lnTo>
                  <a:lnTo>
                    <a:pt x="24114" y="9587"/>
                  </a:lnTo>
                  <a:lnTo>
                    <a:pt x="24413" y="9657"/>
                  </a:lnTo>
                  <a:lnTo>
                    <a:pt x="24683" y="9737"/>
                  </a:lnTo>
                  <a:lnTo>
                    <a:pt x="24952" y="9825"/>
                  </a:lnTo>
                  <a:lnTo>
                    <a:pt x="25162" y="9914"/>
                  </a:lnTo>
                  <a:lnTo>
                    <a:pt x="25342" y="10020"/>
                  </a:lnTo>
                  <a:lnTo>
                    <a:pt x="25492" y="10117"/>
                  </a:lnTo>
                  <a:lnTo>
                    <a:pt x="25611" y="10232"/>
                  </a:lnTo>
                  <a:lnTo>
                    <a:pt x="25701" y="10338"/>
                  </a:lnTo>
                  <a:lnTo>
                    <a:pt x="25761" y="10462"/>
                  </a:lnTo>
                  <a:lnTo>
                    <a:pt x="25761" y="10577"/>
                  </a:lnTo>
                  <a:lnTo>
                    <a:pt x="25731" y="10701"/>
                  </a:lnTo>
                  <a:lnTo>
                    <a:pt x="25641" y="10878"/>
                  </a:lnTo>
                  <a:lnTo>
                    <a:pt x="25582" y="11063"/>
                  </a:lnTo>
                  <a:lnTo>
                    <a:pt x="25552" y="11240"/>
                  </a:lnTo>
                  <a:lnTo>
                    <a:pt x="25552" y="11426"/>
                  </a:lnTo>
                  <a:lnTo>
                    <a:pt x="25552" y="12912"/>
                  </a:lnTo>
                  <a:lnTo>
                    <a:pt x="25522" y="13035"/>
                  </a:lnTo>
                  <a:lnTo>
                    <a:pt x="25462" y="13150"/>
                  </a:lnTo>
                  <a:lnTo>
                    <a:pt x="25372" y="13265"/>
                  </a:lnTo>
                  <a:lnTo>
                    <a:pt x="25222" y="13371"/>
                  </a:lnTo>
                  <a:lnTo>
                    <a:pt x="25072" y="13478"/>
                  </a:lnTo>
                  <a:lnTo>
                    <a:pt x="24863" y="13575"/>
                  </a:lnTo>
                  <a:lnTo>
                    <a:pt x="24623" y="13663"/>
                  </a:lnTo>
                  <a:lnTo>
                    <a:pt x="24383" y="13743"/>
                  </a:lnTo>
                  <a:lnTo>
                    <a:pt x="24084" y="13822"/>
                  </a:lnTo>
                  <a:lnTo>
                    <a:pt x="23784" y="13893"/>
                  </a:lnTo>
                  <a:lnTo>
                    <a:pt x="23455" y="13946"/>
                  </a:lnTo>
                  <a:lnTo>
                    <a:pt x="23095" y="13999"/>
                  </a:lnTo>
                  <a:lnTo>
                    <a:pt x="22736" y="14035"/>
                  </a:lnTo>
                  <a:lnTo>
                    <a:pt x="22346" y="14070"/>
                  </a:lnTo>
                  <a:lnTo>
                    <a:pt x="21957" y="14088"/>
                  </a:lnTo>
                  <a:lnTo>
                    <a:pt x="21148" y="14088"/>
                  </a:lnTo>
                  <a:lnTo>
                    <a:pt x="20759" y="14070"/>
                  </a:lnTo>
                  <a:lnTo>
                    <a:pt x="20369" y="14035"/>
                  </a:lnTo>
                  <a:lnTo>
                    <a:pt x="20010" y="13999"/>
                  </a:lnTo>
                  <a:lnTo>
                    <a:pt x="19650" y="13946"/>
                  </a:lnTo>
                  <a:lnTo>
                    <a:pt x="19321" y="13893"/>
                  </a:lnTo>
                  <a:lnTo>
                    <a:pt x="19021" y="13822"/>
                  </a:lnTo>
                  <a:lnTo>
                    <a:pt x="18722" y="13743"/>
                  </a:lnTo>
                  <a:lnTo>
                    <a:pt x="18482" y="13663"/>
                  </a:lnTo>
                  <a:lnTo>
                    <a:pt x="18243" y="13575"/>
                  </a:lnTo>
                  <a:lnTo>
                    <a:pt x="18033" y="13478"/>
                  </a:lnTo>
                  <a:lnTo>
                    <a:pt x="17883" y="13371"/>
                  </a:lnTo>
                  <a:lnTo>
                    <a:pt x="17733" y="13265"/>
                  </a:lnTo>
                  <a:lnTo>
                    <a:pt x="17644" y="13150"/>
                  </a:lnTo>
                  <a:lnTo>
                    <a:pt x="17584" y="13035"/>
                  </a:lnTo>
                  <a:lnTo>
                    <a:pt x="17554" y="12912"/>
                  </a:lnTo>
                  <a:lnTo>
                    <a:pt x="17554" y="11426"/>
                  </a:lnTo>
                  <a:lnTo>
                    <a:pt x="17584" y="11161"/>
                  </a:lnTo>
                  <a:lnTo>
                    <a:pt x="17614" y="10895"/>
                  </a:lnTo>
                  <a:lnTo>
                    <a:pt x="17703" y="10639"/>
                  </a:lnTo>
                  <a:lnTo>
                    <a:pt x="17793" y="10383"/>
                  </a:lnTo>
                  <a:lnTo>
                    <a:pt x="17883" y="10268"/>
                  </a:lnTo>
                  <a:lnTo>
                    <a:pt x="17973" y="10153"/>
                  </a:lnTo>
                  <a:lnTo>
                    <a:pt x="18123" y="10038"/>
                  </a:lnTo>
                  <a:lnTo>
                    <a:pt x="18332" y="9940"/>
                  </a:lnTo>
                  <a:lnTo>
                    <a:pt x="18542" y="9843"/>
                  </a:lnTo>
                  <a:lnTo>
                    <a:pt x="18782" y="9755"/>
                  </a:lnTo>
                  <a:lnTo>
                    <a:pt x="19051" y="9675"/>
                  </a:lnTo>
                  <a:lnTo>
                    <a:pt x="19321" y="9604"/>
                  </a:lnTo>
                  <a:lnTo>
                    <a:pt x="19650" y="9534"/>
                  </a:lnTo>
                  <a:lnTo>
                    <a:pt x="19980" y="9481"/>
                  </a:lnTo>
                  <a:lnTo>
                    <a:pt x="20339" y="9436"/>
                  </a:lnTo>
                  <a:lnTo>
                    <a:pt x="20699" y="9401"/>
                  </a:lnTo>
                  <a:lnTo>
                    <a:pt x="21088" y="9374"/>
                  </a:lnTo>
                  <a:lnTo>
                    <a:pt x="21478" y="9366"/>
                  </a:lnTo>
                  <a:lnTo>
                    <a:pt x="21897" y="9357"/>
                  </a:lnTo>
                  <a:close/>
                  <a:moveTo>
                    <a:pt x="488264" y="13398"/>
                  </a:moveTo>
                  <a:lnTo>
                    <a:pt x="488653" y="13416"/>
                  </a:lnTo>
                  <a:lnTo>
                    <a:pt x="489043" y="13451"/>
                  </a:lnTo>
                  <a:lnTo>
                    <a:pt x="489402" y="13486"/>
                  </a:lnTo>
                  <a:lnTo>
                    <a:pt x="489762" y="13539"/>
                  </a:lnTo>
                  <a:lnTo>
                    <a:pt x="490091" y="13593"/>
                  </a:lnTo>
                  <a:lnTo>
                    <a:pt x="490391" y="13663"/>
                  </a:lnTo>
                  <a:lnTo>
                    <a:pt x="490690" y="13743"/>
                  </a:lnTo>
                  <a:lnTo>
                    <a:pt x="490930" y="13822"/>
                  </a:lnTo>
                  <a:lnTo>
                    <a:pt x="491170" y="13911"/>
                  </a:lnTo>
                  <a:lnTo>
                    <a:pt x="491379" y="14008"/>
                  </a:lnTo>
                  <a:lnTo>
                    <a:pt x="491529" y="14114"/>
                  </a:lnTo>
                  <a:lnTo>
                    <a:pt x="491679" y="14220"/>
                  </a:lnTo>
                  <a:lnTo>
                    <a:pt x="491769" y="14335"/>
                  </a:lnTo>
                  <a:lnTo>
                    <a:pt x="491829" y="14450"/>
                  </a:lnTo>
                  <a:lnTo>
                    <a:pt x="491858" y="14574"/>
                  </a:lnTo>
                  <a:lnTo>
                    <a:pt x="491858" y="16953"/>
                  </a:lnTo>
                  <a:lnTo>
                    <a:pt x="491829" y="17068"/>
                  </a:lnTo>
                  <a:lnTo>
                    <a:pt x="491769" y="17192"/>
                  </a:lnTo>
                  <a:lnTo>
                    <a:pt x="491679" y="17298"/>
                  </a:lnTo>
                  <a:lnTo>
                    <a:pt x="491529" y="17413"/>
                  </a:lnTo>
                  <a:lnTo>
                    <a:pt x="491379" y="17510"/>
                  </a:lnTo>
                  <a:lnTo>
                    <a:pt x="491170" y="17607"/>
                  </a:lnTo>
                  <a:lnTo>
                    <a:pt x="490930" y="17704"/>
                  </a:lnTo>
                  <a:lnTo>
                    <a:pt x="490690" y="17784"/>
                  </a:lnTo>
                  <a:lnTo>
                    <a:pt x="490391" y="17864"/>
                  </a:lnTo>
                  <a:lnTo>
                    <a:pt x="490091" y="17926"/>
                  </a:lnTo>
                  <a:lnTo>
                    <a:pt x="489762" y="17987"/>
                  </a:lnTo>
                  <a:lnTo>
                    <a:pt x="489402" y="18040"/>
                  </a:lnTo>
                  <a:lnTo>
                    <a:pt x="489043" y="18076"/>
                  </a:lnTo>
                  <a:lnTo>
                    <a:pt x="488653" y="18102"/>
                  </a:lnTo>
                  <a:lnTo>
                    <a:pt x="488264" y="18120"/>
                  </a:lnTo>
                  <a:lnTo>
                    <a:pt x="487845" y="18129"/>
                  </a:lnTo>
                  <a:lnTo>
                    <a:pt x="487455" y="18120"/>
                  </a:lnTo>
                  <a:lnTo>
                    <a:pt x="487066" y="18102"/>
                  </a:lnTo>
                  <a:lnTo>
                    <a:pt x="486676" y="18076"/>
                  </a:lnTo>
                  <a:lnTo>
                    <a:pt x="486317" y="18040"/>
                  </a:lnTo>
                  <a:lnTo>
                    <a:pt x="485957" y="17987"/>
                  </a:lnTo>
                  <a:lnTo>
                    <a:pt x="485628" y="17926"/>
                  </a:lnTo>
                  <a:lnTo>
                    <a:pt x="485328" y="17864"/>
                  </a:lnTo>
                  <a:lnTo>
                    <a:pt x="485029" y="17784"/>
                  </a:lnTo>
                  <a:lnTo>
                    <a:pt x="484789" y="17704"/>
                  </a:lnTo>
                  <a:lnTo>
                    <a:pt x="484550" y="17607"/>
                  </a:lnTo>
                  <a:lnTo>
                    <a:pt x="484340" y="17510"/>
                  </a:lnTo>
                  <a:lnTo>
                    <a:pt x="484190" y="17413"/>
                  </a:lnTo>
                  <a:lnTo>
                    <a:pt x="484040" y="17298"/>
                  </a:lnTo>
                  <a:lnTo>
                    <a:pt x="483950" y="17192"/>
                  </a:lnTo>
                  <a:lnTo>
                    <a:pt x="483891" y="17068"/>
                  </a:lnTo>
                  <a:lnTo>
                    <a:pt x="483861" y="16953"/>
                  </a:lnTo>
                  <a:lnTo>
                    <a:pt x="483861" y="14574"/>
                  </a:lnTo>
                  <a:lnTo>
                    <a:pt x="483891" y="14450"/>
                  </a:lnTo>
                  <a:lnTo>
                    <a:pt x="483950" y="14335"/>
                  </a:lnTo>
                  <a:lnTo>
                    <a:pt x="484040" y="14220"/>
                  </a:lnTo>
                  <a:lnTo>
                    <a:pt x="484190" y="14114"/>
                  </a:lnTo>
                  <a:lnTo>
                    <a:pt x="484340" y="14008"/>
                  </a:lnTo>
                  <a:lnTo>
                    <a:pt x="484550" y="13911"/>
                  </a:lnTo>
                  <a:lnTo>
                    <a:pt x="484789" y="13822"/>
                  </a:lnTo>
                  <a:lnTo>
                    <a:pt x="485029" y="13743"/>
                  </a:lnTo>
                  <a:lnTo>
                    <a:pt x="485328" y="13663"/>
                  </a:lnTo>
                  <a:lnTo>
                    <a:pt x="485628" y="13593"/>
                  </a:lnTo>
                  <a:lnTo>
                    <a:pt x="485957" y="13539"/>
                  </a:lnTo>
                  <a:lnTo>
                    <a:pt x="486317" y="13486"/>
                  </a:lnTo>
                  <a:lnTo>
                    <a:pt x="486676" y="13451"/>
                  </a:lnTo>
                  <a:lnTo>
                    <a:pt x="487066" y="13416"/>
                  </a:lnTo>
                  <a:lnTo>
                    <a:pt x="487455" y="13398"/>
                  </a:lnTo>
                  <a:close/>
                  <a:moveTo>
                    <a:pt x="21568" y="16484"/>
                  </a:moveTo>
                  <a:lnTo>
                    <a:pt x="21957" y="16493"/>
                  </a:lnTo>
                  <a:lnTo>
                    <a:pt x="22346" y="16511"/>
                  </a:lnTo>
                  <a:lnTo>
                    <a:pt x="22736" y="16537"/>
                  </a:lnTo>
                  <a:lnTo>
                    <a:pt x="23095" y="16581"/>
                  </a:lnTo>
                  <a:lnTo>
                    <a:pt x="23455" y="16626"/>
                  </a:lnTo>
                  <a:lnTo>
                    <a:pt x="23784" y="16688"/>
                  </a:lnTo>
                  <a:lnTo>
                    <a:pt x="24084" y="16749"/>
                  </a:lnTo>
                  <a:lnTo>
                    <a:pt x="24383" y="16829"/>
                  </a:lnTo>
                  <a:lnTo>
                    <a:pt x="24623" y="16917"/>
                  </a:lnTo>
                  <a:lnTo>
                    <a:pt x="24863" y="17006"/>
                  </a:lnTo>
                  <a:lnTo>
                    <a:pt x="25072" y="17103"/>
                  </a:lnTo>
                  <a:lnTo>
                    <a:pt x="25222" y="17200"/>
                  </a:lnTo>
                  <a:lnTo>
                    <a:pt x="25372" y="17315"/>
                  </a:lnTo>
                  <a:lnTo>
                    <a:pt x="25462" y="17430"/>
                  </a:lnTo>
                  <a:lnTo>
                    <a:pt x="25522" y="17545"/>
                  </a:lnTo>
                  <a:lnTo>
                    <a:pt x="25552" y="17660"/>
                  </a:lnTo>
                  <a:lnTo>
                    <a:pt x="25552" y="20039"/>
                  </a:lnTo>
                  <a:lnTo>
                    <a:pt x="25522" y="20163"/>
                  </a:lnTo>
                  <a:lnTo>
                    <a:pt x="25462" y="20278"/>
                  </a:lnTo>
                  <a:lnTo>
                    <a:pt x="25372" y="20393"/>
                  </a:lnTo>
                  <a:lnTo>
                    <a:pt x="25222" y="20499"/>
                  </a:lnTo>
                  <a:lnTo>
                    <a:pt x="25072" y="20605"/>
                  </a:lnTo>
                  <a:lnTo>
                    <a:pt x="24863" y="20702"/>
                  </a:lnTo>
                  <a:lnTo>
                    <a:pt x="24623" y="20791"/>
                  </a:lnTo>
                  <a:lnTo>
                    <a:pt x="24383" y="20870"/>
                  </a:lnTo>
                  <a:lnTo>
                    <a:pt x="24084" y="20950"/>
                  </a:lnTo>
                  <a:lnTo>
                    <a:pt x="23784" y="21021"/>
                  </a:lnTo>
                  <a:lnTo>
                    <a:pt x="23455" y="21074"/>
                  </a:lnTo>
                  <a:lnTo>
                    <a:pt x="23095" y="21127"/>
                  </a:lnTo>
                  <a:lnTo>
                    <a:pt x="22736" y="21162"/>
                  </a:lnTo>
                  <a:lnTo>
                    <a:pt x="22346" y="21197"/>
                  </a:lnTo>
                  <a:lnTo>
                    <a:pt x="21957" y="21215"/>
                  </a:lnTo>
                  <a:lnTo>
                    <a:pt x="21148" y="21215"/>
                  </a:lnTo>
                  <a:lnTo>
                    <a:pt x="20759" y="21197"/>
                  </a:lnTo>
                  <a:lnTo>
                    <a:pt x="20369" y="21162"/>
                  </a:lnTo>
                  <a:lnTo>
                    <a:pt x="20010" y="21127"/>
                  </a:lnTo>
                  <a:lnTo>
                    <a:pt x="19650" y="21074"/>
                  </a:lnTo>
                  <a:lnTo>
                    <a:pt x="19321" y="21021"/>
                  </a:lnTo>
                  <a:lnTo>
                    <a:pt x="19021" y="20950"/>
                  </a:lnTo>
                  <a:lnTo>
                    <a:pt x="18722" y="20870"/>
                  </a:lnTo>
                  <a:lnTo>
                    <a:pt x="18482" y="20791"/>
                  </a:lnTo>
                  <a:lnTo>
                    <a:pt x="18243" y="20702"/>
                  </a:lnTo>
                  <a:lnTo>
                    <a:pt x="18033" y="20605"/>
                  </a:lnTo>
                  <a:lnTo>
                    <a:pt x="17883" y="20499"/>
                  </a:lnTo>
                  <a:lnTo>
                    <a:pt x="17733" y="20393"/>
                  </a:lnTo>
                  <a:lnTo>
                    <a:pt x="17644" y="20278"/>
                  </a:lnTo>
                  <a:lnTo>
                    <a:pt x="17584" y="20163"/>
                  </a:lnTo>
                  <a:lnTo>
                    <a:pt x="17554" y="20039"/>
                  </a:lnTo>
                  <a:lnTo>
                    <a:pt x="17554" y="17660"/>
                  </a:lnTo>
                  <a:lnTo>
                    <a:pt x="17584" y="17545"/>
                  </a:lnTo>
                  <a:lnTo>
                    <a:pt x="17644" y="17430"/>
                  </a:lnTo>
                  <a:lnTo>
                    <a:pt x="17733" y="17315"/>
                  </a:lnTo>
                  <a:lnTo>
                    <a:pt x="17883" y="17200"/>
                  </a:lnTo>
                  <a:lnTo>
                    <a:pt x="18033" y="17103"/>
                  </a:lnTo>
                  <a:lnTo>
                    <a:pt x="18243" y="17006"/>
                  </a:lnTo>
                  <a:lnTo>
                    <a:pt x="18482" y="16917"/>
                  </a:lnTo>
                  <a:lnTo>
                    <a:pt x="18722" y="16829"/>
                  </a:lnTo>
                  <a:lnTo>
                    <a:pt x="19021" y="16749"/>
                  </a:lnTo>
                  <a:lnTo>
                    <a:pt x="19321" y="16688"/>
                  </a:lnTo>
                  <a:lnTo>
                    <a:pt x="19650" y="16626"/>
                  </a:lnTo>
                  <a:lnTo>
                    <a:pt x="20010" y="16581"/>
                  </a:lnTo>
                  <a:lnTo>
                    <a:pt x="20369" y="16537"/>
                  </a:lnTo>
                  <a:lnTo>
                    <a:pt x="20759" y="16511"/>
                  </a:lnTo>
                  <a:lnTo>
                    <a:pt x="21148" y="16493"/>
                  </a:lnTo>
                  <a:lnTo>
                    <a:pt x="21568" y="16484"/>
                  </a:lnTo>
                  <a:close/>
                  <a:moveTo>
                    <a:pt x="488264" y="20525"/>
                  </a:moveTo>
                  <a:lnTo>
                    <a:pt x="488653" y="20543"/>
                  </a:lnTo>
                  <a:lnTo>
                    <a:pt x="489043" y="20578"/>
                  </a:lnTo>
                  <a:lnTo>
                    <a:pt x="489402" y="20614"/>
                  </a:lnTo>
                  <a:lnTo>
                    <a:pt x="489762" y="20667"/>
                  </a:lnTo>
                  <a:lnTo>
                    <a:pt x="490091" y="20720"/>
                  </a:lnTo>
                  <a:lnTo>
                    <a:pt x="490391" y="20791"/>
                  </a:lnTo>
                  <a:lnTo>
                    <a:pt x="490690" y="20870"/>
                  </a:lnTo>
                  <a:lnTo>
                    <a:pt x="490930" y="20950"/>
                  </a:lnTo>
                  <a:lnTo>
                    <a:pt x="491170" y="21047"/>
                  </a:lnTo>
                  <a:lnTo>
                    <a:pt x="491379" y="21144"/>
                  </a:lnTo>
                  <a:lnTo>
                    <a:pt x="491529" y="21242"/>
                  </a:lnTo>
                  <a:lnTo>
                    <a:pt x="491679" y="21348"/>
                  </a:lnTo>
                  <a:lnTo>
                    <a:pt x="491769" y="21463"/>
                  </a:lnTo>
                  <a:lnTo>
                    <a:pt x="491829" y="21578"/>
                  </a:lnTo>
                  <a:lnTo>
                    <a:pt x="491858" y="21701"/>
                  </a:lnTo>
                  <a:lnTo>
                    <a:pt x="491858" y="24080"/>
                  </a:lnTo>
                  <a:lnTo>
                    <a:pt x="491829" y="24195"/>
                  </a:lnTo>
                  <a:lnTo>
                    <a:pt x="491769" y="24319"/>
                  </a:lnTo>
                  <a:lnTo>
                    <a:pt x="491679" y="24425"/>
                  </a:lnTo>
                  <a:lnTo>
                    <a:pt x="491529" y="24540"/>
                  </a:lnTo>
                  <a:lnTo>
                    <a:pt x="491379" y="24637"/>
                  </a:lnTo>
                  <a:lnTo>
                    <a:pt x="491170" y="24735"/>
                  </a:lnTo>
                  <a:lnTo>
                    <a:pt x="490930" y="24832"/>
                  </a:lnTo>
                  <a:lnTo>
                    <a:pt x="490690" y="24911"/>
                  </a:lnTo>
                  <a:lnTo>
                    <a:pt x="490391" y="24991"/>
                  </a:lnTo>
                  <a:lnTo>
                    <a:pt x="490091" y="25053"/>
                  </a:lnTo>
                  <a:lnTo>
                    <a:pt x="489762" y="25115"/>
                  </a:lnTo>
                  <a:lnTo>
                    <a:pt x="489402" y="25168"/>
                  </a:lnTo>
                  <a:lnTo>
                    <a:pt x="489043" y="25203"/>
                  </a:lnTo>
                  <a:lnTo>
                    <a:pt x="488653" y="25230"/>
                  </a:lnTo>
                  <a:lnTo>
                    <a:pt x="488264" y="25247"/>
                  </a:lnTo>
                  <a:lnTo>
                    <a:pt x="487845" y="25256"/>
                  </a:lnTo>
                  <a:lnTo>
                    <a:pt x="487455" y="25247"/>
                  </a:lnTo>
                  <a:lnTo>
                    <a:pt x="487066" y="25230"/>
                  </a:lnTo>
                  <a:lnTo>
                    <a:pt x="486676" y="25203"/>
                  </a:lnTo>
                  <a:lnTo>
                    <a:pt x="486317" y="25168"/>
                  </a:lnTo>
                  <a:lnTo>
                    <a:pt x="485957" y="25115"/>
                  </a:lnTo>
                  <a:lnTo>
                    <a:pt x="485628" y="25053"/>
                  </a:lnTo>
                  <a:lnTo>
                    <a:pt x="485328" y="24991"/>
                  </a:lnTo>
                  <a:lnTo>
                    <a:pt x="485029" y="24911"/>
                  </a:lnTo>
                  <a:lnTo>
                    <a:pt x="484789" y="24832"/>
                  </a:lnTo>
                  <a:lnTo>
                    <a:pt x="484550" y="24735"/>
                  </a:lnTo>
                  <a:lnTo>
                    <a:pt x="484340" y="24637"/>
                  </a:lnTo>
                  <a:lnTo>
                    <a:pt x="484190" y="24540"/>
                  </a:lnTo>
                  <a:lnTo>
                    <a:pt x="484040" y="24425"/>
                  </a:lnTo>
                  <a:lnTo>
                    <a:pt x="483950" y="24319"/>
                  </a:lnTo>
                  <a:lnTo>
                    <a:pt x="483891" y="24195"/>
                  </a:lnTo>
                  <a:lnTo>
                    <a:pt x="483861" y="24080"/>
                  </a:lnTo>
                  <a:lnTo>
                    <a:pt x="483861" y="21701"/>
                  </a:lnTo>
                  <a:lnTo>
                    <a:pt x="483891" y="21578"/>
                  </a:lnTo>
                  <a:lnTo>
                    <a:pt x="483950" y="21463"/>
                  </a:lnTo>
                  <a:lnTo>
                    <a:pt x="484040" y="21348"/>
                  </a:lnTo>
                  <a:lnTo>
                    <a:pt x="484190" y="21242"/>
                  </a:lnTo>
                  <a:lnTo>
                    <a:pt x="484340" y="21144"/>
                  </a:lnTo>
                  <a:lnTo>
                    <a:pt x="484550" y="21047"/>
                  </a:lnTo>
                  <a:lnTo>
                    <a:pt x="484789" y="20950"/>
                  </a:lnTo>
                  <a:lnTo>
                    <a:pt x="485029" y="20870"/>
                  </a:lnTo>
                  <a:lnTo>
                    <a:pt x="485328" y="20791"/>
                  </a:lnTo>
                  <a:lnTo>
                    <a:pt x="485628" y="20720"/>
                  </a:lnTo>
                  <a:lnTo>
                    <a:pt x="485957" y="20667"/>
                  </a:lnTo>
                  <a:lnTo>
                    <a:pt x="486317" y="20614"/>
                  </a:lnTo>
                  <a:lnTo>
                    <a:pt x="486676" y="20578"/>
                  </a:lnTo>
                  <a:lnTo>
                    <a:pt x="487066" y="20543"/>
                  </a:lnTo>
                  <a:lnTo>
                    <a:pt x="487455" y="20525"/>
                  </a:lnTo>
                  <a:close/>
                  <a:moveTo>
                    <a:pt x="21568" y="23612"/>
                  </a:moveTo>
                  <a:lnTo>
                    <a:pt x="21957" y="23620"/>
                  </a:lnTo>
                  <a:lnTo>
                    <a:pt x="22346" y="23638"/>
                  </a:lnTo>
                  <a:lnTo>
                    <a:pt x="22736" y="23665"/>
                  </a:lnTo>
                  <a:lnTo>
                    <a:pt x="23095" y="23700"/>
                  </a:lnTo>
                  <a:lnTo>
                    <a:pt x="23455" y="23753"/>
                  </a:lnTo>
                  <a:lnTo>
                    <a:pt x="23784" y="23815"/>
                  </a:lnTo>
                  <a:lnTo>
                    <a:pt x="24084" y="23877"/>
                  </a:lnTo>
                  <a:lnTo>
                    <a:pt x="24383" y="23956"/>
                  </a:lnTo>
                  <a:lnTo>
                    <a:pt x="24623" y="24045"/>
                  </a:lnTo>
                  <a:lnTo>
                    <a:pt x="24863" y="24133"/>
                  </a:lnTo>
                  <a:lnTo>
                    <a:pt x="25072" y="24231"/>
                  </a:lnTo>
                  <a:lnTo>
                    <a:pt x="25222" y="24328"/>
                  </a:lnTo>
                  <a:lnTo>
                    <a:pt x="25372" y="24443"/>
                  </a:lnTo>
                  <a:lnTo>
                    <a:pt x="25462" y="24558"/>
                  </a:lnTo>
                  <a:lnTo>
                    <a:pt x="25522" y="24673"/>
                  </a:lnTo>
                  <a:lnTo>
                    <a:pt x="25552" y="24788"/>
                  </a:lnTo>
                  <a:lnTo>
                    <a:pt x="25552" y="27166"/>
                  </a:lnTo>
                  <a:lnTo>
                    <a:pt x="25522" y="27290"/>
                  </a:lnTo>
                  <a:lnTo>
                    <a:pt x="25462" y="27405"/>
                  </a:lnTo>
                  <a:lnTo>
                    <a:pt x="25372" y="27520"/>
                  </a:lnTo>
                  <a:lnTo>
                    <a:pt x="25222" y="27626"/>
                  </a:lnTo>
                  <a:lnTo>
                    <a:pt x="25072" y="27732"/>
                  </a:lnTo>
                  <a:lnTo>
                    <a:pt x="24863" y="27830"/>
                  </a:lnTo>
                  <a:lnTo>
                    <a:pt x="24623" y="27918"/>
                  </a:lnTo>
                  <a:lnTo>
                    <a:pt x="24383" y="27998"/>
                  </a:lnTo>
                  <a:lnTo>
                    <a:pt x="24084" y="28077"/>
                  </a:lnTo>
                  <a:lnTo>
                    <a:pt x="23784" y="28148"/>
                  </a:lnTo>
                  <a:lnTo>
                    <a:pt x="23455" y="28201"/>
                  </a:lnTo>
                  <a:lnTo>
                    <a:pt x="23095" y="28254"/>
                  </a:lnTo>
                  <a:lnTo>
                    <a:pt x="22736" y="28289"/>
                  </a:lnTo>
                  <a:lnTo>
                    <a:pt x="22346" y="28325"/>
                  </a:lnTo>
                  <a:lnTo>
                    <a:pt x="21957" y="28342"/>
                  </a:lnTo>
                  <a:lnTo>
                    <a:pt x="21148" y="28342"/>
                  </a:lnTo>
                  <a:lnTo>
                    <a:pt x="20759" y="28325"/>
                  </a:lnTo>
                  <a:lnTo>
                    <a:pt x="20369" y="28289"/>
                  </a:lnTo>
                  <a:lnTo>
                    <a:pt x="20010" y="28254"/>
                  </a:lnTo>
                  <a:lnTo>
                    <a:pt x="19650" y="28201"/>
                  </a:lnTo>
                  <a:lnTo>
                    <a:pt x="19321" y="28148"/>
                  </a:lnTo>
                  <a:lnTo>
                    <a:pt x="19021" y="28077"/>
                  </a:lnTo>
                  <a:lnTo>
                    <a:pt x="18722" y="27998"/>
                  </a:lnTo>
                  <a:lnTo>
                    <a:pt x="18482" y="27918"/>
                  </a:lnTo>
                  <a:lnTo>
                    <a:pt x="18243" y="27830"/>
                  </a:lnTo>
                  <a:lnTo>
                    <a:pt x="18033" y="27732"/>
                  </a:lnTo>
                  <a:lnTo>
                    <a:pt x="17883" y="27626"/>
                  </a:lnTo>
                  <a:lnTo>
                    <a:pt x="17733" y="27520"/>
                  </a:lnTo>
                  <a:lnTo>
                    <a:pt x="17644" y="27405"/>
                  </a:lnTo>
                  <a:lnTo>
                    <a:pt x="17584" y="27290"/>
                  </a:lnTo>
                  <a:lnTo>
                    <a:pt x="17554" y="27166"/>
                  </a:lnTo>
                  <a:lnTo>
                    <a:pt x="17554" y="24788"/>
                  </a:lnTo>
                  <a:lnTo>
                    <a:pt x="17584" y="24673"/>
                  </a:lnTo>
                  <a:lnTo>
                    <a:pt x="17644" y="24558"/>
                  </a:lnTo>
                  <a:lnTo>
                    <a:pt x="17733" y="24443"/>
                  </a:lnTo>
                  <a:lnTo>
                    <a:pt x="17883" y="24328"/>
                  </a:lnTo>
                  <a:lnTo>
                    <a:pt x="18033" y="24231"/>
                  </a:lnTo>
                  <a:lnTo>
                    <a:pt x="18243" y="24133"/>
                  </a:lnTo>
                  <a:lnTo>
                    <a:pt x="18482" y="24045"/>
                  </a:lnTo>
                  <a:lnTo>
                    <a:pt x="18722" y="23956"/>
                  </a:lnTo>
                  <a:lnTo>
                    <a:pt x="19021" y="23877"/>
                  </a:lnTo>
                  <a:lnTo>
                    <a:pt x="19321" y="23815"/>
                  </a:lnTo>
                  <a:lnTo>
                    <a:pt x="19650" y="23753"/>
                  </a:lnTo>
                  <a:lnTo>
                    <a:pt x="20010" y="23700"/>
                  </a:lnTo>
                  <a:lnTo>
                    <a:pt x="20369" y="23665"/>
                  </a:lnTo>
                  <a:lnTo>
                    <a:pt x="20759" y="23638"/>
                  </a:lnTo>
                  <a:lnTo>
                    <a:pt x="21148" y="23620"/>
                  </a:lnTo>
                  <a:lnTo>
                    <a:pt x="21568" y="23612"/>
                  </a:lnTo>
                  <a:close/>
                  <a:moveTo>
                    <a:pt x="488264" y="27653"/>
                  </a:moveTo>
                  <a:lnTo>
                    <a:pt x="488653" y="27670"/>
                  </a:lnTo>
                  <a:lnTo>
                    <a:pt x="489043" y="27706"/>
                  </a:lnTo>
                  <a:lnTo>
                    <a:pt x="489402" y="27741"/>
                  </a:lnTo>
                  <a:lnTo>
                    <a:pt x="489762" y="27794"/>
                  </a:lnTo>
                  <a:lnTo>
                    <a:pt x="490091" y="27847"/>
                  </a:lnTo>
                  <a:lnTo>
                    <a:pt x="490391" y="27918"/>
                  </a:lnTo>
                  <a:lnTo>
                    <a:pt x="490690" y="27998"/>
                  </a:lnTo>
                  <a:lnTo>
                    <a:pt x="490930" y="28077"/>
                  </a:lnTo>
                  <a:lnTo>
                    <a:pt x="491170" y="28166"/>
                  </a:lnTo>
                  <a:lnTo>
                    <a:pt x="491379" y="28263"/>
                  </a:lnTo>
                  <a:lnTo>
                    <a:pt x="491529" y="28369"/>
                  </a:lnTo>
                  <a:lnTo>
                    <a:pt x="491679" y="28475"/>
                  </a:lnTo>
                  <a:lnTo>
                    <a:pt x="491769" y="28590"/>
                  </a:lnTo>
                  <a:lnTo>
                    <a:pt x="491829" y="28705"/>
                  </a:lnTo>
                  <a:lnTo>
                    <a:pt x="491858" y="28829"/>
                  </a:lnTo>
                  <a:lnTo>
                    <a:pt x="491858" y="30005"/>
                  </a:lnTo>
                  <a:lnTo>
                    <a:pt x="491829" y="30129"/>
                  </a:lnTo>
                  <a:lnTo>
                    <a:pt x="491769" y="30244"/>
                  </a:lnTo>
                  <a:lnTo>
                    <a:pt x="491679" y="30359"/>
                  </a:lnTo>
                  <a:lnTo>
                    <a:pt x="491529" y="30465"/>
                  </a:lnTo>
                  <a:lnTo>
                    <a:pt x="491379" y="30571"/>
                  </a:lnTo>
                  <a:lnTo>
                    <a:pt x="491170" y="30668"/>
                  </a:lnTo>
                  <a:lnTo>
                    <a:pt x="490930" y="30757"/>
                  </a:lnTo>
                  <a:lnTo>
                    <a:pt x="490690" y="30845"/>
                  </a:lnTo>
                  <a:lnTo>
                    <a:pt x="490391" y="30916"/>
                  </a:lnTo>
                  <a:lnTo>
                    <a:pt x="490091" y="30986"/>
                  </a:lnTo>
                  <a:lnTo>
                    <a:pt x="489762" y="31048"/>
                  </a:lnTo>
                  <a:lnTo>
                    <a:pt x="489402" y="31093"/>
                  </a:lnTo>
                  <a:lnTo>
                    <a:pt x="489043" y="31137"/>
                  </a:lnTo>
                  <a:lnTo>
                    <a:pt x="488653" y="31163"/>
                  </a:lnTo>
                  <a:lnTo>
                    <a:pt x="488264" y="31181"/>
                  </a:lnTo>
                  <a:lnTo>
                    <a:pt x="487845" y="31190"/>
                  </a:lnTo>
                  <a:lnTo>
                    <a:pt x="487455" y="31181"/>
                  </a:lnTo>
                  <a:lnTo>
                    <a:pt x="487066" y="31163"/>
                  </a:lnTo>
                  <a:lnTo>
                    <a:pt x="486676" y="31137"/>
                  </a:lnTo>
                  <a:lnTo>
                    <a:pt x="486317" y="31093"/>
                  </a:lnTo>
                  <a:lnTo>
                    <a:pt x="485957" y="31048"/>
                  </a:lnTo>
                  <a:lnTo>
                    <a:pt x="485628" y="30986"/>
                  </a:lnTo>
                  <a:lnTo>
                    <a:pt x="485328" y="30916"/>
                  </a:lnTo>
                  <a:lnTo>
                    <a:pt x="485029" y="30845"/>
                  </a:lnTo>
                  <a:lnTo>
                    <a:pt x="484789" y="30757"/>
                  </a:lnTo>
                  <a:lnTo>
                    <a:pt x="484550" y="30668"/>
                  </a:lnTo>
                  <a:lnTo>
                    <a:pt x="484340" y="30571"/>
                  </a:lnTo>
                  <a:lnTo>
                    <a:pt x="484190" y="30465"/>
                  </a:lnTo>
                  <a:lnTo>
                    <a:pt x="484040" y="30359"/>
                  </a:lnTo>
                  <a:lnTo>
                    <a:pt x="483950" y="30244"/>
                  </a:lnTo>
                  <a:lnTo>
                    <a:pt x="483891" y="30129"/>
                  </a:lnTo>
                  <a:lnTo>
                    <a:pt x="483861" y="30005"/>
                  </a:lnTo>
                  <a:lnTo>
                    <a:pt x="483861" y="28829"/>
                  </a:lnTo>
                  <a:lnTo>
                    <a:pt x="483891" y="28705"/>
                  </a:lnTo>
                  <a:lnTo>
                    <a:pt x="483950" y="28590"/>
                  </a:lnTo>
                  <a:lnTo>
                    <a:pt x="484040" y="28475"/>
                  </a:lnTo>
                  <a:lnTo>
                    <a:pt x="484190" y="28369"/>
                  </a:lnTo>
                  <a:lnTo>
                    <a:pt x="484340" y="28263"/>
                  </a:lnTo>
                  <a:lnTo>
                    <a:pt x="484550" y="28166"/>
                  </a:lnTo>
                  <a:lnTo>
                    <a:pt x="484789" y="28077"/>
                  </a:lnTo>
                  <a:lnTo>
                    <a:pt x="485029" y="27998"/>
                  </a:lnTo>
                  <a:lnTo>
                    <a:pt x="485328" y="27918"/>
                  </a:lnTo>
                  <a:lnTo>
                    <a:pt x="485628" y="27847"/>
                  </a:lnTo>
                  <a:lnTo>
                    <a:pt x="485957" y="27794"/>
                  </a:lnTo>
                  <a:lnTo>
                    <a:pt x="486317" y="27741"/>
                  </a:lnTo>
                  <a:lnTo>
                    <a:pt x="486676" y="27706"/>
                  </a:lnTo>
                  <a:lnTo>
                    <a:pt x="487066" y="27670"/>
                  </a:lnTo>
                  <a:lnTo>
                    <a:pt x="487455" y="27653"/>
                  </a:lnTo>
                  <a:close/>
                  <a:moveTo>
                    <a:pt x="21568" y="30739"/>
                  </a:moveTo>
                  <a:lnTo>
                    <a:pt x="21957" y="30748"/>
                  </a:lnTo>
                  <a:lnTo>
                    <a:pt x="22346" y="30765"/>
                  </a:lnTo>
                  <a:lnTo>
                    <a:pt x="22736" y="30792"/>
                  </a:lnTo>
                  <a:lnTo>
                    <a:pt x="23095" y="30827"/>
                  </a:lnTo>
                  <a:lnTo>
                    <a:pt x="23455" y="30880"/>
                  </a:lnTo>
                  <a:lnTo>
                    <a:pt x="23784" y="30942"/>
                  </a:lnTo>
                  <a:lnTo>
                    <a:pt x="24084" y="31004"/>
                  </a:lnTo>
                  <a:lnTo>
                    <a:pt x="24383" y="31084"/>
                  </a:lnTo>
                  <a:lnTo>
                    <a:pt x="24623" y="31172"/>
                  </a:lnTo>
                  <a:lnTo>
                    <a:pt x="24863" y="31261"/>
                  </a:lnTo>
                  <a:lnTo>
                    <a:pt x="25072" y="31358"/>
                  </a:lnTo>
                  <a:lnTo>
                    <a:pt x="25222" y="31455"/>
                  </a:lnTo>
                  <a:lnTo>
                    <a:pt x="25372" y="31570"/>
                  </a:lnTo>
                  <a:lnTo>
                    <a:pt x="25462" y="31685"/>
                  </a:lnTo>
                  <a:lnTo>
                    <a:pt x="25522" y="31800"/>
                  </a:lnTo>
                  <a:lnTo>
                    <a:pt x="25552" y="31915"/>
                  </a:lnTo>
                  <a:lnTo>
                    <a:pt x="25552" y="34294"/>
                  </a:lnTo>
                  <a:lnTo>
                    <a:pt x="25522" y="34418"/>
                  </a:lnTo>
                  <a:lnTo>
                    <a:pt x="25462" y="34532"/>
                  </a:lnTo>
                  <a:lnTo>
                    <a:pt x="25372" y="34647"/>
                  </a:lnTo>
                  <a:lnTo>
                    <a:pt x="25222" y="34754"/>
                  </a:lnTo>
                  <a:lnTo>
                    <a:pt x="25072" y="34860"/>
                  </a:lnTo>
                  <a:lnTo>
                    <a:pt x="24863" y="34957"/>
                  </a:lnTo>
                  <a:lnTo>
                    <a:pt x="24623" y="35045"/>
                  </a:lnTo>
                  <a:lnTo>
                    <a:pt x="24383" y="35125"/>
                  </a:lnTo>
                  <a:lnTo>
                    <a:pt x="24084" y="35205"/>
                  </a:lnTo>
                  <a:lnTo>
                    <a:pt x="23784" y="35275"/>
                  </a:lnTo>
                  <a:lnTo>
                    <a:pt x="23455" y="35328"/>
                  </a:lnTo>
                  <a:lnTo>
                    <a:pt x="23095" y="35381"/>
                  </a:lnTo>
                  <a:lnTo>
                    <a:pt x="22736" y="35417"/>
                  </a:lnTo>
                  <a:lnTo>
                    <a:pt x="22346" y="35452"/>
                  </a:lnTo>
                  <a:lnTo>
                    <a:pt x="21957" y="35470"/>
                  </a:lnTo>
                  <a:lnTo>
                    <a:pt x="21148" y="35470"/>
                  </a:lnTo>
                  <a:lnTo>
                    <a:pt x="20759" y="35452"/>
                  </a:lnTo>
                  <a:lnTo>
                    <a:pt x="20369" y="35417"/>
                  </a:lnTo>
                  <a:lnTo>
                    <a:pt x="20010" y="35381"/>
                  </a:lnTo>
                  <a:lnTo>
                    <a:pt x="19650" y="35328"/>
                  </a:lnTo>
                  <a:lnTo>
                    <a:pt x="19321" y="35275"/>
                  </a:lnTo>
                  <a:lnTo>
                    <a:pt x="19021" y="35205"/>
                  </a:lnTo>
                  <a:lnTo>
                    <a:pt x="18722" y="35125"/>
                  </a:lnTo>
                  <a:lnTo>
                    <a:pt x="18482" y="35045"/>
                  </a:lnTo>
                  <a:lnTo>
                    <a:pt x="18243" y="34957"/>
                  </a:lnTo>
                  <a:lnTo>
                    <a:pt x="18033" y="34860"/>
                  </a:lnTo>
                  <a:lnTo>
                    <a:pt x="17883" y="34754"/>
                  </a:lnTo>
                  <a:lnTo>
                    <a:pt x="17733" y="34647"/>
                  </a:lnTo>
                  <a:lnTo>
                    <a:pt x="17644" y="34532"/>
                  </a:lnTo>
                  <a:lnTo>
                    <a:pt x="17584" y="34418"/>
                  </a:lnTo>
                  <a:lnTo>
                    <a:pt x="17554" y="34294"/>
                  </a:lnTo>
                  <a:lnTo>
                    <a:pt x="17554" y="31915"/>
                  </a:lnTo>
                  <a:lnTo>
                    <a:pt x="17584" y="31800"/>
                  </a:lnTo>
                  <a:lnTo>
                    <a:pt x="17644" y="31685"/>
                  </a:lnTo>
                  <a:lnTo>
                    <a:pt x="17733" y="31570"/>
                  </a:lnTo>
                  <a:lnTo>
                    <a:pt x="17883" y="31455"/>
                  </a:lnTo>
                  <a:lnTo>
                    <a:pt x="18033" y="31358"/>
                  </a:lnTo>
                  <a:lnTo>
                    <a:pt x="18243" y="31261"/>
                  </a:lnTo>
                  <a:lnTo>
                    <a:pt x="18482" y="31172"/>
                  </a:lnTo>
                  <a:lnTo>
                    <a:pt x="18722" y="31084"/>
                  </a:lnTo>
                  <a:lnTo>
                    <a:pt x="19021" y="31004"/>
                  </a:lnTo>
                  <a:lnTo>
                    <a:pt x="19321" y="30942"/>
                  </a:lnTo>
                  <a:lnTo>
                    <a:pt x="19650" y="30880"/>
                  </a:lnTo>
                  <a:lnTo>
                    <a:pt x="20010" y="30827"/>
                  </a:lnTo>
                  <a:lnTo>
                    <a:pt x="20369" y="30792"/>
                  </a:lnTo>
                  <a:lnTo>
                    <a:pt x="20759" y="30765"/>
                  </a:lnTo>
                  <a:lnTo>
                    <a:pt x="21148" y="30748"/>
                  </a:lnTo>
                  <a:lnTo>
                    <a:pt x="21568" y="30739"/>
                  </a:lnTo>
                  <a:close/>
                  <a:moveTo>
                    <a:pt x="21568" y="37866"/>
                  </a:moveTo>
                  <a:lnTo>
                    <a:pt x="21957" y="37875"/>
                  </a:lnTo>
                  <a:lnTo>
                    <a:pt x="22346" y="37893"/>
                  </a:lnTo>
                  <a:lnTo>
                    <a:pt x="22736" y="37919"/>
                  </a:lnTo>
                  <a:lnTo>
                    <a:pt x="23095" y="37955"/>
                  </a:lnTo>
                  <a:lnTo>
                    <a:pt x="23455" y="38008"/>
                  </a:lnTo>
                  <a:lnTo>
                    <a:pt x="23784" y="38070"/>
                  </a:lnTo>
                  <a:lnTo>
                    <a:pt x="24084" y="38132"/>
                  </a:lnTo>
                  <a:lnTo>
                    <a:pt x="24383" y="38211"/>
                  </a:lnTo>
                  <a:lnTo>
                    <a:pt x="24623" y="38300"/>
                  </a:lnTo>
                  <a:lnTo>
                    <a:pt x="24863" y="38388"/>
                  </a:lnTo>
                  <a:lnTo>
                    <a:pt x="25072" y="38485"/>
                  </a:lnTo>
                  <a:lnTo>
                    <a:pt x="25222" y="38583"/>
                  </a:lnTo>
                  <a:lnTo>
                    <a:pt x="25372" y="38697"/>
                  </a:lnTo>
                  <a:lnTo>
                    <a:pt x="25462" y="38804"/>
                  </a:lnTo>
                  <a:lnTo>
                    <a:pt x="25522" y="38927"/>
                  </a:lnTo>
                  <a:lnTo>
                    <a:pt x="25552" y="39042"/>
                  </a:lnTo>
                  <a:lnTo>
                    <a:pt x="25552" y="41421"/>
                  </a:lnTo>
                  <a:lnTo>
                    <a:pt x="25522" y="41545"/>
                  </a:lnTo>
                  <a:lnTo>
                    <a:pt x="25462" y="41660"/>
                  </a:lnTo>
                  <a:lnTo>
                    <a:pt x="25372" y="41775"/>
                  </a:lnTo>
                  <a:lnTo>
                    <a:pt x="25222" y="41881"/>
                  </a:lnTo>
                  <a:lnTo>
                    <a:pt x="25072" y="41987"/>
                  </a:lnTo>
                  <a:lnTo>
                    <a:pt x="24863" y="42084"/>
                  </a:lnTo>
                  <a:lnTo>
                    <a:pt x="24623" y="42173"/>
                  </a:lnTo>
                  <a:lnTo>
                    <a:pt x="24383" y="42252"/>
                  </a:lnTo>
                  <a:lnTo>
                    <a:pt x="24084" y="42332"/>
                  </a:lnTo>
                  <a:lnTo>
                    <a:pt x="23784" y="42403"/>
                  </a:lnTo>
                  <a:lnTo>
                    <a:pt x="23455" y="42456"/>
                  </a:lnTo>
                  <a:lnTo>
                    <a:pt x="23095" y="42509"/>
                  </a:lnTo>
                  <a:lnTo>
                    <a:pt x="22736" y="42544"/>
                  </a:lnTo>
                  <a:lnTo>
                    <a:pt x="22346" y="42580"/>
                  </a:lnTo>
                  <a:lnTo>
                    <a:pt x="21957" y="42597"/>
                  </a:lnTo>
                  <a:lnTo>
                    <a:pt x="21148" y="42597"/>
                  </a:lnTo>
                  <a:lnTo>
                    <a:pt x="20759" y="42580"/>
                  </a:lnTo>
                  <a:lnTo>
                    <a:pt x="20369" y="42544"/>
                  </a:lnTo>
                  <a:lnTo>
                    <a:pt x="20010" y="42509"/>
                  </a:lnTo>
                  <a:lnTo>
                    <a:pt x="19650" y="42456"/>
                  </a:lnTo>
                  <a:lnTo>
                    <a:pt x="19321" y="42403"/>
                  </a:lnTo>
                  <a:lnTo>
                    <a:pt x="19021" y="42332"/>
                  </a:lnTo>
                  <a:lnTo>
                    <a:pt x="18722" y="42252"/>
                  </a:lnTo>
                  <a:lnTo>
                    <a:pt x="18482" y="42173"/>
                  </a:lnTo>
                  <a:lnTo>
                    <a:pt x="18243" y="42084"/>
                  </a:lnTo>
                  <a:lnTo>
                    <a:pt x="18033" y="41987"/>
                  </a:lnTo>
                  <a:lnTo>
                    <a:pt x="17883" y="41881"/>
                  </a:lnTo>
                  <a:lnTo>
                    <a:pt x="17733" y="41775"/>
                  </a:lnTo>
                  <a:lnTo>
                    <a:pt x="17644" y="41660"/>
                  </a:lnTo>
                  <a:lnTo>
                    <a:pt x="17584" y="41545"/>
                  </a:lnTo>
                  <a:lnTo>
                    <a:pt x="17554" y="41421"/>
                  </a:lnTo>
                  <a:lnTo>
                    <a:pt x="17554" y="39042"/>
                  </a:lnTo>
                  <a:lnTo>
                    <a:pt x="17584" y="38927"/>
                  </a:lnTo>
                  <a:lnTo>
                    <a:pt x="17644" y="38804"/>
                  </a:lnTo>
                  <a:lnTo>
                    <a:pt x="17733" y="38697"/>
                  </a:lnTo>
                  <a:lnTo>
                    <a:pt x="17883" y="38583"/>
                  </a:lnTo>
                  <a:lnTo>
                    <a:pt x="18033" y="38485"/>
                  </a:lnTo>
                  <a:lnTo>
                    <a:pt x="18243" y="38388"/>
                  </a:lnTo>
                  <a:lnTo>
                    <a:pt x="18482" y="38300"/>
                  </a:lnTo>
                  <a:lnTo>
                    <a:pt x="18722" y="38211"/>
                  </a:lnTo>
                  <a:lnTo>
                    <a:pt x="19021" y="38132"/>
                  </a:lnTo>
                  <a:lnTo>
                    <a:pt x="19321" y="38070"/>
                  </a:lnTo>
                  <a:lnTo>
                    <a:pt x="19650" y="38008"/>
                  </a:lnTo>
                  <a:lnTo>
                    <a:pt x="20010" y="37955"/>
                  </a:lnTo>
                  <a:lnTo>
                    <a:pt x="20369" y="37919"/>
                  </a:lnTo>
                  <a:lnTo>
                    <a:pt x="20759" y="37893"/>
                  </a:lnTo>
                  <a:lnTo>
                    <a:pt x="21148" y="37875"/>
                  </a:lnTo>
                  <a:lnTo>
                    <a:pt x="21568" y="37866"/>
                  </a:lnTo>
                  <a:close/>
                  <a:moveTo>
                    <a:pt x="21568" y="44994"/>
                  </a:moveTo>
                  <a:lnTo>
                    <a:pt x="21957" y="45002"/>
                  </a:lnTo>
                  <a:lnTo>
                    <a:pt x="22346" y="45020"/>
                  </a:lnTo>
                  <a:lnTo>
                    <a:pt x="22736" y="45047"/>
                  </a:lnTo>
                  <a:lnTo>
                    <a:pt x="23095" y="45082"/>
                  </a:lnTo>
                  <a:lnTo>
                    <a:pt x="23455" y="45135"/>
                  </a:lnTo>
                  <a:lnTo>
                    <a:pt x="23784" y="45197"/>
                  </a:lnTo>
                  <a:lnTo>
                    <a:pt x="24084" y="45259"/>
                  </a:lnTo>
                  <a:lnTo>
                    <a:pt x="24383" y="45338"/>
                  </a:lnTo>
                  <a:lnTo>
                    <a:pt x="24623" y="45427"/>
                  </a:lnTo>
                  <a:lnTo>
                    <a:pt x="24863" y="45515"/>
                  </a:lnTo>
                  <a:lnTo>
                    <a:pt x="25072" y="45613"/>
                  </a:lnTo>
                  <a:lnTo>
                    <a:pt x="25222" y="45710"/>
                  </a:lnTo>
                  <a:lnTo>
                    <a:pt x="25372" y="45825"/>
                  </a:lnTo>
                  <a:lnTo>
                    <a:pt x="25462" y="45931"/>
                  </a:lnTo>
                  <a:lnTo>
                    <a:pt x="25522" y="46055"/>
                  </a:lnTo>
                  <a:lnTo>
                    <a:pt x="25552" y="46170"/>
                  </a:lnTo>
                  <a:lnTo>
                    <a:pt x="25552" y="48548"/>
                  </a:lnTo>
                  <a:lnTo>
                    <a:pt x="25522" y="48672"/>
                  </a:lnTo>
                  <a:lnTo>
                    <a:pt x="25462" y="48787"/>
                  </a:lnTo>
                  <a:lnTo>
                    <a:pt x="25372" y="48902"/>
                  </a:lnTo>
                  <a:lnTo>
                    <a:pt x="25222" y="49008"/>
                  </a:lnTo>
                  <a:lnTo>
                    <a:pt x="25072" y="49114"/>
                  </a:lnTo>
                  <a:lnTo>
                    <a:pt x="24863" y="49212"/>
                  </a:lnTo>
                  <a:lnTo>
                    <a:pt x="24623" y="49300"/>
                  </a:lnTo>
                  <a:lnTo>
                    <a:pt x="24383" y="49380"/>
                  </a:lnTo>
                  <a:lnTo>
                    <a:pt x="24084" y="49459"/>
                  </a:lnTo>
                  <a:lnTo>
                    <a:pt x="23784" y="49530"/>
                  </a:lnTo>
                  <a:lnTo>
                    <a:pt x="23455" y="49583"/>
                  </a:lnTo>
                  <a:lnTo>
                    <a:pt x="23095" y="49636"/>
                  </a:lnTo>
                  <a:lnTo>
                    <a:pt x="22736" y="49672"/>
                  </a:lnTo>
                  <a:lnTo>
                    <a:pt x="22346" y="49707"/>
                  </a:lnTo>
                  <a:lnTo>
                    <a:pt x="21957" y="49725"/>
                  </a:lnTo>
                  <a:lnTo>
                    <a:pt x="21148" y="49725"/>
                  </a:lnTo>
                  <a:lnTo>
                    <a:pt x="20759" y="49707"/>
                  </a:lnTo>
                  <a:lnTo>
                    <a:pt x="20369" y="49672"/>
                  </a:lnTo>
                  <a:lnTo>
                    <a:pt x="20010" y="49636"/>
                  </a:lnTo>
                  <a:lnTo>
                    <a:pt x="19650" y="49583"/>
                  </a:lnTo>
                  <a:lnTo>
                    <a:pt x="19321" y="49530"/>
                  </a:lnTo>
                  <a:lnTo>
                    <a:pt x="19021" y="49459"/>
                  </a:lnTo>
                  <a:lnTo>
                    <a:pt x="18722" y="49380"/>
                  </a:lnTo>
                  <a:lnTo>
                    <a:pt x="18482" y="49300"/>
                  </a:lnTo>
                  <a:lnTo>
                    <a:pt x="18243" y="49212"/>
                  </a:lnTo>
                  <a:lnTo>
                    <a:pt x="18033" y="49114"/>
                  </a:lnTo>
                  <a:lnTo>
                    <a:pt x="17883" y="49008"/>
                  </a:lnTo>
                  <a:lnTo>
                    <a:pt x="17733" y="48902"/>
                  </a:lnTo>
                  <a:lnTo>
                    <a:pt x="17644" y="48787"/>
                  </a:lnTo>
                  <a:lnTo>
                    <a:pt x="17584" y="48672"/>
                  </a:lnTo>
                  <a:lnTo>
                    <a:pt x="17554" y="48548"/>
                  </a:lnTo>
                  <a:lnTo>
                    <a:pt x="17554" y="46170"/>
                  </a:lnTo>
                  <a:lnTo>
                    <a:pt x="17584" y="46055"/>
                  </a:lnTo>
                  <a:lnTo>
                    <a:pt x="17644" y="45931"/>
                  </a:lnTo>
                  <a:lnTo>
                    <a:pt x="17733" y="45825"/>
                  </a:lnTo>
                  <a:lnTo>
                    <a:pt x="17883" y="45710"/>
                  </a:lnTo>
                  <a:lnTo>
                    <a:pt x="18033" y="45613"/>
                  </a:lnTo>
                  <a:lnTo>
                    <a:pt x="18243" y="45515"/>
                  </a:lnTo>
                  <a:lnTo>
                    <a:pt x="18482" y="45427"/>
                  </a:lnTo>
                  <a:lnTo>
                    <a:pt x="18722" y="45338"/>
                  </a:lnTo>
                  <a:lnTo>
                    <a:pt x="19021" y="45259"/>
                  </a:lnTo>
                  <a:lnTo>
                    <a:pt x="19321" y="45197"/>
                  </a:lnTo>
                  <a:lnTo>
                    <a:pt x="19650" y="45135"/>
                  </a:lnTo>
                  <a:lnTo>
                    <a:pt x="20010" y="45082"/>
                  </a:lnTo>
                  <a:lnTo>
                    <a:pt x="20369" y="45047"/>
                  </a:lnTo>
                  <a:lnTo>
                    <a:pt x="20759" y="45020"/>
                  </a:lnTo>
                  <a:lnTo>
                    <a:pt x="21148" y="45002"/>
                  </a:lnTo>
                  <a:lnTo>
                    <a:pt x="21568" y="44994"/>
                  </a:lnTo>
                  <a:close/>
                  <a:moveTo>
                    <a:pt x="21568" y="52121"/>
                  </a:moveTo>
                  <a:lnTo>
                    <a:pt x="21957" y="52130"/>
                  </a:lnTo>
                  <a:lnTo>
                    <a:pt x="22346" y="52148"/>
                  </a:lnTo>
                  <a:lnTo>
                    <a:pt x="22736" y="52174"/>
                  </a:lnTo>
                  <a:lnTo>
                    <a:pt x="23095" y="52218"/>
                  </a:lnTo>
                  <a:lnTo>
                    <a:pt x="23455" y="52262"/>
                  </a:lnTo>
                  <a:lnTo>
                    <a:pt x="23784" y="52324"/>
                  </a:lnTo>
                  <a:lnTo>
                    <a:pt x="24084" y="52386"/>
                  </a:lnTo>
                  <a:lnTo>
                    <a:pt x="24383" y="52466"/>
                  </a:lnTo>
                  <a:lnTo>
                    <a:pt x="24623" y="52554"/>
                  </a:lnTo>
                  <a:lnTo>
                    <a:pt x="24863" y="52643"/>
                  </a:lnTo>
                  <a:lnTo>
                    <a:pt x="25072" y="52740"/>
                  </a:lnTo>
                  <a:lnTo>
                    <a:pt x="25222" y="52837"/>
                  </a:lnTo>
                  <a:lnTo>
                    <a:pt x="25372" y="52952"/>
                  </a:lnTo>
                  <a:lnTo>
                    <a:pt x="25462" y="53067"/>
                  </a:lnTo>
                  <a:lnTo>
                    <a:pt x="25522" y="53182"/>
                  </a:lnTo>
                  <a:lnTo>
                    <a:pt x="25552" y="53297"/>
                  </a:lnTo>
                  <a:lnTo>
                    <a:pt x="25552" y="55676"/>
                  </a:lnTo>
                  <a:lnTo>
                    <a:pt x="25522" y="55800"/>
                  </a:lnTo>
                  <a:lnTo>
                    <a:pt x="25462" y="55915"/>
                  </a:lnTo>
                  <a:lnTo>
                    <a:pt x="25372" y="56030"/>
                  </a:lnTo>
                  <a:lnTo>
                    <a:pt x="25222" y="56136"/>
                  </a:lnTo>
                  <a:lnTo>
                    <a:pt x="25072" y="56242"/>
                  </a:lnTo>
                  <a:lnTo>
                    <a:pt x="24863" y="56339"/>
                  </a:lnTo>
                  <a:lnTo>
                    <a:pt x="24623" y="56427"/>
                  </a:lnTo>
                  <a:lnTo>
                    <a:pt x="24383" y="56507"/>
                  </a:lnTo>
                  <a:lnTo>
                    <a:pt x="24084" y="56587"/>
                  </a:lnTo>
                  <a:lnTo>
                    <a:pt x="23784" y="56657"/>
                  </a:lnTo>
                  <a:lnTo>
                    <a:pt x="23455" y="56710"/>
                  </a:lnTo>
                  <a:lnTo>
                    <a:pt x="23095" y="56764"/>
                  </a:lnTo>
                  <a:lnTo>
                    <a:pt x="22736" y="56799"/>
                  </a:lnTo>
                  <a:lnTo>
                    <a:pt x="22346" y="56834"/>
                  </a:lnTo>
                  <a:lnTo>
                    <a:pt x="21957" y="56852"/>
                  </a:lnTo>
                  <a:lnTo>
                    <a:pt x="21148" y="56852"/>
                  </a:lnTo>
                  <a:lnTo>
                    <a:pt x="20759" y="56834"/>
                  </a:lnTo>
                  <a:lnTo>
                    <a:pt x="20369" y="56799"/>
                  </a:lnTo>
                  <a:lnTo>
                    <a:pt x="20010" y="56764"/>
                  </a:lnTo>
                  <a:lnTo>
                    <a:pt x="19650" y="56710"/>
                  </a:lnTo>
                  <a:lnTo>
                    <a:pt x="19321" y="56657"/>
                  </a:lnTo>
                  <a:lnTo>
                    <a:pt x="19021" y="56587"/>
                  </a:lnTo>
                  <a:lnTo>
                    <a:pt x="18722" y="56507"/>
                  </a:lnTo>
                  <a:lnTo>
                    <a:pt x="18482" y="56427"/>
                  </a:lnTo>
                  <a:lnTo>
                    <a:pt x="18243" y="56339"/>
                  </a:lnTo>
                  <a:lnTo>
                    <a:pt x="18033" y="56242"/>
                  </a:lnTo>
                  <a:lnTo>
                    <a:pt x="17883" y="56136"/>
                  </a:lnTo>
                  <a:lnTo>
                    <a:pt x="17733" y="56030"/>
                  </a:lnTo>
                  <a:lnTo>
                    <a:pt x="17644" y="55915"/>
                  </a:lnTo>
                  <a:lnTo>
                    <a:pt x="17584" y="55800"/>
                  </a:lnTo>
                  <a:lnTo>
                    <a:pt x="17554" y="55676"/>
                  </a:lnTo>
                  <a:lnTo>
                    <a:pt x="17554" y="53297"/>
                  </a:lnTo>
                  <a:lnTo>
                    <a:pt x="17584" y="53182"/>
                  </a:lnTo>
                  <a:lnTo>
                    <a:pt x="17644" y="53067"/>
                  </a:lnTo>
                  <a:lnTo>
                    <a:pt x="17733" y="52952"/>
                  </a:lnTo>
                  <a:lnTo>
                    <a:pt x="17883" y="52837"/>
                  </a:lnTo>
                  <a:lnTo>
                    <a:pt x="18033" y="52740"/>
                  </a:lnTo>
                  <a:lnTo>
                    <a:pt x="18243" y="52643"/>
                  </a:lnTo>
                  <a:lnTo>
                    <a:pt x="18482" y="52554"/>
                  </a:lnTo>
                  <a:lnTo>
                    <a:pt x="18722" y="52466"/>
                  </a:lnTo>
                  <a:lnTo>
                    <a:pt x="19021" y="52386"/>
                  </a:lnTo>
                  <a:lnTo>
                    <a:pt x="19321" y="52324"/>
                  </a:lnTo>
                  <a:lnTo>
                    <a:pt x="19650" y="52262"/>
                  </a:lnTo>
                  <a:lnTo>
                    <a:pt x="20010" y="52218"/>
                  </a:lnTo>
                  <a:lnTo>
                    <a:pt x="20369" y="52174"/>
                  </a:lnTo>
                  <a:lnTo>
                    <a:pt x="20759" y="52148"/>
                  </a:lnTo>
                  <a:lnTo>
                    <a:pt x="21148" y="52130"/>
                  </a:lnTo>
                  <a:lnTo>
                    <a:pt x="21568" y="52121"/>
                  </a:lnTo>
                  <a:close/>
                  <a:moveTo>
                    <a:pt x="21568" y="59248"/>
                  </a:moveTo>
                  <a:lnTo>
                    <a:pt x="21957" y="59257"/>
                  </a:lnTo>
                  <a:lnTo>
                    <a:pt x="22346" y="59275"/>
                  </a:lnTo>
                  <a:lnTo>
                    <a:pt x="22736" y="59301"/>
                  </a:lnTo>
                  <a:lnTo>
                    <a:pt x="23095" y="59346"/>
                  </a:lnTo>
                  <a:lnTo>
                    <a:pt x="23455" y="59390"/>
                  </a:lnTo>
                  <a:lnTo>
                    <a:pt x="23784" y="59452"/>
                  </a:lnTo>
                  <a:lnTo>
                    <a:pt x="24084" y="59514"/>
                  </a:lnTo>
                  <a:lnTo>
                    <a:pt x="24383" y="59593"/>
                  </a:lnTo>
                  <a:lnTo>
                    <a:pt x="24623" y="59682"/>
                  </a:lnTo>
                  <a:lnTo>
                    <a:pt x="24863" y="59770"/>
                  </a:lnTo>
                  <a:lnTo>
                    <a:pt x="25072" y="59867"/>
                  </a:lnTo>
                  <a:lnTo>
                    <a:pt x="25222" y="59965"/>
                  </a:lnTo>
                  <a:lnTo>
                    <a:pt x="25372" y="60080"/>
                  </a:lnTo>
                  <a:lnTo>
                    <a:pt x="25462" y="60195"/>
                  </a:lnTo>
                  <a:lnTo>
                    <a:pt x="25522" y="60310"/>
                  </a:lnTo>
                  <a:lnTo>
                    <a:pt x="25552" y="60424"/>
                  </a:lnTo>
                  <a:lnTo>
                    <a:pt x="25552" y="62803"/>
                  </a:lnTo>
                  <a:lnTo>
                    <a:pt x="25522" y="62927"/>
                  </a:lnTo>
                  <a:lnTo>
                    <a:pt x="25462" y="63042"/>
                  </a:lnTo>
                  <a:lnTo>
                    <a:pt x="25372" y="63157"/>
                  </a:lnTo>
                  <a:lnTo>
                    <a:pt x="25222" y="63263"/>
                  </a:lnTo>
                  <a:lnTo>
                    <a:pt x="25072" y="63369"/>
                  </a:lnTo>
                  <a:lnTo>
                    <a:pt x="24863" y="63466"/>
                  </a:lnTo>
                  <a:lnTo>
                    <a:pt x="24623" y="63555"/>
                  </a:lnTo>
                  <a:lnTo>
                    <a:pt x="24383" y="63634"/>
                  </a:lnTo>
                  <a:lnTo>
                    <a:pt x="24084" y="63714"/>
                  </a:lnTo>
                  <a:lnTo>
                    <a:pt x="23784" y="63785"/>
                  </a:lnTo>
                  <a:lnTo>
                    <a:pt x="23455" y="63838"/>
                  </a:lnTo>
                  <a:lnTo>
                    <a:pt x="23095" y="63891"/>
                  </a:lnTo>
                  <a:lnTo>
                    <a:pt x="22736" y="63926"/>
                  </a:lnTo>
                  <a:lnTo>
                    <a:pt x="22346" y="63962"/>
                  </a:lnTo>
                  <a:lnTo>
                    <a:pt x="21957" y="63979"/>
                  </a:lnTo>
                  <a:lnTo>
                    <a:pt x="21148" y="63979"/>
                  </a:lnTo>
                  <a:lnTo>
                    <a:pt x="20759" y="63962"/>
                  </a:lnTo>
                  <a:lnTo>
                    <a:pt x="20369" y="63926"/>
                  </a:lnTo>
                  <a:lnTo>
                    <a:pt x="20010" y="63891"/>
                  </a:lnTo>
                  <a:lnTo>
                    <a:pt x="19650" y="63838"/>
                  </a:lnTo>
                  <a:lnTo>
                    <a:pt x="19321" y="63785"/>
                  </a:lnTo>
                  <a:lnTo>
                    <a:pt x="19021" y="63714"/>
                  </a:lnTo>
                  <a:lnTo>
                    <a:pt x="18722" y="63634"/>
                  </a:lnTo>
                  <a:lnTo>
                    <a:pt x="18482" y="63555"/>
                  </a:lnTo>
                  <a:lnTo>
                    <a:pt x="18243" y="63466"/>
                  </a:lnTo>
                  <a:lnTo>
                    <a:pt x="18033" y="63369"/>
                  </a:lnTo>
                  <a:lnTo>
                    <a:pt x="17883" y="63263"/>
                  </a:lnTo>
                  <a:lnTo>
                    <a:pt x="17733" y="63157"/>
                  </a:lnTo>
                  <a:lnTo>
                    <a:pt x="17644" y="63042"/>
                  </a:lnTo>
                  <a:lnTo>
                    <a:pt x="17584" y="62927"/>
                  </a:lnTo>
                  <a:lnTo>
                    <a:pt x="17554" y="62803"/>
                  </a:lnTo>
                  <a:lnTo>
                    <a:pt x="17554" y="60424"/>
                  </a:lnTo>
                  <a:lnTo>
                    <a:pt x="17584" y="60310"/>
                  </a:lnTo>
                  <a:lnTo>
                    <a:pt x="17644" y="60195"/>
                  </a:lnTo>
                  <a:lnTo>
                    <a:pt x="17733" y="60080"/>
                  </a:lnTo>
                  <a:lnTo>
                    <a:pt x="17883" y="59965"/>
                  </a:lnTo>
                  <a:lnTo>
                    <a:pt x="18033" y="59867"/>
                  </a:lnTo>
                  <a:lnTo>
                    <a:pt x="18243" y="59770"/>
                  </a:lnTo>
                  <a:lnTo>
                    <a:pt x="18482" y="59682"/>
                  </a:lnTo>
                  <a:lnTo>
                    <a:pt x="18722" y="59593"/>
                  </a:lnTo>
                  <a:lnTo>
                    <a:pt x="19021" y="59514"/>
                  </a:lnTo>
                  <a:lnTo>
                    <a:pt x="19321" y="59452"/>
                  </a:lnTo>
                  <a:lnTo>
                    <a:pt x="19650" y="59390"/>
                  </a:lnTo>
                  <a:lnTo>
                    <a:pt x="20010" y="59346"/>
                  </a:lnTo>
                  <a:lnTo>
                    <a:pt x="20369" y="59301"/>
                  </a:lnTo>
                  <a:lnTo>
                    <a:pt x="20759" y="59275"/>
                  </a:lnTo>
                  <a:lnTo>
                    <a:pt x="21148" y="59257"/>
                  </a:lnTo>
                  <a:lnTo>
                    <a:pt x="21568" y="59248"/>
                  </a:lnTo>
                  <a:close/>
                  <a:moveTo>
                    <a:pt x="21568" y="66376"/>
                  </a:moveTo>
                  <a:lnTo>
                    <a:pt x="21957" y="66385"/>
                  </a:lnTo>
                  <a:lnTo>
                    <a:pt x="22346" y="66402"/>
                  </a:lnTo>
                  <a:lnTo>
                    <a:pt x="22736" y="66429"/>
                  </a:lnTo>
                  <a:lnTo>
                    <a:pt x="23095" y="66464"/>
                  </a:lnTo>
                  <a:lnTo>
                    <a:pt x="23455" y="66517"/>
                  </a:lnTo>
                  <a:lnTo>
                    <a:pt x="23784" y="66579"/>
                  </a:lnTo>
                  <a:lnTo>
                    <a:pt x="24084" y="66641"/>
                  </a:lnTo>
                  <a:lnTo>
                    <a:pt x="24383" y="66721"/>
                  </a:lnTo>
                  <a:lnTo>
                    <a:pt x="24623" y="66809"/>
                  </a:lnTo>
                  <a:lnTo>
                    <a:pt x="24863" y="66897"/>
                  </a:lnTo>
                  <a:lnTo>
                    <a:pt x="25072" y="66995"/>
                  </a:lnTo>
                  <a:lnTo>
                    <a:pt x="25222" y="67092"/>
                  </a:lnTo>
                  <a:lnTo>
                    <a:pt x="25372" y="67207"/>
                  </a:lnTo>
                  <a:lnTo>
                    <a:pt x="25462" y="67322"/>
                  </a:lnTo>
                  <a:lnTo>
                    <a:pt x="25522" y="67437"/>
                  </a:lnTo>
                  <a:lnTo>
                    <a:pt x="25552" y="67552"/>
                  </a:lnTo>
                  <a:lnTo>
                    <a:pt x="25552" y="69931"/>
                  </a:lnTo>
                  <a:lnTo>
                    <a:pt x="25522" y="70054"/>
                  </a:lnTo>
                  <a:lnTo>
                    <a:pt x="25462" y="70169"/>
                  </a:lnTo>
                  <a:lnTo>
                    <a:pt x="25372" y="70284"/>
                  </a:lnTo>
                  <a:lnTo>
                    <a:pt x="25222" y="70390"/>
                  </a:lnTo>
                  <a:lnTo>
                    <a:pt x="25072" y="70497"/>
                  </a:lnTo>
                  <a:lnTo>
                    <a:pt x="24863" y="70594"/>
                  </a:lnTo>
                  <a:lnTo>
                    <a:pt x="24623" y="70682"/>
                  </a:lnTo>
                  <a:lnTo>
                    <a:pt x="24383" y="70762"/>
                  </a:lnTo>
                  <a:lnTo>
                    <a:pt x="24084" y="70841"/>
                  </a:lnTo>
                  <a:lnTo>
                    <a:pt x="23784" y="70912"/>
                  </a:lnTo>
                  <a:lnTo>
                    <a:pt x="23455" y="70965"/>
                  </a:lnTo>
                  <a:lnTo>
                    <a:pt x="23095" y="71018"/>
                  </a:lnTo>
                  <a:lnTo>
                    <a:pt x="22736" y="71054"/>
                  </a:lnTo>
                  <a:lnTo>
                    <a:pt x="22346" y="71089"/>
                  </a:lnTo>
                  <a:lnTo>
                    <a:pt x="21957" y="71107"/>
                  </a:lnTo>
                  <a:lnTo>
                    <a:pt x="21148" y="71107"/>
                  </a:lnTo>
                  <a:lnTo>
                    <a:pt x="20759" y="71089"/>
                  </a:lnTo>
                  <a:lnTo>
                    <a:pt x="20369" y="71054"/>
                  </a:lnTo>
                  <a:lnTo>
                    <a:pt x="20010" y="71018"/>
                  </a:lnTo>
                  <a:lnTo>
                    <a:pt x="19650" y="70965"/>
                  </a:lnTo>
                  <a:lnTo>
                    <a:pt x="19321" y="70912"/>
                  </a:lnTo>
                  <a:lnTo>
                    <a:pt x="19021" y="70841"/>
                  </a:lnTo>
                  <a:lnTo>
                    <a:pt x="18722" y="70762"/>
                  </a:lnTo>
                  <a:lnTo>
                    <a:pt x="18482" y="70682"/>
                  </a:lnTo>
                  <a:lnTo>
                    <a:pt x="18243" y="70594"/>
                  </a:lnTo>
                  <a:lnTo>
                    <a:pt x="18033" y="70497"/>
                  </a:lnTo>
                  <a:lnTo>
                    <a:pt x="17883" y="70390"/>
                  </a:lnTo>
                  <a:lnTo>
                    <a:pt x="17733" y="70284"/>
                  </a:lnTo>
                  <a:lnTo>
                    <a:pt x="17644" y="70169"/>
                  </a:lnTo>
                  <a:lnTo>
                    <a:pt x="17584" y="70054"/>
                  </a:lnTo>
                  <a:lnTo>
                    <a:pt x="17554" y="69931"/>
                  </a:lnTo>
                  <a:lnTo>
                    <a:pt x="17554" y="67552"/>
                  </a:lnTo>
                  <a:lnTo>
                    <a:pt x="17584" y="67437"/>
                  </a:lnTo>
                  <a:lnTo>
                    <a:pt x="17644" y="67322"/>
                  </a:lnTo>
                  <a:lnTo>
                    <a:pt x="17733" y="67207"/>
                  </a:lnTo>
                  <a:lnTo>
                    <a:pt x="17883" y="67092"/>
                  </a:lnTo>
                  <a:lnTo>
                    <a:pt x="18033" y="66995"/>
                  </a:lnTo>
                  <a:lnTo>
                    <a:pt x="18243" y="66897"/>
                  </a:lnTo>
                  <a:lnTo>
                    <a:pt x="18482" y="66809"/>
                  </a:lnTo>
                  <a:lnTo>
                    <a:pt x="18722" y="66721"/>
                  </a:lnTo>
                  <a:lnTo>
                    <a:pt x="19021" y="66641"/>
                  </a:lnTo>
                  <a:lnTo>
                    <a:pt x="19321" y="66579"/>
                  </a:lnTo>
                  <a:lnTo>
                    <a:pt x="19650" y="66517"/>
                  </a:lnTo>
                  <a:lnTo>
                    <a:pt x="20010" y="66464"/>
                  </a:lnTo>
                  <a:lnTo>
                    <a:pt x="20369" y="66429"/>
                  </a:lnTo>
                  <a:lnTo>
                    <a:pt x="20759" y="66402"/>
                  </a:lnTo>
                  <a:lnTo>
                    <a:pt x="21148" y="66385"/>
                  </a:lnTo>
                  <a:lnTo>
                    <a:pt x="21568" y="66376"/>
                  </a:lnTo>
                  <a:close/>
                  <a:moveTo>
                    <a:pt x="21568" y="73503"/>
                  </a:moveTo>
                  <a:lnTo>
                    <a:pt x="21957" y="73512"/>
                  </a:lnTo>
                  <a:lnTo>
                    <a:pt x="22346" y="73530"/>
                  </a:lnTo>
                  <a:lnTo>
                    <a:pt x="22736" y="73556"/>
                  </a:lnTo>
                  <a:lnTo>
                    <a:pt x="23095" y="73592"/>
                  </a:lnTo>
                  <a:lnTo>
                    <a:pt x="23455" y="73645"/>
                  </a:lnTo>
                  <a:lnTo>
                    <a:pt x="23784" y="73706"/>
                  </a:lnTo>
                  <a:lnTo>
                    <a:pt x="24084" y="73768"/>
                  </a:lnTo>
                  <a:lnTo>
                    <a:pt x="24383" y="73848"/>
                  </a:lnTo>
                  <a:lnTo>
                    <a:pt x="24623" y="73936"/>
                  </a:lnTo>
                  <a:lnTo>
                    <a:pt x="24863" y="74025"/>
                  </a:lnTo>
                  <a:lnTo>
                    <a:pt x="25072" y="74122"/>
                  </a:lnTo>
                  <a:lnTo>
                    <a:pt x="25222" y="74219"/>
                  </a:lnTo>
                  <a:lnTo>
                    <a:pt x="25372" y="74334"/>
                  </a:lnTo>
                  <a:lnTo>
                    <a:pt x="25462" y="74440"/>
                  </a:lnTo>
                  <a:lnTo>
                    <a:pt x="25522" y="74564"/>
                  </a:lnTo>
                  <a:lnTo>
                    <a:pt x="25552" y="74679"/>
                  </a:lnTo>
                  <a:lnTo>
                    <a:pt x="25552" y="77058"/>
                  </a:lnTo>
                  <a:lnTo>
                    <a:pt x="25522" y="77182"/>
                  </a:lnTo>
                  <a:lnTo>
                    <a:pt x="25462" y="77297"/>
                  </a:lnTo>
                  <a:lnTo>
                    <a:pt x="25372" y="77412"/>
                  </a:lnTo>
                  <a:lnTo>
                    <a:pt x="25222" y="77518"/>
                  </a:lnTo>
                  <a:lnTo>
                    <a:pt x="25072" y="77624"/>
                  </a:lnTo>
                  <a:lnTo>
                    <a:pt x="24863" y="77721"/>
                  </a:lnTo>
                  <a:lnTo>
                    <a:pt x="24623" y="77810"/>
                  </a:lnTo>
                  <a:lnTo>
                    <a:pt x="24383" y="77889"/>
                  </a:lnTo>
                  <a:lnTo>
                    <a:pt x="24084" y="77969"/>
                  </a:lnTo>
                  <a:lnTo>
                    <a:pt x="23784" y="78039"/>
                  </a:lnTo>
                  <a:lnTo>
                    <a:pt x="23455" y="78093"/>
                  </a:lnTo>
                  <a:lnTo>
                    <a:pt x="23095" y="78146"/>
                  </a:lnTo>
                  <a:lnTo>
                    <a:pt x="22736" y="78181"/>
                  </a:lnTo>
                  <a:lnTo>
                    <a:pt x="22346" y="78216"/>
                  </a:lnTo>
                  <a:lnTo>
                    <a:pt x="21957" y="78234"/>
                  </a:lnTo>
                  <a:lnTo>
                    <a:pt x="21148" y="78234"/>
                  </a:lnTo>
                  <a:lnTo>
                    <a:pt x="20759" y="78216"/>
                  </a:lnTo>
                  <a:lnTo>
                    <a:pt x="20369" y="78181"/>
                  </a:lnTo>
                  <a:lnTo>
                    <a:pt x="20010" y="78146"/>
                  </a:lnTo>
                  <a:lnTo>
                    <a:pt x="19650" y="78093"/>
                  </a:lnTo>
                  <a:lnTo>
                    <a:pt x="19321" y="78039"/>
                  </a:lnTo>
                  <a:lnTo>
                    <a:pt x="19021" y="77969"/>
                  </a:lnTo>
                  <a:lnTo>
                    <a:pt x="18722" y="77889"/>
                  </a:lnTo>
                  <a:lnTo>
                    <a:pt x="18482" y="77810"/>
                  </a:lnTo>
                  <a:lnTo>
                    <a:pt x="18243" y="77721"/>
                  </a:lnTo>
                  <a:lnTo>
                    <a:pt x="18033" y="77624"/>
                  </a:lnTo>
                  <a:lnTo>
                    <a:pt x="17883" y="77518"/>
                  </a:lnTo>
                  <a:lnTo>
                    <a:pt x="17733" y="77412"/>
                  </a:lnTo>
                  <a:lnTo>
                    <a:pt x="17644" y="77297"/>
                  </a:lnTo>
                  <a:lnTo>
                    <a:pt x="17584" y="77182"/>
                  </a:lnTo>
                  <a:lnTo>
                    <a:pt x="17554" y="77058"/>
                  </a:lnTo>
                  <a:lnTo>
                    <a:pt x="17554" y="74679"/>
                  </a:lnTo>
                  <a:lnTo>
                    <a:pt x="17584" y="74564"/>
                  </a:lnTo>
                  <a:lnTo>
                    <a:pt x="17644" y="74440"/>
                  </a:lnTo>
                  <a:lnTo>
                    <a:pt x="17733" y="74334"/>
                  </a:lnTo>
                  <a:lnTo>
                    <a:pt x="17883" y="74219"/>
                  </a:lnTo>
                  <a:lnTo>
                    <a:pt x="18033" y="74122"/>
                  </a:lnTo>
                  <a:lnTo>
                    <a:pt x="18243" y="74025"/>
                  </a:lnTo>
                  <a:lnTo>
                    <a:pt x="18482" y="73936"/>
                  </a:lnTo>
                  <a:lnTo>
                    <a:pt x="18722" y="73848"/>
                  </a:lnTo>
                  <a:lnTo>
                    <a:pt x="19021" y="73768"/>
                  </a:lnTo>
                  <a:lnTo>
                    <a:pt x="19321" y="73706"/>
                  </a:lnTo>
                  <a:lnTo>
                    <a:pt x="19650" y="73645"/>
                  </a:lnTo>
                  <a:lnTo>
                    <a:pt x="20010" y="73592"/>
                  </a:lnTo>
                  <a:lnTo>
                    <a:pt x="20369" y="73556"/>
                  </a:lnTo>
                  <a:lnTo>
                    <a:pt x="20759" y="73530"/>
                  </a:lnTo>
                  <a:lnTo>
                    <a:pt x="21148" y="73512"/>
                  </a:lnTo>
                  <a:lnTo>
                    <a:pt x="21568" y="73503"/>
                  </a:lnTo>
                  <a:close/>
                  <a:moveTo>
                    <a:pt x="21568" y="80630"/>
                  </a:moveTo>
                  <a:lnTo>
                    <a:pt x="21957" y="80639"/>
                  </a:lnTo>
                  <a:lnTo>
                    <a:pt x="22346" y="80657"/>
                  </a:lnTo>
                  <a:lnTo>
                    <a:pt x="22736" y="80684"/>
                  </a:lnTo>
                  <a:lnTo>
                    <a:pt x="23095" y="80719"/>
                  </a:lnTo>
                  <a:lnTo>
                    <a:pt x="23455" y="80772"/>
                  </a:lnTo>
                  <a:lnTo>
                    <a:pt x="23784" y="80834"/>
                  </a:lnTo>
                  <a:lnTo>
                    <a:pt x="24084" y="80896"/>
                  </a:lnTo>
                  <a:lnTo>
                    <a:pt x="24383" y="80975"/>
                  </a:lnTo>
                  <a:lnTo>
                    <a:pt x="24623" y="81064"/>
                  </a:lnTo>
                  <a:lnTo>
                    <a:pt x="24863" y="81152"/>
                  </a:lnTo>
                  <a:lnTo>
                    <a:pt x="25072" y="81249"/>
                  </a:lnTo>
                  <a:lnTo>
                    <a:pt x="25222" y="81347"/>
                  </a:lnTo>
                  <a:lnTo>
                    <a:pt x="25372" y="81462"/>
                  </a:lnTo>
                  <a:lnTo>
                    <a:pt x="25462" y="81568"/>
                  </a:lnTo>
                  <a:lnTo>
                    <a:pt x="25522" y="81692"/>
                  </a:lnTo>
                  <a:lnTo>
                    <a:pt x="25552" y="81807"/>
                  </a:lnTo>
                  <a:lnTo>
                    <a:pt x="25552" y="84185"/>
                  </a:lnTo>
                  <a:lnTo>
                    <a:pt x="25522" y="84309"/>
                  </a:lnTo>
                  <a:lnTo>
                    <a:pt x="25462" y="84424"/>
                  </a:lnTo>
                  <a:lnTo>
                    <a:pt x="25372" y="84539"/>
                  </a:lnTo>
                  <a:lnTo>
                    <a:pt x="25222" y="84645"/>
                  </a:lnTo>
                  <a:lnTo>
                    <a:pt x="25072" y="84751"/>
                  </a:lnTo>
                  <a:lnTo>
                    <a:pt x="24863" y="84849"/>
                  </a:lnTo>
                  <a:lnTo>
                    <a:pt x="24623" y="84937"/>
                  </a:lnTo>
                  <a:lnTo>
                    <a:pt x="24383" y="85017"/>
                  </a:lnTo>
                  <a:lnTo>
                    <a:pt x="24084" y="85096"/>
                  </a:lnTo>
                  <a:lnTo>
                    <a:pt x="23784" y="85167"/>
                  </a:lnTo>
                  <a:lnTo>
                    <a:pt x="23455" y="85220"/>
                  </a:lnTo>
                  <a:lnTo>
                    <a:pt x="23095" y="85273"/>
                  </a:lnTo>
                  <a:lnTo>
                    <a:pt x="22736" y="85308"/>
                  </a:lnTo>
                  <a:lnTo>
                    <a:pt x="22346" y="85344"/>
                  </a:lnTo>
                  <a:lnTo>
                    <a:pt x="21957" y="85361"/>
                  </a:lnTo>
                  <a:lnTo>
                    <a:pt x="21148" y="85361"/>
                  </a:lnTo>
                  <a:lnTo>
                    <a:pt x="20759" y="85344"/>
                  </a:lnTo>
                  <a:lnTo>
                    <a:pt x="20369" y="85308"/>
                  </a:lnTo>
                  <a:lnTo>
                    <a:pt x="20010" y="85273"/>
                  </a:lnTo>
                  <a:lnTo>
                    <a:pt x="19650" y="85220"/>
                  </a:lnTo>
                  <a:lnTo>
                    <a:pt x="19321" y="85167"/>
                  </a:lnTo>
                  <a:lnTo>
                    <a:pt x="19021" y="85096"/>
                  </a:lnTo>
                  <a:lnTo>
                    <a:pt x="18722" y="85017"/>
                  </a:lnTo>
                  <a:lnTo>
                    <a:pt x="18482" y="84937"/>
                  </a:lnTo>
                  <a:lnTo>
                    <a:pt x="18243" y="84849"/>
                  </a:lnTo>
                  <a:lnTo>
                    <a:pt x="18033" y="84751"/>
                  </a:lnTo>
                  <a:lnTo>
                    <a:pt x="17883" y="84645"/>
                  </a:lnTo>
                  <a:lnTo>
                    <a:pt x="17733" y="84539"/>
                  </a:lnTo>
                  <a:lnTo>
                    <a:pt x="17644" y="84424"/>
                  </a:lnTo>
                  <a:lnTo>
                    <a:pt x="17584" y="84309"/>
                  </a:lnTo>
                  <a:lnTo>
                    <a:pt x="17554" y="84185"/>
                  </a:lnTo>
                  <a:lnTo>
                    <a:pt x="17554" y="81807"/>
                  </a:lnTo>
                  <a:lnTo>
                    <a:pt x="17584" y="81692"/>
                  </a:lnTo>
                  <a:lnTo>
                    <a:pt x="17644" y="81568"/>
                  </a:lnTo>
                  <a:lnTo>
                    <a:pt x="17733" y="81462"/>
                  </a:lnTo>
                  <a:lnTo>
                    <a:pt x="17883" y="81347"/>
                  </a:lnTo>
                  <a:lnTo>
                    <a:pt x="18033" y="81249"/>
                  </a:lnTo>
                  <a:lnTo>
                    <a:pt x="18243" y="81152"/>
                  </a:lnTo>
                  <a:lnTo>
                    <a:pt x="18482" y="81064"/>
                  </a:lnTo>
                  <a:lnTo>
                    <a:pt x="18722" y="80975"/>
                  </a:lnTo>
                  <a:lnTo>
                    <a:pt x="19021" y="80896"/>
                  </a:lnTo>
                  <a:lnTo>
                    <a:pt x="19321" y="80834"/>
                  </a:lnTo>
                  <a:lnTo>
                    <a:pt x="19650" y="80772"/>
                  </a:lnTo>
                  <a:lnTo>
                    <a:pt x="20010" y="80719"/>
                  </a:lnTo>
                  <a:lnTo>
                    <a:pt x="20369" y="80684"/>
                  </a:lnTo>
                  <a:lnTo>
                    <a:pt x="20759" y="80657"/>
                  </a:lnTo>
                  <a:lnTo>
                    <a:pt x="21148" y="80639"/>
                  </a:lnTo>
                  <a:lnTo>
                    <a:pt x="21568" y="80630"/>
                  </a:lnTo>
                  <a:close/>
                  <a:moveTo>
                    <a:pt x="488264" y="87351"/>
                  </a:moveTo>
                  <a:lnTo>
                    <a:pt x="488653" y="87369"/>
                  </a:lnTo>
                  <a:lnTo>
                    <a:pt x="489043" y="87404"/>
                  </a:lnTo>
                  <a:lnTo>
                    <a:pt x="489402" y="87439"/>
                  </a:lnTo>
                  <a:lnTo>
                    <a:pt x="489762" y="87493"/>
                  </a:lnTo>
                  <a:lnTo>
                    <a:pt x="490091" y="87546"/>
                  </a:lnTo>
                  <a:lnTo>
                    <a:pt x="490391" y="87616"/>
                  </a:lnTo>
                  <a:lnTo>
                    <a:pt x="490690" y="87696"/>
                  </a:lnTo>
                  <a:lnTo>
                    <a:pt x="490930" y="87776"/>
                  </a:lnTo>
                  <a:lnTo>
                    <a:pt x="491170" y="87864"/>
                  </a:lnTo>
                  <a:lnTo>
                    <a:pt x="491379" y="87961"/>
                  </a:lnTo>
                  <a:lnTo>
                    <a:pt x="491529" y="88067"/>
                  </a:lnTo>
                  <a:lnTo>
                    <a:pt x="491679" y="88173"/>
                  </a:lnTo>
                  <a:lnTo>
                    <a:pt x="491769" y="88288"/>
                  </a:lnTo>
                  <a:lnTo>
                    <a:pt x="491829" y="88403"/>
                  </a:lnTo>
                  <a:lnTo>
                    <a:pt x="491858" y="88527"/>
                  </a:lnTo>
                  <a:lnTo>
                    <a:pt x="491858" y="89703"/>
                  </a:lnTo>
                  <a:lnTo>
                    <a:pt x="491829" y="89827"/>
                  </a:lnTo>
                  <a:lnTo>
                    <a:pt x="491769" y="89942"/>
                  </a:lnTo>
                  <a:lnTo>
                    <a:pt x="491679" y="90057"/>
                  </a:lnTo>
                  <a:lnTo>
                    <a:pt x="491529" y="90163"/>
                  </a:lnTo>
                  <a:lnTo>
                    <a:pt x="491379" y="90269"/>
                  </a:lnTo>
                  <a:lnTo>
                    <a:pt x="491170" y="90366"/>
                  </a:lnTo>
                  <a:lnTo>
                    <a:pt x="490930" y="90455"/>
                  </a:lnTo>
                  <a:lnTo>
                    <a:pt x="490690" y="90543"/>
                  </a:lnTo>
                  <a:lnTo>
                    <a:pt x="490391" y="90614"/>
                  </a:lnTo>
                  <a:lnTo>
                    <a:pt x="490091" y="90685"/>
                  </a:lnTo>
                  <a:lnTo>
                    <a:pt x="489762" y="90747"/>
                  </a:lnTo>
                  <a:lnTo>
                    <a:pt x="489402" y="90791"/>
                  </a:lnTo>
                  <a:lnTo>
                    <a:pt x="489043" y="90835"/>
                  </a:lnTo>
                  <a:lnTo>
                    <a:pt x="488653" y="90862"/>
                  </a:lnTo>
                  <a:lnTo>
                    <a:pt x="488264" y="90879"/>
                  </a:lnTo>
                  <a:lnTo>
                    <a:pt x="487845" y="90888"/>
                  </a:lnTo>
                  <a:lnTo>
                    <a:pt x="487455" y="90879"/>
                  </a:lnTo>
                  <a:lnTo>
                    <a:pt x="487066" y="90862"/>
                  </a:lnTo>
                  <a:lnTo>
                    <a:pt x="486676" y="90835"/>
                  </a:lnTo>
                  <a:lnTo>
                    <a:pt x="486317" y="90791"/>
                  </a:lnTo>
                  <a:lnTo>
                    <a:pt x="485957" y="90747"/>
                  </a:lnTo>
                  <a:lnTo>
                    <a:pt x="485628" y="90685"/>
                  </a:lnTo>
                  <a:lnTo>
                    <a:pt x="485328" y="90614"/>
                  </a:lnTo>
                  <a:lnTo>
                    <a:pt x="485029" y="90543"/>
                  </a:lnTo>
                  <a:lnTo>
                    <a:pt x="484789" y="90455"/>
                  </a:lnTo>
                  <a:lnTo>
                    <a:pt x="484550" y="90366"/>
                  </a:lnTo>
                  <a:lnTo>
                    <a:pt x="484340" y="90269"/>
                  </a:lnTo>
                  <a:lnTo>
                    <a:pt x="484190" y="90163"/>
                  </a:lnTo>
                  <a:lnTo>
                    <a:pt x="484040" y="90057"/>
                  </a:lnTo>
                  <a:lnTo>
                    <a:pt x="483950" y="89942"/>
                  </a:lnTo>
                  <a:lnTo>
                    <a:pt x="483891" y="89827"/>
                  </a:lnTo>
                  <a:lnTo>
                    <a:pt x="483861" y="89703"/>
                  </a:lnTo>
                  <a:lnTo>
                    <a:pt x="483861" y="88527"/>
                  </a:lnTo>
                  <a:lnTo>
                    <a:pt x="483891" y="88403"/>
                  </a:lnTo>
                  <a:lnTo>
                    <a:pt x="483950" y="88288"/>
                  </a:lnTo>
                  <a:lnTo>
                    <a:pt x="484040" y="88173"/>
                  </a:lnTo>
                  <a:lnTo>
                    <a:pt x="484190" y="88067"/>
                  </a:lnTo>
                  <a:lnTo>
                    <a:pt x="484340" y="87961"/>
                  </a:lnTo>
                  <a:lnTo>
                    <a:pt x="484550" y="87864"/>
                  </a:lnTo>
                  <a:lnTo>
                    <a:pt x="484789" y="87776"/>
                  </a:lnTo>
                  <a:lnTo>
                    <a:pt x="485029" y="87696"/>
                  </a:lnTo>
                  <a:lnTo>
                    <a:pt x="485328" y="87616"/>
                  </a:lnTo>
                  <a:lnTo>
                    <a:pt x="485628" y="87546"/>
                  </a:lnTo>
                  <a:lnTo>
                    <a:pt x="485957" y="87493"/>
                  </a:lnTo>
                  <a:lnTo>
                    <a:pt x="486317" y="87439"/>
                  </a:lnTo>
                  <a:lnTo>
                    <a:pt x="486676" y="87404"/>
                  </a:lnTo>
                  <a:lnTo>
                    <a:pt x="487066" y="87369"/>
                  </a:lnTo>
                  <a:lnTo>
                    <a:pt x="487455" y="87351"/>
                  </a:lnTo>
                  <a:close/>
                  <a:moveTo>
                    <a:pt x="21568" y="87758"/>
                  </a:moveTo>
                  <a:lnTo>
                    <a:pt x="21957" y="87767"/>
                  </a:lnTo>
                  <a:lnTo>
                    <a:pt x="22346" y="87784"/>
                  </a:lnTo>
                  <a:lnTo>
                    <a:pt x="22736" y="87811"/>
                  </a:lnTo>
                  <a:lnTo>
                    <a:pt x="23095" y="87855"/>
                  </a:lnTo>
                  <a:lnTo>
                    <a:pt x="23455" y="87899"/>
                  </a:lnTo>
                  <a:lnTo>
                    <a:pt x="23784" y="87961"/>
                  </a:lnTo>
                  <a:lnTo>
                    <a:pt x="24084" y="88023"/>
                  </a:lnTo>
                  <a:lnTo>
                    <a:pt x="24383" y="88103"/>
                  </a:lnTo>
                  <a:lnTo>
                    <a:pt x="24623" y="88191"/>
                  </a:lnTo>
                  <a:lnTo>
                    <a:pt x="24863" y="88280"/>
                  </a:lnTo>
                  <a:lnTo>
                    <a:pt x="25072" y="88377"/>
                  </a:lnTo>
                  <a:lnTo>
                    <a:pt x="25222" y="88483"/>
                  </a:lnTo>
                  <a:lnTo>
                    <a:pt x="25372" y="88589"/>
                  </a:lnTo>
                  <a:lnTo>
                    <a:pt x="25462" y="88704"/>
                  </a:lnTo>
                  <a:lnTo>
                    <a:pt x="25522" y="88819"/>
                  </a:lnTo>
                  <a:lnTo>
                    <a:pt x="25552" y="88934"/>
                  </a:lnTo>
                  <a:lnTo>
                    <a:pt x="25552" y="91313"/>
                  </a:lnTo>
                  <a:lnTo>
                    <a:pt x="25522" y="91436"/>
                  </a:lnTo>
                  <a:lnTo>
                    <a:pt x="25462" y="91551"/>
                  </a:lnTo>
                  <a:lnTo>
                    <a:pt x="25372" y="91666"/>
                  </a:lnTo>
                  <a:lnTo>
                    <a:pt x="25222" y="91773"/>
                  </a:lnTo>
                  <a:lnTo>
                    <a:pt x="25072" y="91879"/>
                  </a:lnTo>
                  <a:lnTo>
                    <a:pt x="24863" y="91976"/>
                  </a:lnTo>
                  <a:lnTo>
                    <a:pt x="24623" y="92064"/>
                  </a:lnTo>
                  <a:lnTo>
                    <a:pt x="24383" y="92144"/>
                  </a:lnTo>
                  <a:lnTo>
                    <a:pt x="24084" y="92223"/>
                  </a:lnTo>
                  <a:lnTo>
                    <a:pt x="23784" y="92294"/>
                  </a:lnTo>
                  <a:lnTo>
                    <a:pt x="23455" y="92347"/>
                  </a:lnTo>
                  <a:lnTo>
                    <a:pt x="23095" y="92400"/>
                  </a:lnTo>
                  <a:lnTo>
                    <a:pt x="22736" y="92436"/>
                  </a:lnTo>
                  <a:lnTo>
                    <a:pt x="22346" y="92471"/>
                  </a:lnTo>
                  <a:lnTo>
                    <a:pt x="21957" y="92489"/>
                  </a:lnTo>
                  <a:lnTo>
                    <a:pt x="21148" y="92489"/>
                  </a:lnTo>
                  <a:lnTo>
                    <a:pt x="20759" y="92471"/>
                  </a:lnTo>
                  <a:lnTo>
                    <a:pt x="20369" y="92436"/>
                  </a:lnTo>
                  <a:lnTo>
                    <a:pt x="20010" y="92400"/>
                  </a:lnTo>
                  <a:lnTo>
                    <a:pt x="19650" y="92347"/>
                  </a:lnTo>
                  <a:lnTo>
                    <a:pt x="19321" y="92294"/>
                  </a:lnTo>
                  <a:lnTo>
                    <a:pt x="19021" y="92223"/>
                  </a:lnTo>
                  <a:lnTo>
                    <a:pt x="18722" y="92144"/>
                  </a:lnTo>
                  <a:lnTo>
                    <a:pt x="18482" y="92064"/>
                  </a:lnTo>
                  <a:lnTo>
                    <a:pt x="18243" y="91976"/>
                  </a:lnTo>
                  <a:lnTo>
                    <a:pt x="18033" y="91879"/>
                  </a:lnTo>
                  <a:lnTo>
                    <a:pt x="17883" y="91773"/>
                  </a:lnTo>
                  <a:lnTo>
                    <a:pt x="17733" y="91666"/>
                  </a:lnTo>
                  <a:lnTo>
                    <a:pt x="17644" y="91551"/>
                  </a:lnTo>
                  <a:lnTo>
                    <a:pt x="17584" y="91436"/>
                  </a:lnTo>
                  <a:lnTo>
                    <a:pt x="17554" y="91313"/>
                  </a:lnTo>
                  <a:lnTo>
                    <a:pt x="17554" y="88934"/>
                  </a:lnTo>
                  <a:lnTo>
                    <a:pt x="17584" y="88819"/>
                  </a:lnTo>
                  <a:lnTo>
                    <a:pt x="17644" y="88704"/>
                  </a:lnTo>
                  <a:lnTo>
                    <a:pt x="17733" y="88589"/>
                  </a:lnTo>
                  <a:lnTo>
                    <a:pt x="17883" y="88483"/>
                  </a:lnTo>
                  <a:lnTo>
                    <a:pt x="18033" y="88377"/>
                  </a:lnTo>
                  <a:lnTo>
                    <a:pt x="18243" y="88280"/>
                  </a:lnTo>
                  <a:lnTo>
                    <a:pt x="18482" y="88191"/>
                  </a:lnTo>
                  <a:lnTo>
                    <a:pt x="18722" y="88103"/>
                  </a:lnTo>
                  <a:lnTo>
                    <a:pt x="19021" y="88023"/>
                  </a:lnTo>
                  <a:lnTo>
                    <a:pt x="19321" y="87961"/>
                  </a:lnTo>
                  <a:lnTo>
                    <a:pt x="19650" y="87899"/>
                  </a:lnTo>
                  <a:lnTo>
                    <a:pt x="20010" y="87855"/>
                  </a:lnTo>
                  <a:lnTo>
                    <a:pt x="20369" y="87811"/>
                  </a:lnTo>
                  <a:lnTo>
                    <a:pt x="20759" y="87784"/>
                  </a:lnTo>
                  <a:lnTo>
                    <a:pt x="21148" y="87767"/>
                  </a:lnTo>
                  <a:lnTo>
                    <a:pt x="21568" y="87758"/>
                  </a:lnTo>
                  <a:close/>
                  <a:moveTo>
                    <a:pt x="488264" y="93355"/>
                  </a:moveTo>
                  <a:lnTo>
                    <a:pt x="488653" y="93373"/>
                  </a:lnTo>
                  <a:lnTo>
                    <a:pt x="489043" y="93408"/>
                  </a:lnTo>
                  <a:lnTo>
                    <a:pt x="489402" y="93444"/>
                  </a:lnTo>
                  <a:lnTo>
                    <a:pt x="489762" y="93497"/>
                  </a:lnTo>
                  <a:lnTo>
                    <a:pt x="490091" y="93559"/>
                  </a:lnTo>
                  <a:lnTo>
                    <a:pt x="490391" y="93621"/>
                  </a:lnTo>
                  <a:lnTo>
                    <a:pt x="490690" y="93700"/>
                  </a:lnTo>
                  <a:lnTo>
                    <a:pt x="490930" y="93780"/>
                  </a:lnTo>
                  <a:lnTo>
                    <a:pt x="491170" y="93877"/>
                  </a:lnTo>
                  <a:lnTo>
                    <a:pt x="491379" y="93974"/>
                  </a:lnTo>
                  <a:lnTo>
                    <a:pt x="491529" y="94072"/>
                  </a:lnTo>
                  <a:lnTo>
                    <a:pt x="491679" y="94178"/>
                  </a:lnTo>
                  <a:lnTo>
                    <a:pt x="491769" y="94293"/>
                  </a:lnTo>
                  <a:lnTo>
                    <a:pt x="491829" y="94417"/>
                  </a:lnTo>
                  <a:lnTo>
                    <a:pt x="491858" y="94531"/>
                  </a:lnTo>
                  <a:lnTo>
                    <a:pt x="491858" y="96910"/>
                  </a:lnTo>
                  <a:lnTo>
                    <a:pt x="491829" y="97034"/>
                  </a:lnTo>
                  <a:lnTo>
                    <a:pt x="491769" y="97149"/>
                  </a:lnTo>
                  <a:lnTo>
                    <a:pt x="491679" y="97264"/>
                  </a:lnTo>
                  <a:lnTo>
                    <a:pt x="491529" y="97370"/>
                  </a:lnTo>
                  <a:lnTo>
                    <a:pt x="491379" y="97467"/>
                  </a:lnTo>
                  <a:lnTo>
                    <a:pt x="491170" y="97565"/>
                  </a:lnTo>
                  <a:lnTo>
                    <a:pt x="490930" y="97662"/>
                  </a:lnTo>
                  <a:lnTo>
                    <a:pt x="490690" y="97741"/>
                  </a:lnTo>
                  <a:lnTo>
                    <a:pt x="490391" y="97821"/>
                  </a:lnTo>
                  <a:lnTo>
                    <a:pt x="490091" y="97883"/>
                  </a:lnTo>
                  <a:lnTo>
                    <a:pt x="489762" y="97945"/>
                  </a:lnTo>
                  <a:lnTo>
                    <a:pt x="489402" y="97998"/>
                  </a:lnTo>
                  <a:lnTo>
                    <a:pt x="489043" y="98033"/>
                  </a:lnTo>
                  <a:lnTo>
                    <a:pt x="488653" y="98069"/>
                  </a:lnTo>
                  <a:lnTo>
                    <a:pt x="488264" y="98086"/>
                  </a:lnTo>
                  <a:lnTo>
                    <a:pt x="487455" y="98086"/>
                  </a:lnTo>
                  <a:lnTo>
                    <a:pt x="487066" y="98069"/>
                  </a:lnTo>
                  <a:lnTo>
                    <a:pt x="486676" y="98033"/>
                  </a:lnTo>
                  <a:lnTo>
                    <a:pt x="486317" y="97998"/>
                  </a:lnTo>
                  <a:lnTo>
                    <a:pt x="485957" y="97945"/>
                  </a:lnTo>
                  <a:lnTo>
                    <a:pt x="485628" y="97883"/>
                  </a:lnTo>
                  <a:lnTo>
                    <a:pt x="485328" y="97821"/>
                  </a:lnTo>
                  <a:lnTo>
                    <a:pt x="485029" y="97741"/>
                  </a:lnTo>
                  <a:lnTo>
                    <a:pt x="484789" y="97662"/>
                  </a:lnTo>
                  <a:lnTo>
                    <a:pt x="484550" y="97565"/>
                  </a:lnTo>
                  <a:lnTo>
                    <a:pt x="484340" y="97467"/>
                  </a:lnTo>
                  <a:lnTo>
                    <a:pt x="484190" y="97370"/>
                  </a:lnTo>
                  <a:lnTo>
                    <a:pt x="484040" y="97264"/>
                  </a:lnTo>
                  <a:lnTo>
                    <a:pt x="483950" y="97149"/>
                  </a:lnTo>
                  <a:lnTo>
                    <a:pt x="483891" y="97034"/>
                  </a:lnTo>
                  <a:lnTo>
                    <a:pt x="483861" y="96910"/>
                  </a:lnTo>
                  <a:lnTo>
                    <a:pt x="483861" y="94531"/>
                  </a:lnTo>
                  <a:lnTo>
                    <a:pt x="483891" y="94417"/>
                  </a:lnTo>
                  <a:lnTo>
                    <a:pt x="483950" y="94293"/>
                  </a:lnTo>
                  <a:lnTo>
                    <a:pt x="484040" y="94178"/>
                  </a:lnTo>
                  <a:lnTo>
                    <a:pt x="484190" y="94072"/>
                  </a:lnTo>
                  <a:lnTo>
                    <a:pt x="484340" y="93974"/>
                  </a:lnTo>
                  <a:lnTo>
                    <a:pt x="484550" y="93877"/>
                  </a:lnTo>
                  <a:lnTo>
                    <a:pt x="484789" y="93780"/>
                  </a:lnTo>
                  <a:lnTo>
                    <a:pt x="485029" y="93700"/>
                  </a:lnTo>
                  <a:lnTo>
                    <a:pt x="485328" y="93621"/>
                  </a:lnTo>
                  <a:lnTo>
                    <a:pt x="485628" y="93559"/>
                  </a:lnTo>
                  <a:lnTo>
                    <a:pt x="485957" y="93497"/>
                  </a:lnTo>
                  <a:lnTo>
                    <a:pt x="486317" y="93444"/>
                  </a:lnTo>
                  <a:lnTo>
                    <a:pt x="486676" y="93408"/>
                  </a:lnTo>
                  <a:lnTo>
                    <a:pt x="487066" y="93373"/>
                  </a:lnTo>
                  <a:lnTo>
                    <a:pt x="487455" y="93355"/>
                  </a:lnTo>
                  <a:close/>
                  <a:moveTo>
                    <a:pt x="21568" y="94885"/>
                  </a:moveTo>
                  <a:lnTo>
                    <a:pt x="21957" y="94894"/>
                  </a:lnTo>
                  <a:lnTo>
                    <a:pt x="22346" y="94912"/>
                  </a:lnTo>
                  <a:lnTo>
                    <a:pt x="22736" y="94938"/>
                  </a:lnTo>
                  <a:lnTo>
                    <a:pt x="23095" y="94982"/>
                  </a:lnTo>
                  <a:lnTo>
                    <a:pt x="23455" y="95027"/>
                  </a:lnTo>
                  <a:lnTo>
                    <a:pt x="23784" y="95089"/>
                  </a:lnTo>
                  <a:lnTo>
                    <a:pt x="24084" y="95150"/>
                  </a:lnTo>
                  <a:lnTo>
                    <a:pt x="24383" y="95230"/>
                  </a:lnTo>
                  <a:lnTo>
                    <a:pt x="24623" y="95319"/>
                  </a:lnTo>
                  <a:lnTo>
                    <a:pt x="24863" y="95407"/>
                  </a:lnTo>
                  <a:lnTo>
                    <a:pt x="25072" y="95504"/>
                  </a:lnTo>
                  <a:lnTo>
                    <a:pt x="25222" y="95601"/>
                  </a:lnTo>
                  <a:lnTo>
                    <a:pt x="25372" y="95716"/>
                  </a:lnTo>
                  <a:lnTo>
                    <a:pt x="25462" y="95831"/>
                  </a:lnTo>
                  <a:lnTo>
                    <a:pt x="25522" y="95946"/>
                  </a:lnTo>
                  <a:lnTo>
                    <a:pt x="25552" y="96061"/>
                  </a:lnTo>
                  <a:lnTo>
                    <a:pt x="25552" y="98440"/>
                  </a:lnTo>
                  <a:lnTo>
                    <a:pt x="25522" y="98564"/>
                  </a:lnTo>
                  <a:lnTo>
                    <a:pt x="25462" y="98679"/>
                  </a:lnTo>
                  <a:lnTo>
                    <a:pt x="25372" y="98794"/>
                  </a:lnTo>
                  <a:lnTo>
                    <a:pt x="25222" y="98900"/>
                  </a:lnTo>
                  <a:lnTo>
                    <a:pt x="25072" y="99006"/>
                  </a:lnTo>
                  <a:lnTo>
                    <a:pt x="24863" y="99103"/>
                  </a:lnTo>
                  <a:lnTo>
                    <a:pt x="24623" y="99192"/>
                  </a:lnTo>
                  <a:lnTo>
                    <a:pt x="24383" y="99271"/>
                  </a:lnTo>
                  <a:lnTo>
                    <a:pt x="24084" y="99351"/>
                  </a:lnTo>
                  <a:lnTo>
                    <a:pt x="23784" y="99422"/>
                  </a:lnTo>
                  <a:lnTo>
                    <a:pt x="23455" y="99475"/>
                  </a:lnTo>
                  <a:lnTo>
                    <a:pt x="23095" y="99528"/>
                  </a:lnTo>
                  <a:lnTo>
                    <a:pt x="22736" y="99563"/>
                  </a:lnTo>
                  <a:lnTo>
                    <a:pt x="22346" y="99598"/>
                  </a:lnTo>
                  <a:lnTo>
                    <a:pt x="21957" y="99616"/>
                  </a:lnTo>
                  <a:lnTo>
                    <a:pt x="21148" y="99616"/>
                  </a:lnTo>
                  <a:lnTo>
                    <a:pt x="20759" y="99598"/>
                  </a:lnTo>
                  <a:lnTo>
                    <a:pt x="20369" y="99563"/>
                  </a:lnTo>
                  <a:lnTo>
                    <a:pt x="20010" y="99528"/>
                  </a:lnTo>
                  <a:lnTo>
                    <a:pt x="19650" y="99475"/>
                  </a:lnTo>
                  <a:lnTo>
                    <a:pt x="19321" y="99422"/>
                  </a:lnTo>
                  <a:lnTo>
                    <a:pt x="19021" y="99351"/>
                  </a:lnTo>
                  <a:lnTo>
                    <a:pt x="18722" y="99271"/>
                  </a:lnTo>
                  <a:lnTo>
                    <a:pt x="18482" y="99192"/>
                  </a:lnTo>
                  <a:lnTo>
                    <a:pt x="18243" y="99103"/>
                  </a:lnTo>
                  <a:lnTo>
                    <a:pt x="18033" y="99006"/>
                  </a:lnTo>
                  <a:lnTo>
                    <a:pt x="17883" y="98900"/>
                  </a:lnTo>
                  <a:lnTo>
                    <a:pt x="17733" y="98794"/>
                  </a:lnTo>
                  <a:lnTo>
                    <a:pt x="17644" y="98679"/>
                  </a:lnTo>
                  <a:lnTo>
                    <a:pt x="17584" y="98564"/>
                  </a:lnTo>
                  <a:lnTo>
                    <a:pt x="17554" y="98440"/>
                  </a:lnTo>
                  <a:lnTo>
                    <a:pt x="17554" y="96061"/>
                  </a:lnTo>
                  <a:lnTo>
                    <a:pt x="17584" y="95946"/>
                  </a:lnTo>
                  <a:lnTo>
                    <a:pt x="17644" y="95831"/>
                  </a:lnTo>
                  <a:lnTo>
                    <a:pt x="17733" y="95716"/>
                  </a:lnTo>
                  <a:lnTo>
                    <a:pt x="17883" y="95601"/>
                  </a:lnTo>
                  <a:lnTo>
                    <a:pt x="18033" y="95504"/>
                  </a:lnTo>
                  <a:lnTo>
                    <a:pt x="18243" y="95407"/>
                  </a:lnTo>
                  <a:lnTo>
                    <a:pt x="18482" y="95319"/>
                  </a:lnTo>
                  <a:lnTo>
                    <a:pt x="18722" y="95230"/>
                  </a:lnTo>
                  <a:lnTo>
                    <a:pt x="19021" y="95150"/>
                  </a:lnTo>
                  <a:lnTo>
                    <a:pt x="19321" y="95089"/>
                  </a:lnTo>
                  <a:lnTo>
                    <a:pt x="19650" y="95027"/>
                  </a:lnTo>
                  <a:lnTo>
                    <a:pt x="20010" y="94982"/>
                  </a:lnTo>
                  <a:lnTo>
                    <a:pt x="20369" y="94938"/>
                  </a:lnTo>
                  <a:lnTo>
                    <a:pt x="20759" y="94912"/>
                  </a:lnTo>
                  <a:lnTo>
                    <a:pt x="21148" y="94894"/>
                  </a:lnTo>
                  <a:lnTo>
                    <a:pt x="21568" y="94885"/>
                  </a:lnTo>
                  <a:close/>
                  <a:moveTo>
                    <a:pt x="488264" y="100483"/>
                  </a:moveTo>
                  <a:lnTo>
                    <a:pt x="488653" y="100500"/>
                  </a:lnTo>
                  <a:lnTo>
                    <a:pt x="489043" y="100536"/>
                  </a:lnTo>
                  <a:lnTo>
                    <a:pt x="489402" y="100571"/>
                  </a:lnTo>
                  <a:lnTo>
                    <a:pt x="489762" y="100624"/>
                  </a:lnTo>
                  <a:lnTo>
                    <a:pt x="490091" y="100686"/>
                  </a:lnTo>
                  <a:lnTo>
                    <a:pt x="490391" y="100748"/>
                  </a:lnTo>
                  <a:lnTo>
                    <a:pt x="490690" y="100828"/>
                  </a:lnTo>
                  <a:lnTo>
                    <a:pt x="490930" y="100907"/>
                  </a:lnTo>
                  <a:lnTo>
                    <a:pt x="491170" y="101004"/>
                  </a:lnTo>
                  <a:lnTo>
                    <a:pt x="491379" y="101102"/>
                  </a:lnTo>
                  <a:lnTo>
                    <a:pt x="491529" y="101199"/>
                  </a:lnTo>
                  <a:lnTo>
                    <a:pt x="491679" y="101305"/>
                  </a:lnTo>
                  <a:lnTo>
                    <a:pt x="491769" y="101420"/>
                  </a:lnTo>
                  <a:lnTo>
                    <a:pt x="491829" y="101544"/>
                  </a:lnTo>
                  <a:lnTo>
                    <a:pt x="491858" y="101659"/>
                  </a:lnTo>
                  <a:lnTo>
                    <a:pt x="491858" y="104038"/>
                  </a:lnTo>
                  <a:lnTo>
                    <a:pt x="491829" y="104161"/>
                  </a:lnTo>
                  <a:lnTo>
                    <a:pt x="491769" y="104276"/>
                  </a:lnTo>
                  <a:lnTo>
                    <a:pt x="491679" y="104391"/>
                  </a:lnTo>
                  <a:lnTo>
                    <a:pt x="491529" y="104497"/>
                  </a:lnTo>
                  <a:lnTo>
                    <a:pt x="491379" y="104595"/>
                  </a:lnTo>
                  <a:lnTo>
                    <a:pt x="491170" y="104692"/>
                  </a:lnTo>
                  <a:lnTo>
                    <a:pt x="490930" y="104789"/>
                  </a:lnTo>
                  <a:lnTo>
                    <a:pt x="490690" y="104869"/>
                  </a:lnTo>
                  <a:lnTo>
                    <a:pt x="490391" y="104948"/>
                  </a:lnTo>
                  <a:lnTo>
                    <a:pt x="490091" y="105010"/>
                  </a:lnTo>
                  <a:lnTo>
                    <a:pt x="489762" y="105072"/>
                  </a:lnTo>
                  <a:lnTo>
                    <a:pt x="489402" y="105125"/>
                  </a:lnTo>
                  <a:lnTo>
                    <a:pt x="489043" y="105161"/>
                  </a:lnTo>
                  <a:lnTo>
                    <a:pt x="488653" y="105196"/>
                  </a:lnTo>
                  <a:lnTo>
                    <a:pt x="488264" y="105214"/>
                  </a:lnTo>
                  <a:lnTo>
                    <a:pt x="487455" y="105214"/>
                  </a:lnTo>
                  <a:lnTo>
                    <a:pt x="487066" y="105196"/>
                  </a:lnTo>
                  <a:lnTo>
                    <a:pt x="486676" y="105161"/>
                  </a:lnTo>
                  <a:lnTo>
                    <a:pt x="486317" y="105125"/>
                  </a:lnTo>
                  <a:lnTo>
                    <a:pt x="485957" y="105072"/>
                  </a:lnTo>
                  <a:lnTo>
                    <a:pt x="485628" y="105010"/>
                  </a:lnTo>
                  <a:lnTo>
                    <a:pt x="485328" y="104948"/>
                  </a:lnTo>
                  <a:lnTo>
                    <a:pt x="485029" y="104869"/>
                  </a:lnTo>
                  <a:lnTo>
                    <a:pt x="484789" y="104789"/>
                  </a:lnTo>
                  <a:lnTo>
                    <a:pt x="484550" y="104692"/>
                  </a:lnTo>
                  <a:lnTo>
                    <a:pt x="484340" y="104595"/>
                  </a:lnTo>
                  <a:lnTo>
                    <a:pt x="484190" y="104497"/>
                  </a:lnTo>
                  <a:lnTo>
                    <a:pt x="484040" y="104391"/>
                  </a:lnTo>
                  <a:lnTo>
                    <a:pt x="483950" y="104276"/>
                  </a:lnTo>
                  <a:lnTo>
                    <a:pt x="483891" y="104161"/>
                  </a:lnTo>
                  <a:lnTo>
                    <a:pt x="483861" y="104038"/>
                  </a:lnTo>
                  <a:lnTo>
                    <a:pt x="483861" y="101659"/>
                  </a:lnTo>
                  <a:lnTo>
                    <a:pt x="483891" y="101544"/>
                  </a:lnTo>
                  <a:lnTo>
                    <a:pt x="483950" y="101420"/>
                  </a:lnTo>
                  <a:lnTo>
                    <a:pt x="484040" y="101305"/>
                  </a:lnTo>
                  <a:lnTo>
                    <a:pt x="484190" y="101199"/>
                  </a:lnTo>
                  <a:lnTo>
                    <a:pt x="484340" y="101102"/>
                  </a:lnTo>
                  <a:lnTo>
                    <a:pt x="484550" y="101004"/>
                  </a:lnTo>
                  <a:lnTo>
                    <a:pt x="484789" y="100907"/>
                  </a:lnTo>
                  <a:lnTo>
                    <a:pt x="485029" y="100828"/>
                  </a:lnTo>
                  <a:lnTo>
                    <a:pt x="485328" y="100748"/>
                  </a:lnTo>
                  <a:lnTo>
                    <a:pt x="485628" y="100686"/>
                  </a:lnTo>
                  <a:lnTo>
                    <a:pt x="485957" y="100624"/>
                  </a:lnTo>
                  <a:lnTo>
                    <a:pt x="486317" y="100571"/>
                  </a:lnTo>
                  <a:lnTo>
                    <a:pt x="486676" y="100536"/>
                  </a:lnTo>
                  <a:lnTo>
                    <a:pt x="487066" y="100500"/>
                  </a:lnTo>
                  <a:lnTo>
                    <a:pt x="487455" y="100483"/>
                  </a:lnTo>
                  <a:close/>
                  <a:moveTo>
                    <a:pt x="21568" y="102013"/>
                  </a:moveTo>
                  <a:lnTo>
                    <a:pt x="21957" y="102021"/>
                  </a:lnTo>
                  <a:lnTo>
                    <a:pt x="22346" y="102039"/>
                  </a:lnTo>
                  <a:lnTo>
                    <a:pt x="22736" y="102066"/>
                  </a:lnTo>
                  <a:lnTo>
                    <a:pt x="23095" y="102101"/>
                  </a:lnTo>
                  <a:lnTo>
                    <a:pt x="23455" y="102154"/>
                  </a:lnTo>
                  <a:lnTo>
                    <a:pt x="23784" y="102216"/>
                  </a:lnTo>
                  <a:lnTo>
                    <a:pt x="24084" y="102278"/>
                  </a:lnTo>
                  <a:lnTo>
                    <a:pt x="24383" y="102357"/>
                  </a:lnTo>
                  <a:lnTo>
                    <a:pt x="24623" y="102446"/>
                  </a:lnTo>
                  <a:lnTo>
                    <a:pt x="24863" y="102534"/>
                  </a:lnTo>
                  <a:lnTo>
                    <a:pt x="25072" y="102632"/>
                  </a:lnTo>
                  <a:lnTo>
                    <a:pt x="25222" y="102729"/>
                  </a:lnTo>
                  <a:lnTo>
                    <a:pt x="25372" y="102844"/>
                  </a:lnTo>
                  <a:lnTo>
                    <a:pt x="25462" y="102959"/>
                  </a:lnTo>
                  <a:lnTo>
                    <a:pt x="25522" y="103074"/>
                  </a:lnTo>
                  <a:lnTo>
                    <a:pt x="25552" y="103189"/>
                  </a:lnTo>
                  <a:lnTo>
                    <a:pt x="25552" y="105567"/>
                  </a:lnTo>
                  <a:lnTo>
                    <a:pt x="25522" y="105691"/>
                  </a:lnTo>
                  <a:lnTo>
                    <a:pt x="25462" y="105806"/>
                  </a:lnTo>
                  <a:lnTo>
                    <a:pt x="25372" y="105921"/>
                  </a:lnTo>
                  <a:lnTo>
                    <a:pt x="25222" y="106027"/>
                  </a:lnTo>
                  <a:lnTo>
                    <a:pt x="25072" y="106133"/>
                  </a:lnTo>
                  <a:lnTo>
                    <a:pt x="24863" y="106231"/>
                  </a:lnTo>
                  <a:lnTo>
                    <a:pt x="24623" y="106319"/>
                  </a:lnTo>
                  <a:lnTo>
                    <a:pt x="24383" y="106399"/>
                  </a:lnTo>
                  <a:lnTo>
                    <a:pt x="24084" y="106478"/>
                  </a:lnTo>
                  <a:lnTo>
                    <a:pt x="23784" y="106549"/>
                  </a:lnTo>
                  <a:lnTo>
                    <a:pt x="23455" y="106602"/>
                  </a:lnTo>
                  <a:lnTo>
                    <a:pt x="23095" y="106655"/>
                  </a:lnTo>
                  <a:lnTo>
                    <a:pt x="22736" y="106690"/>
                  </a:lnTo>
                  <a:lnTo>
                    <a:pt x="22346" y="106726"/>
                  </a:lnTo>
                  <a:lnTo>
                    <a:pt x="21957" y="106744"/>
                  </a:lnTo>
                  <a:lnTo>
                    <a:pt x="21148" y="106744"/>
                  </a:lnTo>
                  <a:lnTo>
                    <a:pt x="20759" y="106726"/>
                  </a:lnTo>
                  <a:lnTo>
                    <a:pt x="20369" y="106690"/>
                  </a:lnTo>
                  <a:lnTo>
                    <a:pt x="20010" y="106655"/>
                  </a:lnTo>
                  <a:lnTo>
                    <a:pt x="19650" y="106602"/>
                  </a:lnTo>
                  <a:lnTo>
                    <a:pt x="19321" y="106549"/>
                  </a:lnTo>
                  <a:lnTo>
                    <a:pt x="19021" y="106478"/>
                  </a:lnTo>
                  <a:lnTo>
                    <a:pt x="18722" y="106399"/>
                  </a:lnTo>
                  <a:lnTo>
                    <a:pt x="18482" y="106319"/>
                  </a:lnTo>
                  <a:lnTo>
                    <a:pt x="18243" y="106231"/>
                  </a:lnTo>
                  <a:lnTo>
                    <a:pt x="18033" y="106133"/>
                  </a:lnTo>
                  <a:lnTo>
                    <a:pt x="17883" y="106027"/>
                  </a:lnTo>
                  <a:lnTo>
                    <a:pt x="17733" y="105921"/>
                  </a:lnTo>
                  <a:lnTo>
                    <a:pt x="17644" y="105806"/>
                  </a:lnTo>
                  <a:lnTo>
                    <a:pt x="17584" y="105691"/>
                  </a:lnTo>
                  <a:lnTo>
                    <a:pt x="17554" y="105567"/>
                  </a:lnTo>
                  <a:lnTo>
                    <a:pt x="17554" y="103189"/>
                  </a:lnTo>
                  <a:lnTo>
                    <a:pt x="17584" y="103074"/>
                  </a:lnTo>
                  <a:lnTo>
                    <a:pt x="17644" y="102959"/>
                  </a:lnTo>
                  <a:lnTo>
                    <a:pt x="17733" y="102844"/>
                  </a:lnTo>
                  <a:lnTo>
                    <a:pt x="17883" y="102729"/>
                  </a:lnTo>
                  <a:lnTo>
                    <a:pt x="18033" y="102632"/>
                  </a:lnTo>
                  <a:lnTo>
                    <a:pt x="18243" y="102534"/>
                  </a:lnTo>
                  <a:lnTo>
                    <a:pt x="18482" y="102446"/>
                  </a:lnTo>
                  <a:lnTo>
                    <a:pt x="18722" y="102357"/>
                  </a:lnTo>
                  <a:lnTo>
                    <a:pt x="19021" y="102278"/>
                  </a:lnTo>
                  <a:lnTo>
                    <a:pt x="19321" y="102216"/>
                  </a:lnTo>
                  <a:lnTo>
                    <a:pt x="19650" y="102154"/>
                  </a:lnTo>
                  <a:lnTo>
                    <a:pt x="20010" y="102101"/>
                  </a:lnTo>
                  <a:lnTo>
                    <a:pt x="20369" y="102066"/>
                  </a:lnTo>
                  <a:lnTo>
                    <a:pt x="20759" y="102039"/>
                  </a:lnTo>
                  <a:lnTo>
                    <a:pt x="21148" y="102021"/>
                  </a:lnTo>
                  <a:lnTo>
                    <a:pt x="21568" y="102013"/>
                  </a:lnTo>
                  <a:close/>
                  <a:moveTo>
                    <a:pt x="485927" y="107513"/>
                  </a:moveTo>
                  <a:lnTo>
                    <a:pt x="486317" y="107531"/>
                  </a:lnTo>
                  <a:lnTo>
                    <a:pt x="486706" y="107548"/>
                  </a:lnTo>
                  <a:lnTo>
                    <a:pt x="487096" y="107584"/>
                  </a:lnTo>
                  <a:lnTo>
                    <a:pt x="487485" y="107628"/>
                  </a:lnTo>
                  <a:lnTo>
                    <a:pt x="487845" y="107690"/>
                  </a:lnTo>
                  <a:lnTo>
                    <a:pt x="488174" y="107752"/>
                  </a:lnTo>
                  <a:lnTo>
                    <a:pt x="488474" y="107831"/>
                  </a:lnTo>
                  <a:lnTo>
                    <a:pt x="488743" y="107911"/>
                  </a:lnTo>
                  <a:lnTo>
                    <a:pt x="488983" y="107999"/>
                  </a:lnTo>
                  <a:lnTo>
                    <a:pt x="489222" y="108096"/>
                  </a:lnTo>
                  <a:lnTo>
                    <a:pt x="489372" y="108194"/>
                  </a:lnTo>
                  <a:lnTo>
                    <a:pt x="489522" y="108300"/>
                  </a:lnTo>
                  <a:lnTo>
                    <a:pt x="489642" y="108406"/>
                  </a:lnTo>
                  <a:lnTo>
                    <a:pt x="489732" y="108521"/>
                  </a:lnTo>
                  <a:lnTo>
                    <a:pt x="489762" y="108636"/>
                  </a:lnTo>
                  <a:lnTo>
                    <a:pt x="489762" y="108751"/>
                  </a:lnTo>
                  <a:lnTo>
                    <a:pt x="489732" y="108866"/>
                  </a:lnTo>
                  <a:lnTo>
                    <a:pt x="489642" y="108981"/>
                  </a:lnTo>
                  <a:lnTo>
                    <a:pt x="489522" y="109087"/>
                  </a:lnTo>
                  <a:lnTo>
                    <a:pt x="489372" y="109202"/>
                  </a:lnTo>
                  <a:lnTo>
                    <a:pt x="488833" y="109520"/>
                  </a:lnTo>
                  <a:lnTo>
                    <a:pt x="488264" y="109821"/>
                  </a:lnTo>
                  <a:lnTo>
                    <a:pt x="487635" y="110122"/>
                  </a:lnTo>
                  <a:lnTo>
                    <a:pt x="486946" y="110404"/>
                  </a:lnTo>
                  <a:lnTo>
                    <a:pt x="486227" y="110687"/>
                  </a:lnTo>
                  <a:lnTo>
                    <a:pt x="485478" y="110953"/>
                  </a:lnTo>
                  <a:lnTo>
                    <a:pt x="484669" y="111218"/>
                  </a:lnTo>
                  <a:lnTo>
                    <a:pt x="483831" y="111466"/>
                  </a:lnTo>
                  <a:lnTo>
                    <a:pt x="483531" y="111536"/>
                  </a:lnTo>
                  <a:lnTo>
                    <a:pt x="483202" y="111607"/>
                  </a:lnTo>
                  <a:lnTo>
                    <a:pt x="482872" y="111660"/>
                  </a:lnTo>
                  <a:lnTo>
                    <a:pt x="482543" y="111704"/>
                  </a:lnTo>
                  <a:lnTo>
                    <a:pt x="482183" y="111740"/>
                  </a:lnTo>
                  <a:lnTo>
                    <a:pt x="481824" y="111766"/>
                  </a:lnTo>
                  <a:lnTo>
                    <a:pt x="481434" y="111784"/>
                  </a:lnTo>
                  <a:lnTo>
                    <a:pt x="480685" y="111784"/>
                  </a:lnTo>
                  <a:lnTo>
                    <a:pt x="480296" y="111766"/>
                  </a:lnTo>
                  <a:lnTo>
                    <a:pt x="479907" y="111740"/>
                  </a:lnTo>
                  <a:lnTo>
                    <a:pt x="479517" y="111696"/>
                  </a:lnTo>
                  <a:lnTo>
                    <a:pt x="479158" y="111642"/>
                  </a:lnTo>
                  <a:lnTo>
                    <a:pt x="478828" y="111581"/>
                  </a:lnTo>
                  <a:lnTo>
                    <a:pt x="478499" y="111510"/>
                  </a:lnTo>
                  <a:lnTo>
                    <a:pt x="478169" y="111421"/>
                  </a:lnTo>
                  <a:lnTo>
                    <a:pt x="477929" y="111333"/>
                  </a:lnTo>
                  <a:lnTo>
                    <a:pt x="477690" y="111236"/>
                  </a:lnTo>
                  <a:lnTo>
                    <a:pt x="477480" y="111130"/>
                  </a:lnTo>
                  <a:lnTo>
                    <a:pt x="477330" y="111023"/>
                  </a:lnTo>
                  <a:lnTo>
                    <a:pt x="477211" y="110917"/>
                  </a:lnTo>
                  <a:lnTo>
                    <a:pt x="477121" y="110802"/>
                  </a:lnTo>
                  <a:lnTo>
                    <a:pt x="477091" y="110696"/>
                  </a:lnTo>
                  <a:lnTo>
                    <a:pt x="477091" y="110581"/>
                  </a:lnTo>
                  <a:lnTo>
                    <a:pt x="477121" y="110466"/>
                  </a:lnTo>
                  <a:lnTo>
                    <a:pt x="477181" y="110351"/>
                  </a:lnTo>
                  <a:lnTo>
                    <a:pt x="477270" y="110245"/>
                  </a:lnTo>
                  <a:lnTo>
                    <a:pt x="477420" y="110139"/>
                  </a:lnTo>
                  <a:lnTo>
                    <a:pt x="477570" y="110033"/>
                  </a:lnTo>
                  <a:lnTo>
                    <a:pt x="477780" y="109936"/>
                  </a:lnTo>
                  <a:lnTo>
                    <a:pt x="478049" y="109839"/>
                  </a:lnTo>
                  <a:lnTo>
                    <a:pt x="478319" y="109750"/>
                  </a:lnTo>
                  <a:lnTo>
                    <a:pt x="478888" y="109582"/>
                  </a:lnTo>
                  <a:lnTo>
                    <a:pt x="479457" y="109405"/>
                  </a:lnTo>
                  <a:lnTo>
                    <a:pt x="479996" y="109220"/>
                  </a:lnTo>
                  <a:lnTo>
                    <a:pt x="480476" y="109025"/>
                  </a:lnTo>
                  <a:lnTo>
                    <a:pt x="480955" y="108822"/>
                  </a:lnTo>
                  <a:lnTo>
                    <a:pt x="481374" y="108618"/>
                  </a:lnTo>
                  <a:lnTo>
                    <a:pt x="481794" y="108406"/>
                  </a:lnTo>
                  <a:lnTo>
                    <a:pt x="482153" y="108185"/>
                  </a:lnTo>
                  <a:lnTo>
                    <a:pt x="482363" y="108079"/>
                  </a:lnTo>
                  <a:lnTo>
                    <a:pt x="482572" y="107982"/>
                  </a:lnTo>
                  <a:lnTo>
                    <a:pt x="482842" y="107893"/>
                  </a:lnTo>
                  <a:lnTo>
                    <a:pt x="483112" y="107814"/>
                  </a:lnTo>
                  <a:lnTo>
                    <a:pt x="483411" y="107743"/>
                  </a:lnTo>
                  <a:lnTo>
                    <a:pt x="483741" y="107681"/>
                  </a:lnTo>
                  <a:lnTo>
                    <a:pt x="484070" y="107628"/>
                  </a:lnTo>
                  <a:lnTo>
                    <a:pt x="484430" y="107584"/>
                  </a:lnTo>
                  <a:lnTo>
                    <a:pt x="484789" y="107548"/>
                  </a:lnTo>
                  <a:lnTo>
                    <a:pt x="485179" y="107531"/>
                  </a:lnTo>
                  <a:lnTo>
                    <a:pt x="485568" y="107513"/>
                  </a:lnTo>
                  <a:close/>
                  <a:moveTo>
                    <a:pt x="26840" y="108813"/>
                  </a:moveTo>
                  <a:lnTo>
                    <a:pt x="27199" y="108830"/>
                  </a:lnTo>
                  <a:lnTo>
                    <a:pt x="27589" y="108857"/>
                  </a:lnTo>
                  <a:lnTo>
                    <a:pt x="27948" y="108901"/>
                  </a:lnTo>
                  <a:lnTo>
                    <a:pt x="28277" y="108945"/>
                  </a:lnTo>
                  <a:lnTo>
                    <a:pt x="28637" y="109007"/>
                  </a:lnTo>
                  <a:lnTo>
                    <a:pt x="28936" y="109078"/>
                  </a:lnTo>
                  <a:lnTo>
                    <a:pt x="29236" y="109158"/>
                  </a:lnTo>
                  <a:lnTo>
                    <a:pt x="29506" y="109246"/>
                  </a:lnTo>
                  <a:lnTo>
                    <a:pt x="30045" y="109432"/>
                  </a:lnTo>
                  <a:lnTo>
                    <a:pt x="30614" y="109609"/>
                  </a:lnTo>
                  <a:lnTo>
                    <a:pt x="31183" y="109785"/>
                  </a:lnTo>
                  <a:lnTo>
                    <a:pt x="31812" y="109945"/>
                  </a:lnTo>
                  <a:lnTo>
                    <a:pt x="32441" y="110095"/>
                  </a:lnTo>
                  <a:lnTo>
                    <a:pt x="33100" y="110245"/>
                  </a:lnTo>
                  <a:lnTo>
                    <a:pt x="33789" y="110378"/>
                  </a:lnTo>
                  <a:lnTo>
                    <a:pt x="34478" y="110502"/>
                  </a:lnTo>
                  <a:lnTo>
                    <a:pt x="34808" y="110572"/>
                  </a:lnTo>
                  <a:lnTo>
                    <a:pt x="35137" y="110643"/>
                  </a:lnTo>
                  <a:lnTo>
                    <a:pt x="35407" y="110723"/>
                  </a:lnTo>
                  <a:lnTo>
                    <a:pt x="35676" y="110811"/>
                  </a:lnTo>
                  <a:lnTo>
                    <a:pt x="35886" y="110909"/>
                  </a:lnTo>
                  <a:lnTo>
                    <a:pt x="36066" y="111006"/>
                  </a:lnTo>
                  <a:lnTo>
                    <a:pt x="36216" y="111112"/>
                  </a:lnTo>
                  <a:lnTo>
                    <a:pt x="36335" y="111218"/>
                  </a:lnTo>
                  <a:lnTo>
                    <a:pt x="36425" y="111333"/>
                  </a:lnTo>
                  <a:lnTo>
                    <a:pt x="36455" y="111448"/>
                  </a:lnTo>
                  <a:lnTo>
                    <a:pt x="36485" y="111554"/>
                  </a:lnTo>
                  <a:lnTo>
                    <a:pt x="36455" y="111669"/>
                  </a:lnTo>
                  <a:lnTo>
                    <a:pt x="36365" y="111784"/>
                  </a:lnTo>
                  <a:lnTo>
                    <a:pt x="36275" y="111899"/>
                  </a:lnTo>
                  <a:lnTo>
                    <a:pt x="36126" y="112005"/>
                  </a:lnTo>
                  <a:lnTo>
                    <a:pt x="35946" y="112120"/>
                  </a:lnTo>
                  <a:lnTo>
                    <a:pt x="35796" y="112182"/>
                  </a:lnTo>
                  <a:lnTo>
                    <a:pt x="35616" y="112253"/>
                  </a:lnTo>
                  <a:lnTo>
                    <a:pt x="35467" y="112315"/>
                  </a:lnTo>
                  <a:lnTo>
                    <a:pt x="35287" y="112368"/>
                  </a:lnTo>
                  <a:lnTo>
                    <a:pt x="34868" y="112465"/>
                  </a:lnTo>
                  <a:lnTo>
                    <a:pt x="34448" y="112553"/>
                  </a:lnTo>
                  <a:lnTo>
                    <a:pt x="33969" y="112615"/>
                  </a:lnTo>
                  <a:lnTo>
                    <a:pt x="33490" y="112668"/>
                  </a:lnTo>
                  <a:lnTo>
                    <a:pt x="32980" y="112695"/>
                  </a:lnTo>
                  <a:lnTo>
                    <a:pt x="32471" y="112704"/>
                  </a:lnTo>
                  <a:lnTo>
                    <a:pt x="31962" y="112695"/>
                  </a:lnTo>
                  <a:lnTo>
                    <a:pt x="31453" y="112668"/>
                  </a:lnTo>
                  <a:lnTo>
                    <a:pt x="30943" y="112615"/>
                  </a:lnTo>
                  <a:lnTo>
                    <a:pt x="30704" y="112580"/>
                  </a:lnTo>
                  <a:lnTo>
                    <a:pt x="30464" y="112544"/>
                  </a:lnTo>
                  <a:lnTo>
                    <a:pt x="29446" y="112359"/>
                  </a:lnTo>
                  <a:lnTo>
                    <a:pt x="28457" y="112164"/>
                  </a:lnTo>
                  <a:lnTo>
                    <a:pt x="27529" y="111961"/>
                  </a:lnTo>
                  <a:lnTo>
                    <a:pt x="26600" y="111740"/>
                  </a:lnTo>
                  <a:lnTo>
                    <a:pt x="25731" y="111501"/>
                  </a:lnTo>
                  <a:lnTo>
                    <a:pt x="24863" y="111253"/>
                  </a:lnTo>
                  <a:lnTo>
                    <a:pt x="24054" y="110997"/>
                  </a:lnTo>
                  <a:lnTo>
                    <a:pt x="23305" y="110732"/>
                  </a:lnTo>
                  <a:lnTo>
                    <a:pt x="23065" y="110634"/>
                  </a:lnTo>
                  <a:lnTo>
                    <a:pt x="22856" y="110528"/>
                  </a:lnTo>
                  <a:lnTo>
                    <a:pt x="22676" y="110422"/>
                  </a:lnTo>
                  <a:lnTo>
                    <a:pt x="22556" y="110316"/>
                  </a:lnTo>
                  <a:lnTo>
                    <a:pt x="22466" y="110201"/>
                  </a:lnTo>
                  <a:lnTo>
                    <a:pt x="22436" y="110086"/>
                  </a:lnTo>
                  <a:lnTo>
                    <a:pt x="22406" y="109980"/>
                  </a:lnTo>
                  <a:lnTo>
                    <a:pt x="22436" y="109865"/>
                  </a:lnTo>
                  <a:lnTo>
                    <a:pt x="22496" y="109750"/>
                  </a:lnTo>
                  <a:lnTo>
                    <a:pt x="22586" y="109644"/>
                  </a:lnTo>
                  <a:lnTo>
                    <a:pt x="22706" y="109538"/>
                  </a:lnTo>
                  <a:lnTo>
                    <a:pt x="22886" y="109432"/>
                  </a:lnTo>
                  <a:lnTo>
                    <a:pt x="23065" y="109334"/>
                  </a:lnTo>
                  <a:lnTo>
                    <a:pt x="23305" y="109237"/>
                  </a:lnTo>
                  <a:lnTo>
                    <a:pt x="23575" y="109149"/>
                  </a:lnTo>
                  <a:lnTo>
                    <a:pt x="23904" y="109069"/>
                  </a:lnTo>
                  <a:lnTo>
                    <a:pt x="24234" y="108998"/>
                  </a:lnTo>
                  <a:lnTo>
                    <a:pt x="24563" y="108937"/>
                  </a:lnTo>
                  <a:lnTo>
                    <a:pt x="24923" y="108892"/>
                  </a:lnTo>
                  <a:lnTo>
                    <a:pt x="25312" y="108857"/>
                  </a:lnTo>
                  <a:lnTo>
                    <a:pt x="25671" y="108830"/>
                  </a:lnTo>
                  <a:lnTo>
                    <a:pt x="26061" y="108813"/>
                  </a:lnTo>
                  <a:close/>
                  <a:moveTo>
                    <a:pt x="56105" y="111209"/>
                  </a:moveTo>
                  <a:lnTo>
                    <a:pt x="56525" y="111218"/>
                  </a:lnTo>
                  <a:lnTo>
                    <a:pt x="56914" y="111236"/>
                  </a:lnTo>
                  <a:lnTo>
                    <a:pt x="57304" y="111262"/>
                  </a:lnTo>
                  <a:lnTo>
                    <a:pt x="57663" y="111306"/>
                  </a:lnTo>
                  <a:lnTo>
                    <a:pt x="57993" y="111351"/>
                  </a:lnTo>
                  <a:lnTo>
                    <a:pt x="58322" y="111413"/>
                  </a:lnTo>
                  <a:lnTo>
                    <a:pt x="58652" y="111483"/>
                  </a:lnTo>
                  <a:lnTo>
                    <a:pt x="58921" y="111554"/>
                  </a:lnTo>
                  <a:lnTo>
                    <a:pt x="59191" y="111642"/>
                  </a:lnTo>
                  <a:lnTo>
                    <a:pt x="59401" y="111731"/>
                  </a:lnTo>
                  <a:lnTo>
                    <a:pt x="59610" y="111828"/>
                  </a:lnTo>
                  <a:lnTo>
                    <a:pt x="59790" y="111934"/>
                  </a:lnTo>
                  <a:lnTo>
                    <a:pt x="59910" y="112040"/>
                  </a:lnTo>
                  <a:lnTo>
                    <a:pt x="60030" y="112155"/>
                  </a:lnTo>
                  <a:lnTo>
                    <a:pt x="60089" y="112270"/>
                  </a:lnTo>
                  <a:lnTo>
                    <a:pt x="60089" y="112394"/>
                  </a:lnTo>
                  <a:lnTo>
                    <a:pt x="60089" y="112509"/>
                  </a:lnTo>
                  <a:lnTo>
                    <a:pt x="60030" y="112633"/>
                  </a:lnTo>
                  <a:lnTo>
                    <a:pt x="59910" y="112739"/>
                  </a:lnTo>
                  <a:lnTo>
                    <a:pt x="59790" y="112854"/>
                  </a:lnTo>
                  <a:lnTo>
                    <a:pt x="59610" y="112951"/>
                  </a:lnTo>
                  <a:lnTo>
                    <a:pt x="59401" y="113049"/>
                  </a:lnTo>
                  <a:lnTo>
                    <a:pt x="59191" y="113146"/>
                  </a:lnTo>
                  <a:lnTo>
                    <a:pt x="58921" y="113225"/>
                  </a:lnTo>
                  <a:lnTo>
                    <a:pt x="58652" y="113305"/>
                  </a:lnTo>
                  <a:lnTo>
                    <a:pt x="58322" y="113367"/>
                  </a:lnTo>
                  <a:lnTo>
                    <a:pt x="57993" y="113429"/>
                  </a:lnTo>
                  <a:lnTo>
                    <a:pt x="57663" y="113482"/>
                  </a:lnTo>
                  <a:lnTo>
                    <a:pt x="57304" y="113517"/>
                  </a:lnTo>
                  <a:lnTo>
                    <a:pt x="56914" y="113544"/>
                  </a:lnTo>
                  <a:lnTo>
                    <a:pt x="56525" y="113561"/>
                  </a:lnTo>
                  <a:lnTo>
                    <a:pt x="56105" y="113570"/>
                  </a:lnTo>
                  <a:lnTo>
                    <a:pt x="48048" y="113570"/>
                  </a:lnTo>
                  <a:lnTo>
                    <a:pt x="47658" y="113561"/>
                  </a:lnTo>
                  <a:lnTo>
                    <a:pt x="47239" y="113544"/>
                  </a:lnTo>
                  <a:lnTo>
                    <a:pt x="46879" y="113517"/>
                  </a:lnTo>
                  <a:lnTo>
                    <a:pt x="46490" y="113482"/>
                  </a:lnTo>
                  <a:lnTo>
                    <a:pt x="46160" y="113429"/>
                  </a:lnTo>
                  <a:lnTo>
                    <a:pt x="45831" y="113367"/>
                  </a:lnTo>
                  <a:lnTo>
                    <a:pt x="45501" y="113305"/>
                  </a:lnTo>
                  <a:lnTo>
                    <a:pt x="45232" y="113225"/>
                  </a:lnTo>
                  <a:lnTo>
                    <a:pt x="44962" y="113146"/>
                  </a:lnTo>
                  <a:lnTo>
                    <a:pt x="44753" y="113049"/>
                  </a:lnTo>
                  <a:lnTo>
                    <a:pt x="44543" y="112951"/>
                  </a:lnTo>
                  <a:lnTo>
                    <a:pt x="44363" y="112854"/>
                  </a:lnTo>
                  <a:lnTo>
                    <a:pt x="44243" y="112739"/>
                  </a:lnTo>
                  <a:lnTo>
                    <a:pt x="44154" y="112633"/>
                  </a:lnTo>
                  <a:lnTo>
                    <a:pt x="44094" y="112509"/>
                  </a:lnTo>
                  <a:lnTo>
                    <a:pt x="44064" y="112394"/>
                  </a:lnTo>
                  <a:lnTo>
                    <a:pt x="44094" y="112270"/>
                  </a:lnTo>
                  <a:lnTo>
                    <a:pt x="44154" y="112155"/>
                  </a:lnTo>
                  <a:lnTo>
                    <a:pt x="44243" y="112040"/>
                  </a:lnTo>
                  <a:lnTo>
                    <a:pt x="44363" y="111934"/>
                  </a:lnTo>
                  <a:lnTo>
                    <a:pt x="44543" y="111828"/>
                  </a:lnTo>
                  <a:lnTo>
                    <a:pt x="44753" y="111731"/>
                  </a:lnTo>
                  <a:lnTo>
                    <a:pt x="44962" y="111642"/>
                  </a:lnTo>
                  <a:lnTo>
                    <a:pt x="45232" y="111554"/>
                  </a:lnTo>
                  <a:lnTo>
                    <a:pt x="45501" y="111483"/>
                  </a:lnTo>
                  <a:lnTo>
                    <a:pt x="45831" y="111413"/>
                  </a:lnTo>
                  <a:lnTo>
                    <a:pt x="46160" y="111351"/>
                  </a:lnTo>
                  <a:lnTo>
                    <a:pt x="46490" y="111306"/>
                  </a:lnTo>
                  <a:lnTo>
                    <a:pt x="46879" y="111262"/>
                  </a:lnTo>
                  <a:lnTo>
                    <a:pt x="47239" y="111236"/>
                  </a:lnTo>
                  <a:lnTo>
                    <a:pt x="47658" y="111218"/>
                  </a:lnTo>
                  <a:lnTo>
                    <a:pt x="48048" y="111209"/>
                  </a:lnTo>
                  <a:close/>
                  <a:moveTo>
                    <a:pt x="80249" y="111209"/>
                  </a:moveTo>
                  <a:lnTo>
                    <a:pt x="80668" y="111218"/>
                  </a:lnTo>
                  <a:lnTo>
                    <a:pt x="81058" y="111236"/>
                  </a:lnTo>
                  <a:lnTo>
                    <a:pt x="81447" y="111262"/>
                  </a:lnTo>
                  <a:lnTo>
                    <a:pt x="81807" y="111306"/>
                  </a:lnTo>
                  <a:lnTo>
                    <a:pt x="82166" y="111351"/>
                  </a:lnTo>
                  <a:lnTo>
                    <a:pt x="82496" y="111413"/>
                  </a:lnTo>
                  <a:lnTo>
                    <a:pt x="82795" y="111483"/>
                  </a:lnTo>
                  <a:lnTo>
                    <a:pt x="83065" y="111554"/>
                  </a:lnTo>
                  <a:lnTo>
                    <a:pt x="83334" y="111642"/>
                  </a:lnTo>
                  <a:lnTo>
                    <a:pt x="83574" y="111731"/>
                  </a:lnTo>
                  <a:lnTo>
                    <a:pt x="83754" y="111828"/>
                  </a:lnTo>
                  <a:lnTo>
                    <a:pt x="83934" y="111934"/>
                  </a:lnTo>
                  <a:lnTo>
                    <a:pt x="84053" y="112040"/>
                  </a:lnTo>
                  <a:lnTo>
                    <a:pt x="84173" y="112155"/>
                  </a:lnTo>
                  <a:lnTo>
                    <a:pt x="84233" y="112270"/>
                  </a:lnTo>
                  <a:lnTo>
                    <a:pt x="84233" y="112394"/>
                  </a:lnTo>
                  <a:lnTo>
                    <a:pt x="84233" y="112509"/>
                  </a:lnTo>
                  <a:lnTo>
                    <a:pt x="84173" y="112633"/>
                  </a:lnTo>
                  <a:lnTo>
                    <a:pt x="84053" y="112739"/>
                  </a:lnTo>
                  <a:lnTo>
                    <a:pt x="83934" y="112854"/>
                  </a:lnTo>
                  <a:lnTo>
                    <a:pt x="83754" y="112951"/>
                  </a:lnTo>
                  <a:lnTo>
                    <a:pt x="83574" y="113049"/>
                  </a:lnTo>
                  <a:lnTo>
                    <a:pt x="83334" y="113146"/>
                  </a:lnTo>
                  <a:lnTo>
                    <a:pt x="83065" y="113225"/>
                  </a:lnTo>
                  <a:lnTo>
                    <a:pt x="82795" y="113305"/>
                  </a:lnTo>
                  <a:lnTo>
                    <a:pt x="82496" y="113367"/>
                  </a:lnTo>
                  <a:lnTo>
                    <a:pt x="82166" y="113429"/>
                  </a:lnTo>
                  <a:lnTo>
                    <a:pt x="81807" y="113482"/>
                  </a:lnTo>
                  <a:lnTo>
                    <a:pt x="81447" y="113517"/>
                  </a:lnTo>
                  <a:lnTo>
                    <a:pt x="81058" y="113544"/>
                  </a:lnTo>
                  <a:lnTo>
                    <a:pt x="80668" y="113561"/>
                  </a:lnTo>
                  <a:lnTo>
                    <a:pt x="80249" y="113570"/>
                  </a:lnTo>
                  <a:lnTo>
                    <a:pt x="72191" y="113570"/>
                  </a:lnTo>
                  <a:lnTo>
                    <a:pt x="71802" y="113561"/>
                  </a:lnTo>
                  <a:lnTo>
                    <a:pt x="71382" y="113544"/>
                  </a:lnTo>
                  <a:lnTo>
                    <a:pt x="71023" y="113517"/>
                  </a:lnTo>
                  <a:lnTo>
                    <a:pt x="70634" y="113482"/>
                  </a:lnTo>
                  <a:lnTo>
                    <a:pt x="70304" y="113429"/>
                  </a:lnTo>
                  <a:lnTo>
                    <a:pt x="69975" y="113367"/>
                  </a:lnTo>
                  <a:lnTo>
                    <a:pt x="69645" y="113305"/>
                  </a:lnTo>
                  <a:lnTo>
                    <a:pt x="69375" y="113225"/>
                  </a:lnTo>
                  <a:lnTo>
                    <a:pt x="69106" y="113146"/>
                  </a:lnTo>
                  <a:lnTo>
                    <a:pt x="68896" y="113049"/>
                  </a:lnTo>
                  <a:lnTo>
                    <a:pt x="68687" y="112951"/>
                  </a:lnTo>
                  <a:lnTo>
                    <a:pt x="68507" y="112854"/>
                  </a:lnTo>
                  <a:lnTo>
                    <a:pt x="68387" y="112739"/>
                  </a:lnTo>
                  <a:lnTo>
                    <a:pt x="68297" y="112633"/>
                  </a:lnTo>
                  <a:lnTo>
                    <a:pt x="68237" y="112509"/>
                  </a:lnTo>
                  <a:lnTo>
                    <a:pt x="68207" y="112394"/>
                  </a:lnTo>
                  <a:lnTo>
                    <a:pt x="68237" y="112270"/>
                  </a:lnTo>
                  <a:lnTo>
                    <a:pt x="68297" y="112155"/>
                  </a:lnTo>
                  <a:lnTo>
                    <a:pt x="68387" y="112040"/>
                  </a:lnTo>
                  <a:lnTo>
                    <a:pt x="68507" y="111934"/>
                  </a:lnTo>
                  <a:lnTo>
                    <a:pt x="68687" y="111828"/>
                  </a:lnTo>
                  <a:lnTo>
                    <a:pt x="68896" y="111731"/>
                  </a:lnTo>
                  <a:lnTo>
                    <a:pt x="69106" y="111642"/>
                  </a:lnTo>
                  <a:lnTo>
                    <a:pt x="69375" y="111554"/>
                  </a:lnTo>
                  <a:lnTo>
                    <a:pt x="69645" y="111483"/>
                  </a:lnTo>
                  <a:lnTo>
                    <a:pt x="69975" y="111413"/>
                  </a:lnTo>
                  <a:lnTo>
                    <a:pt x="70304" y="111351"/>
                  </a:lnTo>
                  <a:lnTo>
                    <a:pt x="70634" y="111306"/>
                  </a:lnTo>
                  <a:lnTo>
                    <a:pt x="71023" y="111262"/>
                  </a:lnTo>
                  <a:lnTo>
                    <a:pt x="71382" y="111236"/>
                  </a:lnTo>
                  <a:lnTo>
                    <a:pt x="71802" y="111218"/>
                  </a:lnTo>
                  <a:lnTo>
                    <a:pt x="72191" y="111209"/>
                  </a:lnTo>
                  <a:close/>
                  <a:moveTo>
                    <a:pt x="104393" y="111209"/>
                  </a:moveTo>
                  <a:lnTo>
                    <a:pt x="104812" y="111218"/>
                  </a:lnTo>
                  <a:lnTo>
                    <a:pt x="105201" y="111236"/>
                  </a:lnTo>
                  <a:lnTo>
                    <a:pt x="105591" y="111262"/>
                  </a:lnTo>
                  <a:lnTo>
                    <a:pt x="105950" y="111306"/>
                  </a:lnTo>
                  <a:lnTo>
                    <a:pt x="106310" y="111351"/>
                  </a:lnTo>
                  <a:lnTo>
                    <a:pt x="106639" y="111413"/>
                  </a:lnTo>
                  <a:lnTo>
                    <a:pt x="106939" y="111483"/>
                  </a:lnTo>
                  <a:lnTo>
                    <a:pt x="107208" y="111554"/>
                  </a:lnTo>
                  <a:lnTo>
                    <a:pt x="107478" y="111642"/>
                  </a:lnTo>
                  <a:lnTo>
                    <a:pt x="107718" y="111731"/>
                  </a:lnTo>
                  <a:lnTo>
                    <a:pt x="107897" y="111828"/>
                  </a:lnTo>
                  <a:lnTo>
                    <a:pt x="108077" y="111934"/>
                  </a:lnTo>
                  <a:lnTo>
                    <a:pt x="108197" y="112040"/>
                  </a:lnTo>
                  <a:lnTo>
                    <a:pt x="108317" y="112155"/>
                  </a:lnTo>
                  <a:lnTo>
                    <a:pt x="108377" y="112270"/>
                  </a:lnTo>
                  <a:lnTo>
                    <a:pt x="108377" y="112394"/>
                  </a:lnTo>
                  <a:lnTo>
                    <a:pt x="108377" y="112509"/>
                  </a:lnTo>
                  <a:lnTo>
                    <a:pt x="108317" y="112633"/>
                  </a:lnTo>
                  <a:lnTo>
                    <a:pt x="108197" y="112739"/>
                  </a:lnTo>
                  <a:lnTo>
                    <a:pt x="108077" y="112854"/>
                  </a:lnTo>
                  <a:lnTo>
                    <a:pt x="107897" y="112951"/>
                  </a:lnTo>
                  <a:lnTo>
                    <a:pt x="107718" y="113049"/>
                  </a:lnTo>
                  <a:lnTo>
                    <a:pt x="107478" y="113146"/>
                  </a:lnTo>
                  <a:lnTo>
                    <a:pt x="107208" y="113225"/>
                  </a:lnTo>
                  <a:lnTo>
                    <a:pt x="106939" y="113305"/>
                  </a:lnTo>
                  <a:lnTo>
                    <a:pt x="106639" y="113367"/>
                  </a:lnTo>
                  <a:lnTo>
                    <a:pt x="106310" y="113429"/>
                  </a:lnTo>
                  <a:lnTo>
                    <a:pt x="105950" y="113482"/>
                  </a:lnTo>
                  <a:lnTo>
                    <a:pt x="105591" y="113517"/>
                  </a:lnTo>
                  <a:lnTo>
                    <a:pt x="105201" y="113544"/>
                  </a:lnTo>
                  <a:lnTo>
                    <a:pt x="104812" y="113561"/>
                  </a:lnTo>
                  <a:lnTo>
                    <a:pt x="104393" y="113570"/>
                  </a:lnTo>
                  <a:lnTo>
                    <a:pt x="96335" y="113570"/>
                  </a:lnTo>
                  <a:lnTo>
                    <a:pt x="95945" y="113561"/>
                  </a:lnTo>
                  <a:lnTo>
                    <a:pt x="95526" y="113544"/>
                  </a:lnTo>
                  <a:lnTo>
                    <a:pt x="95167" y="113517"/>
                  </a:lnTo>
                  <a:lnTo>
                    <a:pt x="94777" y="113482"/>
                  </a:lnTo>
                  <a:lnTo>
                    <a:pt x="94448" y="113429"/>
                  </a:lnTo>
                  <a:lnTo>
                    <a:pt x="94118" y="113367"/>
                  </a:lnTo>
                  <a:lnTo>
                    <a:pt x="93789" y="113305"/>
                  </a:lnTo>
                  <a:lnTo>
                    <a:pt x="93519" y="113225"/>
                  </a:lnTo>
                  <a:lnTo>
                    <a:pt x="93249" y="113146"/>
                  </a:lnTo>
                  <a:lnTo>
                    <a:pt x="93040" y="113049"/>
                  </a:lnTo>
                  <a:lnTo>
                    <a:pt x="92830" y="112951"/>
                  </a:lnTo>
                  <a:lnTo>
                    <a:pt x="92650" y="112854"/>
                  </a:lnTo>
                  <a:lnTo>
                    <a:pt x="92531" y="112739"/>
                  </a:lnTo>
                  <a:lnTo>
                    <a:pt x="92441" y="112633"/>
                  </a:lnTo>
                  <a:lnTo>
                    <a:pt x="92381" y="112509"/>
                  </a:lnTo>
                  <a:lnTo>
                    <a:pt x="92351" y="112394"/>
                  </a:lnTo>
                  <a:lnTo>
                    <a:pt x="92381" y="112270"/>
                  </a:lnTo>
                  <a:lnTo>
                    <a:pt x="92441" y="112155"/>
                  </a:lnTo>
                  <a:lnTo>
                    <a:pt x="92531" y="112040"/>
                  </a:lnTo>
                  <a:lnTo>
                    <a:pt x="92650" y="111934"/>
                  </a:lnTo>
                  <a:lnTo>
                    <a:pt x="92830" y="111828"/>
                  </a:lnTo>
                  <a:lnTo>
                    <a:pt x="93040" y="111731"/>
                  </a:lnTo>
                  <a:lnTo>
                    <a:pt x="93249" y="111642"/>
                  </a:lnTo>
                  <a:lnTo>
                    <a:pt x="93519" y="111554"/>
                  </a:lnTo>
                  <a:lnTo>
                    <a:pt x="93789" y="111483"/>
                  </a:lnTo>
                  <a:lnTo>
                    <a:pt x="94118" y="111413"/>
                  </a:lnTo>
                  <a:lnTo>
                    <a:pt x="94448" y="111351"/>
                  </a:lnTo>
                  <a:lnTo>
                    <a:pt x="94777" y="111306"/>
                  </a:lnTo>
                  <a:lnTo>
                    <a:pt x="95167" y="111262"/>
                  </a:lnTo>
                  <a:lnTo>
                    <a:pt x="95526" y="111236"/>
                  </a:lnTo>
                  <a:lnTo>
                    <a:pt x="95945" y="111218"/>
                  </a:lnTo>
                  <a:lnTo>
                    <a:pt x="96335" y="111209"/>
                  </a:lnTo>
                  <a:close/>
                  <a:moveTo>
                    <a:pt x="128536" y="111209"/>
                  </a:moveTo>
                  <a:lnTo>
                    <a:pt x="128956" y="111218"/>
                  </a:lnTo>
                  <a:lnTo>
                    <a:pt x="129345" y="111236"/>
                  </a:lnTo>
                  <a:lnTo>
                    <a:pt x="129734" y="111262"/>
                  </a:lnTo>
                  <a:lnTo>
                    <a:pt x="130094" y="111306"/>
                  </a:lnTo>
                  <a:lnTo>
                    <a:pt x="130453" y="111351"/>
                  </a:lnTo>
                  <a:lnTo>
                    <a:pt x="130783" y="111413"/>
                  </a:lnTo>
                  <a:lnTo>
                    <a:pt x="131082" y="111483"/>
                  </a:lnTo>
                  <a:lnTo>
                    <a:pt x="131352" y="111554"/>
                  </a:lnTo>
                  <a:lnTo>
                    <a:pt x="131622" y="111642"/>
                  </a:lnTo>
                  <a:lnTo>
                    <a:pt x="131861" y="111731"/>
                  </a:lnTo>
                  <a:lnTo>
                    <a:pt x="132041" y="111828"/>
                  </a:lnTo>
                  <a:lnTo>
                    <a:pt x="132221" y="111934"/>
                  </a:lnTo>
                  <a:lnTo>
                    <a:pt x="132341" y="112040"/>
                  </a:lnTo>
                  <a:lnTo>
                    <a:pt x="132460" y="112155"/>
                  </a:lnTo>
                  <a:lnTo>
                    <a:pt x="132520" y="112270"/>
                  </a:lnTo>
                  <a:lnTo>
                    <a:pt x="132520" y="112394"/>
                  </a:lnTo>
                  <a:lnTo>
                    <a:pt x="132520" y="112509"/>
                  </a:lnTo>
                  <a:lnTo>
                    <a:pt x="132460" y="112633"/>
                  </a:lnTo>
                  <a:lnTo>
                    <a:pt x="132341" y="112739"/>
                  </a:lnTo>
                  <a:lnTo>
                    <a:pt x="132221" y="112854"/>
                  </a:lnTo>
                  <a:lnTo>
                    <a:pt x="132041" y="112951"/>
                  </a:lnTo>
                  <a:lnTo>
                    <a:pt x="131861" y="113049"/>
                  </a:lnTo>
                  <a:lnTo>
                    <a:pt x="131622" y="113146"/>
                  </a:lnTo>
                  <a:lnTo>
                    <a:pt x="131352" y="113225"/>
                  </a:lnTo>
                  <a:lnTo>
                    <a:pt x="131082" y="113305"/>
                  </a:lnTo>
                  <a:lnTo>
                    <a:pt x="130783" y="113367"/>
                  </a:lnTo>
                  <a:lnTo>
                    <a:pt x="130453" y="113429"/>
                  </a:lnTo>
                  <a:lnTo>
                    <a:pt x="130094" y="113482"/>
                  </a:lnTo>
                  <a:lnTo>
                    <a:pt x="129734" y="113517"/>
                  </a:lnTo>
                  <a:lnTo>
                    <a:pt x="129345" y="113544"/>
                  </a:lnTo>
                  <a:lnTo>
                    <a:pt x="128956" y="113561"/>
                  </a:lnTo>
                  <a:lnTo>
                    <a:pt x="128536" y="113570"/>
                  </a:lnTo>
                  <a:lnTo>
                    <a:pt x="120478" y="113570"/>
                  </a:lnTo>
                  <a:lnTo>
                    <a:pt x="120089" y="113561"/>
                  </a:lnTo>
                  <a:lnTo>
                    <a:pt x="119670" y="113544"/>
                  </a:lnTo>
                  <a:lnTo>
                    <a:pt x="119310" y="113517"/>
                  </a:lnTo>
                  <a:lnTo>
                    <a:pt x="118921" y="113482"/>
                  </a:lnTo>
                  <a:lnTo>
                    <a:pt x="118591" y="113429"/>
                  </a:lnTo>
                  <a:lnTo>
                    <a:pt x="118262" y="113367"/>
                  </a:lnTo>
                  <a:lnTo>
                    <a:pt x="117932" y="113305"/>
                  </a:lnTo>
                  <a:lnTo>
                    <a:pt x="117663" y="113225"/>
                  </a:lnTo>
                  <a:lnTo>
                    <a:pt x="117393" y="113146"/>
                  </a:lnTo>
                  <a:lnTo>
                    <a:pt x="117183" y="113049"/>
                  </a:lnTo>
                  <a:lnTo>
                    <a:pt x="116974" y="112951"/>
                  </a:lnTo>
                  <a:lnTo>
                    <a:pt x="116794" y="112854"/>
                  </a:lnTo>
                  <a:lnTo>
                    <a:pt x="116674" y="112739"/>
                  </a:lnTo>
                  <a:lnTo>
                    <a:pt x="116584" y="112633"/>
                  </a:lnTo>
                  <a:lnTo>
                    <a:pt x="116524" y="112509"/>
                  </a:lnTo>
                  <a:lnTo>
                    <a:pt x="116494" y="112394"/>
                  </a:lnTo>
                  <a:lnTo>
                    <a:pt x="116524" y="112270"/>
                  </a:lnTo>
                  <a:lnTo>
                    <a:pt x="116584" y="112155"/>
                  </a:lnTo>
                  <a:lnTo>
                    <a:pt x="116674" y="112040"/>
                  </a:lnTo>
                  <a:lnTo>
                    <a:pt x="116794" y="111934"/>
                  </a:lnTo>
                  <a:lnTo>
                    <a:pt x="116974" y="111828"/>
                  </a:lnTo>
                  <a:lnTo>
                    <a:pt x="117183" y="111731"/>
                  </a:lnTo>
                  <a:lnTo>
                    <a:pt x="117393" y="111642"/>
                  </a:lnTo>
                  <a:lnTo>
                    <a:pt x="117663" y="111554"/>
                  </a:lnTo>
                  <a:lnTo>
                    <a:pt x="117932" y="111483"/>
                  </a:lnTo>
                  <a:lnTo>
                    <a:pt x="118262" y="111413"/>
                  </a:lnTo>
                  <a:lnTo>
                    <a:pt x="118591" y="111351"/>
                  </a:lnTo>
                  <a:lnTo>
                    <a:pt x="118921" y="111306"/>
                  </a:lnTo>
                  <a:lnTo>
                    <a:pt x="119310" y="111262"/>
                  </a:lnTo>
                  <a:lnTo>
                    <a:pt x="119670" y="111236"/>
                  </a:lnTo>
                  <a:lnTo>
                    <a:pt x="120089" y="111218"/>
                  </a:lnTo>
                  <a:lnTo>
                    <a:pt x="120478" y="111209"/>
                  </a:lnTo>
                  <a:close/>
                  <a:moveTo>
                    <a:pt x="152680" y="111209"/>
                  </a:moveTo>
                  <a:lnTo>
                    <a:pt x="153099" y="111218"/>
                  </a:lnTo>
                  <a:lnTo>
                    <a:pt x="153489" y="111236"/>
                  </a:lnTo>
                  <a:lnTo>
                    <a:pt x="153878" y="111262"/>
                  </a:lnTo>
                  <a:lnTo>
                    <a:pt x="154238" y="111306"/>
                  </a:lnTo>
                  <a:lnTo>
                    <a:pt x="154597" y="111351"/>
                  </a:lnTo>
                  <a:lnTo>
                    <a:pt x="154926" y="111413"/>
                  </a:lnTo>
                  <a:lnTo>
                    <a:pt x="155226" y="111483"/>
                  </a:lnTo>
                  <a:lnTo>
                    <a:pt x="155496" y="111554"/>
                  </a:lnTo>
                  <a:lnTo>
                    <a:pt x="155765" y="111642"/>
                  </a:lnTo>
                  <a:lnTo>
                    <a:pt x="156005" y="111731"/>
                  </a:lnTo>
                  <a:lnTo>
                    <a:pt x="156185" y="111828"/>
                  </a:lnTo>
                  <a:lnTo>
                    <a:pt x="156364" y="111934"/>
                  </a:lnTo>
                  <a:lnTo>
                    <a:pt x="156484" y="112040"/>
                  </a:lnTo>
                  <a:lnTo>
                    <a:pt x="156604" y="112155"/>
                  </a:lnTo>
                  <a:lnTo>
                    <a:pt x="156664" y="112270"/>
                  </a:lnTo>
                  <a:lnTo>
                    <a:pt x="156664" y="112394"/>
                  </a:lnTo>
                  <a:lnTo>
                    <a:pt x="156664" y="112509"/>
                  </a:lnTo>
                  <a:lnTo>
                    <a:pt x="156604" y="112633"/>
                  </a:lnTo>
                  <a:lnTo>
                    <a:pt x="156484" y="112739"/>
                  </a:lnTo>
                  <a:lnTo>
                    <a:pt x="156364" y="112854"/>
                  </a:lnTo>
                  <a:lnTo>
                    <a:pt x="156185" y="112951"/>
                  </a:lnTo>
                  <a:lnTo>
                    <a:pt x="156005" y="113049"/>
                  </a:lnTo>
                  <a:lnTo>
                    <a:pt x="155765" y="113146"/>
                  </a:lnTo>
                  <a:lnTo>
                    <a:pt x="155496" y="113225"/>
                  </a:lnTo>
                  <a:lnTo>
                    <a:pt x="155226" y="113305"/>
                  </a:lnTo>
                  <a:lnTo>
                    <a:pt x="154926" y="113367"/>
                  </a:lnTo>
                  <a:lnTo>
                    <a:pt x="154597" y="113429"/>
                  </a:lnTo>
                  <a:lnTo>
                    <a:pt x="154238" y="113482"/>
                  </a:lnTo>
                  <a:lnTo>
                    <a:pt x="153878" y="113517"/>
                  </a:lnTo>
                  <a:lnTo>
                    <a:pt x="153489" y="113544"/>
                  </a:lnTo>
                  <a:lnTo>
                    <a:pt x="153099" y="113561"/>
                  </a:lnTo>
                  <a:lnTo>
                    <a:pt x="152680" y="113570"/>
                  </a:lnTo>
                  <a:lnTo>
                    <a:pt x="144622" y="113570"/>
                  </a:lnTo>
                  <a:lnTo>
                    <a:pt x="144233" y="113561"/>
                  </a:lnTo>
                  <a:lnTo>
                    <a:pt x="143813" y="113544"/>
                  </a:lnTo>
                  <a:lnTo>
                    <a:pt x="143454" y="113517"/>
                  </a:lnTo>
                  <a:lnTo>
                    <a:pt x="143064" y="113482"/>
                  </a:lnTo>
                  <a:lnTo>
                    <a:pt x="142735" y="113429"/>
                  </a:lnTo>
                  <a:lnTo>
                    <a:pt x="142405" y="113367"/>
                  </a:lnTo>
                  <a:lnTo>
                    <a:pt x="142076" y="113305"/>
                  </a:lnTo>
                  <a:lnTo>
                    <a:pt x="141806" y="113225"/>
                  </a:lnTo>
                  <a:lnTo>
                    <a:pt x="141537" y="113146"/>
                  </a:lnTo>
                  <a:lnTo>
                    <a:pt x="141327" y="113049"/>
                  </a:lnTo>
                  <a:lnTo>
                    <a:pt x="141117" y="112951"/>
                  </a:lnTo>
                  <a:lnTo>
                    <a:pt x="140938" y="112854"/>
                  </a:lnTo>
                  <a:lnTo>
                    <a:pt x="140818" y="112739"/>
                  </a:lnTo>
                  <a:lnTo>
                    <a:pt x="140728" y="112633"/>
                  </a:lnTo>
                  <a:lnTo>
                    <a:pt x="140668" y="112509"/>
                  </a:lnTo>
                  <a:lnTo>
                    <a:pt x="140638" y="112394"/>
                  </a:lnTo>
                  <a:lnTo>
                    <a:pt x="140668" y="112270"/>
                  </a:lnTo>
                  <a:lnTo>
                    <a:pt x="140728" y="112155"/>
                  </a:lnTo>
                  <a:lnTo>
                    <a:pt x="140818" y="112040"/>
                  </a:lnTo>
                  <a:lnTo>
                    <a:pt x="140938" y="111934"/>
                  </a:lnTo>
                  <a:lnTo>
                    <a:pt x="141117" y="111828"/>
                  </a:lnTo>
                  <a:lnTo>
                    <a:pt x="141327" y="111731"/>
                  </a:lnTo>
                  <a:lnTo>
                    <a:pt x="141537" y="111642"/>
                  </a:lnTo>
                  <a:lnTo>
                    <a:pt x="141806" y="111554"/>
                  </a:lnTo>
                  <a:lnTo>
                    <a:pt x="142076" y="111483"/>
                  </a:lnTo>
                  <a:lnTo>
                    <a:pt x="142405" y="111413"/>
                  </a:lnTo>
                  <a:lnTo>
                    <a:pt x="142735" y="111351"/>
                  </a:lnTo>
                  <a:lnTo>
                    <a:pt x="143064" y="111306"/>
                  </a:lnTo>
                  <a:lnTo>
                    <a:pt x="143454" y="111262"/>
                  </a:lnTo>
                  <a:lnTo>
                    <a:pt x="143813" y="111236"/>
                  </a:lnTo>
                  <a:lnTo>
                    <a:pt x="144233" y="111218"/>
                  </a:lnTo>
                  <a:lnTo>
                    <a:pt x="144622" y="111209"/>
                  </a:lnTo>
                  <a:close/>
                  <a:moveTo>
                    <a:pt x="176823" y="111209"/>
                  </a:moveTo>
                  <a:lnTo>
                    <a:pt x="177243" y="111218"/>
                  </a:lnTo>
                  <a:lnTo>
                    <a:pt x="177632" y="111236"/>
                  </a:lnTo>
                  <a:lnTo>
                    <a:pt x="178022" y="111262"/>
                  </a:lnTo>
                  <a:lnTo>
                    <a:pt x="178381" y="111306"/>
                  </a:lnTo>
                  <a:lnTo>
                    <a:pt x="178741" y="111351"/>
                  </a:lnTo>
                  <a:lnTo>
                    <a:pt x="179070" y="111413"/>
                  </a:lnTo>
                  <a:lnTo>
                    <a:pt x="179370" y="111483"/>
                  </a:lnTo>
                  <a:lnTo>
                    <a:pt x="179639" y="111554"/>
                  </a:lnTo>
                  <a:lnTo>
                    <a:pt x="179909" y="111642"/>
                  </a:lnTo>
                  <a:lnTo>
                    <a:pt x="180148" y="111731"/>
                  </a:lnTo>
                  <a:lnTo>
                    <a:pt x="180328" y="111828"/>
                  </a:lnTo>
                  <a:lnTo>
                    <a:pt x="180508" y="111934"/>
                  </a:lnTo>
                  <a:lnTo>
                    <a:pt x="180628" y="112040"/>
                  </a:lnTo>
                  <a:lnTo>
                    <a:pt x="180748" y="112155"/>
                  </a:lnTo>
                  <a:lnTo>
                    <a:pt x="180807" y="112270"/>
                  </a:lnTo>
                  <a:lnTo>
                    <a:pt x="180807" y="112394"/>
                  </a:lnTo>
                  <a:lnTo>
                    <a:pt x="180807" y="112509"/>
                  </a:lnTo>
                  <a:lnTo>
                    <a:pt x="180748" y="112633"/>
                  </a:lnTo>
                  <a:lnTo>
                    <a:pt x="180628" y="112739"/>
                  </a:lnTo>
                  <a:lnTo>
                    <a:pt x="180508" y="112854"/>
                  </a:lnTo>
                  <a:lnTo>
                    <a:pt x="180328" y="112951"/>
                  </a:lnTo>
                  <a:lnTo>
                    <a:pt x="180148" y="113049"/>
                  </a:lnTo>
                  <a:lnTo>
                    <a:pt x="179909" y="113146"/>
                  </a:lnTo>
                  <a:lnTo>
                    <a:pt x="179639" y="113225"/>
                  </a:lnTo>
                  <a:lnTo>
                    <a:pt x="179370" y="113305"/>
                  </a:lnTo>
                  <a:lnTo>
                    <a:pt x="179070" y="113367"/>
                  </a:lnTo>
                  <a:lnTo>
                    <a:pt x="178741" y="113429"/>
                  </a:lnTo>
                  <a:lnTo>
                    <a:pt x="178381" y="113482"/>
                  </a:lnTo>
                  <a:lnTo>
                    <a:pt x="178022" y="113517"/>
                  </a:lnTo>
                  <a:lnTo>
                    <a:pt x="177632" y="113544"/>
                  </a:lnTo>
                  <a:lnTo>
                    <a:pt x="177243" y="113561"/>
                  </a:lnTo>
                  <a:lnTo>
                    <a:pt x="176823" y="113570"/>
                  </a:lnTo>
                  <a:lnTo>
                    <a:pt x="168766" y="113570"/>
                  </a:lnTo>
                  <a:lnTo>
                    <a:pt x="168376" y="113561"/>
                  </a:lnTo>
                  <a:lnTo>
                    <a:pt x="167957" y="113544"/>
                  </a:lnTo>
                  <a:lnTo>
                    <a:pt x="167597" y="113517"/>
                  </a:lnTo>
                  <a:lnTo>
                    <a:pt x="167208" y="113482"/>
                  </a:lnTo>
                  <a:lnTo>
                    <a:pt x="166878" y="113429"/>
                  </a:lnTo>
                  <a:lnTo>
                    <a:pt x="166549" y="113367"/>
                  </a:lnTo>
                  <a:lnTo>
                    <a:pt x="166219" y="113305"/>
                  </a:lnTo>
                  <a:lnTo>
                    <a:pt x="165950" y="113225"/>
                  </a:lnTo>
                  <a:lnTo>
                    <a:pt x="165680" y="113146"/>
                  </a:lnTo>
                  <a:lnTo>
                    <a:pt x="165471" y="113049"/>
                  </a:lnTo>
                  <a:lnTo>
                    <a:pt x="165261" y="112951"/>
                  </a:lnTo>
                  <a:lnTo>
                    <a:pt x="165081" y="112854"/>
                  </a:lnTo>
                  <a:lnTo>
                    <a:pt x="164961" y="112739"/>
                  </a:lnTo>
                  <a:lnTo>
                    <a:pt x="164871" y="112633"/>
                  </a:lnTo>
                  <a:lnTo>
                    <a:pt x="164812" y="112509"/>
                  </a:lnTo>
                  <a:lnTo>
                    <a:pt x="164782" y="112394"/>
                  </a:lnTo>
                  <a:lnTo>
                    <a:pt x="164812" y="112270"/>
                  </a:lnTo>
                  <a:lnTo>
                    <a:pt x="164871" y="112155"/>
                  </a:lnTo>
                  <a:lnTo>
                    <a:pt x="164961" y="112040"/>
                  </a:lnTo>
                  <a:lnTo>
                    <a:pt x="165081" y="111934"/>
                  </a:lnTo>
                  <a:lnTo>
                    <a:pt x="165261" y="111828"/>
                  </a:lnTo>
                  <a:lnTo>
                    <a:pt x="165471" y="111731"/>
                  </a:lnTo>
                  <a:lnTo>
                    <a:pt x="165680" y="111642"/>
                  </a:lnTo>
                  <a:lnTo>
                    <a:pt x="165950" y="111554"/>
                  </a:lnTo>
                  <a:lnTo>
                    <a:pt x="166219" y="111483"/>
                  </a:lnTo>
                  <a:lnTo>
                    <a:pt x="166549" y="111413"/>
                  </a:lnTo>
                  <a:lnTo>
                    <a:pt x="166878" y="111351"/>
                  </a:lnTo>
                  <a:lnTo>
                    <a:pt x="167208" y="111306"/>
                  </a:lnTo>
                  <a:lnTo>
                    <a:pt x="167597" y="111262"/>
                  </a:lnTo>
                  <a:lnTo>
                    <a:pt x="167957" y="111236"/>
                  </a:lnTo>
                  <a:lnTo>
                    <a:pt x="168376" y="111218"/>
                  </a:lnTo>
                  <a:lnTo>
                    <a:pt x="168766" y="111209"/>
                  </a:lnTo>
                  <a:close/>
                  <a:moveTo>
                    <a:pt x="200967" y="111209"/>
                  </a:moveTo>
                  <a:lnTo>
                    <a:pt x="201386" y="111218"/>
                  </a:lnTo>
                  <a:lnTo>
                    <a:pt x="201776" y="111236"/>
                  </a:lnTo>
                  <a:lnTo>
                    <a:pt x="202165" y="111262"/>
                  </a:lnTo>
                  <a:lnTo>
                    <a:pt x="202525" y="111306"/>
                  </a:lnTo>
                  <a:lnTo>
                    <a:pt x="202884" y="111351"/>
                  </a:lnTo>
                  <a:lnTo>
                    <a:pt x="203214" y="111413"/>
                  </a:lnTo>
                  <a:lnTo>
                    <a:pt x="203513" y="111483"/>
                  </a:lnTo>
                  <a:lnTo>
                    <a:pt x="203783" y="111554"/>
                  </a:lnTo>
                  <a:lnTo>
                    <a:pt x="204052" y="111642"/>
                  </a:lnTo>
                  <a:lnTo>
                    <a:pt x="204292" y="111731"/>
                  </a:lnTo>
                  <a:lnTo>
                    <a:pt x="204472" y="111828"/>
                  </a:lnTo>
                  <a:lnTo>
                    <a:pt x="204652" y="111934"/>
                  </a:lnTo>
                  <a:lnTo>
                    <a:pt x="204771" y="112040"/>
                  </a:lnTo>
                  <a:lnTo>
                    <a:pt x="204891" y="112155"/>
                  </a:lnTo>
                  <a:lnTo>
                    <a:pt x="204951" y="112270"/>
                  </a:lnTo>
                  <a:lnTo>
                    <a:pt x="204951" y="112394"/>
                  </a:lnTo>
                  <a:lnTo>
                    <a:pt x="204951" y="112509"/>
                  </a:lnTo>
                  <a:lnTo>
                    <a:pt x="204891" y="112633"/>
                  </a:lnTo>
                  <a:lnTo>
                    <a:pt x="204771" y="112739"/>
                  </a:lnTo>
                  <a:lnTo>
                    <a:pt x="204652" y="112854"/>
                  </a:lnTo>
                  <a:lnTo>
                    <a:pt x="204472" y="112951"/>
                  </a:lnTo>
                  <a:lnTo>
                    <a:pt x="204292" y="113049"/>
                  </a:lnTo>
                  <a:lnTo>
                    <a:pt x="204052" y="113146"/>
                  </a:lnTo>
                  <a:lnTo>
                    <a:pt x="203783" y="113225"/>
                  </a:lnTo>
                  <a:lnTo>
                    <a:pt x="203513" y="113305"/>
                  </a:lnTo>
                  <a:lnTo>
                    <a:pt x="203214" y="113367"/>
                  </a:lnTo>
                  <a:lnTo>
                    <a:pt x="202884" y="113429"/>
                  </a:lnTo>
                  <a:lnTo>
                    <a:pt x="202525" y="113482"/>
                  </a:lnTo>
                  <a:lnTo>
                    <a:pt x="202165" y="113517"/>
                  </a:lnTo>
                  <a:lnTo>
                    <a:pt x="201776" y="113544"/>
                  </a:lnTo>
                  <a:lnTo>
                    <a:pt x="201386" y="113561"/>
                  </a:lnTo>
                  <a:lnTo>
                    <a:pt x="200967" y="113570"/>
                  </a:lnTo>
                  <a:lnTo>
                    <a:pt x="192909" y="113570"/>
                  </a:lnTo>
                  <a:lnTo>
                    <a:pt x="192520" y="113561"/>
                  </a:lnTo>
                  <a:lnTo>
                    <a:pt x="192100" y="113544"/>
                  </a:lnTo>
                  <a:lnTo>
                    <a:pt x="191741" y="113517"/>
                  </a:lnTo>
                  <a:lnTo>
                    <a:pt x="191352" y="113482"/>
                  </a:lnTo>
                  <a:lnTo>
                    <a:pt x="191022" y="113429"/>
                  </a:lnTo>
                  <a:lnTo>
                    <a:pt x="190693" y="113367"/>
                  </a:lnTo>
                  <a:lnTo>
                    <a:pt x="190363" y="113305"/>
                  </a:lnTo>
                  <a:lnTo>
                    <a:pt x="190093" y="113225"/>
                  </a:lnTo>
                  <a:lnTo>
                    <a:pt x="189824" y="113146"/>
                  </a:lnTo>
                  <a:lnTo>
                    <a:pt x="189614" y="113049"/>
                  </a:lnTo>
                  <a:lnTo>
                    <a:pt x="189405" y="112951"/>
                  </a:lnTo>
                  <a:lnTo>
                    <a:pt x="189225" y="112854"/>
                  </a:lnTo>
                  <a:lnTo>
                    <a:pt x="189105" y="112739"/>
                  </a:lnTo>
                  <a:lnTo>
                    <a:pt x="189015" y="112633"/>
                  </a:lnTo>
                  <a:lnTo>
                    <a:pt x="188955" y="112509"/>
                  </a:lnTo>
                  <a:lnTo>
                    <a:pt x="188925" y="112394"/>
                  </a:lnTo>
                  <a:lnTo>
                    <a:pt x="188955" y="112270"/>
                  </a:lnTo>
                  <a:lnTo>
                    <a:pt x="189015" y="112155"/>
                  </a:lnTo>
                  <a:lnTo>
                    <a:pt x="189105" y="112040"/>
                  </a:lnTo>
                  <a:lnTo>
                    <a:pt x="189225" y="111934"/>
                  </a:lnTo>
                  <a:lnTo>
                    <a:pt x="189405" y="111828"/>
                  </a:lnTo>
                  <a:lnTo>
                    <a:pt x="189614" y="111731"/>
                  </a:lnTo>
                  <a:lnTo>
                    <a:pt x="189824" y="111642"/>
                  </a:lnTo>
                  <a:lnTo>
                    <a:pt x="190093" y="111554"/>
                  </a:lnTo>
                  <a:lnTo>
                    <a:pt x="190363" y="111483"/>
                  </a:lnTo>
                  <a:lnTo>
                    <a:pt x="190693" y="111413"/>
                  </a:lnTo>
                  <a:lnTo>
                    <a:pt x="191022" y="111351"/>
                  </a:lnTo>
                  <a:lnTo>
                    <a:pt x="191352" y="111306"/>
                  </a:lnTo>
                  <a:lnTo>
                    <a:pt x="191741" y="111262"/>
                  </a:lnTo>
                  <a:lnTo>
                    <a:pt x="192100" y="111236"/>
                  </a:lnTo>
                  <a:lnTo>
                    <a:pt x="192520" y="111218"/>
                  </a:lnTo>
                  <a:lnTo>
                    <a:pt x="192909" y="111209"/>
                  </a:lnTo>
                  <a:close/>
                  <a:moveTo>
                    <a:pt x="225111" y="111209"/>
                  </a:moveTo>
                  <a:lnTo>
                    <a:pt x="225530" y="111218"/>
                  </a:lnTo>
                  <a:lnTo>
                    <a:pt x="225919" y="111236"/>
                  </a:lnTo>
                  <a:lnTo>
                    <a:pt x="226309" y="111262"/>
                  </a:lnTo>
                  <a:lnTo>
                    <a:pt x="226668" y="111306"/>
                  </a:lnTo>
                  <a:lnTo>
                    <a:pt x="227028" y="111351"/>
                  </a:lnTo>
                  <a:lnTo>
                    <a:pt x="227357" y="111413"/>
                  </a:lnTo>
                  <a:lnTo>
                    <a:pt x="227657" y="111483"/>
                  </a:lnTo>
                  <a:lnTo>
                    <a:pt x="227926" y="111554"/>
                  </a:lnTo>
                  <a:lnTo>
                    <a:pt x="228196" y="111642"/>
                  </a:lnTo>
                  <a:lnTo>
                    <a:pt x="228436" y="111731"/>
                  </a:lnTo>
                  <a:lnTo>
                    <a:pt x="228615" y="111828"/>
                  </a:lnTo>
                  <a:lnTo>
                    <a:pt x="228795" y="111934"/>
                  </a:lnTo>
                  <a:lnTo>
                    <a:pt x="228915" y="112040"/>
                  </a:lnTo>
                  <a:lnTo>
                    <a:pt x="229035" y="112155"/>
                  </a:lnTo>
                  <a:lnTo>
                    <a:pt x="229095" y="112270"/>
                  </a:lnTo>
                  <a:lnTo>
                    <a:pt x="229095" y="112394"/>
                  </a:lnTo>
                  <a:lnTo>
                    <a:pt x="229095" y="112509"/>
                  </a:lnTo>
                  <a:lnTo>
                    <a:pt x="229035" y="112633"/>
                  </a:lnTo>
                  <a:lnTo>
                    <a:pt x="228915" y="112739"/>
                  </a:lnTo>
                  <a:lnTo>
                    <a:pt x="228795" y="112854"/>
                  </a:lnTo>
                  <a:lnTo>
                    <a:pt x="228615" y="112951"/>
                  </a:lnTo>
                  <a:lnTo>
                    <a:pt x="228436" y="113049"/>
                  </a:lnTo>
                  <a:lnTo>
                    <a:pt x="228196" y="113146"/>
                  </a:lnTo>
                  <a:lnTo>
                    <a:pt x="227926" y="113225"/>
                  </a:lnTo>
                  <a:lnTo>
                    <a:pt x="227657" y="113305"/>
                  </a:lnTo>
                  <a:lnTo>
                    <a:pt x="227357" y="113367"/>
                  </a:lnTo>
                  <a:lnTo>
                    <a:pt x="227028" y="113429"/>
                  </a:lnTo>
                  <a:lnTo>
                    <a:pt x="226668" y="113482"/>
                  </a:lnTo>
                  <a:lnTo>
                    <a:pt x="226309" y="113517"/>
                  </a:lnTo>
                  <a:lnTo>
                    <a:pt x="225919" y="113544"/>
                  </a:lnTo>
                  <a:lnTo>
                    <a:pt x="225530" y="113561"/>
                  </a:lnTo>
                  <a:lnTo>
                    <a:pt x="225111" y="113570"/>
                  </a:lnTo>
                  <a:lnTo>
                    <a:pt x="217053" y="113570"/>
                  </a:lnTo>
                  <a:lnTo>
                    <a:pt x="216663" y="113561"/>
                  </a:lnTo>
                  <a:lnTo>
                    <a:pt x="216244" y="113544"/>
                  </a:lnTo>
                  <a:lnTo>
                    <a:pt x="215885" y="113517"/>
                  </a:lnTo>
                  <a:lnTo>
                    <a:pt x="215495" y="113482"/>
                  </a:lnTo>
                  <a:lnTo>
                    <a:pt x="215166" y="113429"/>
                  </a:lnTo>
                  <a:lnTo>
                    <a:pt x="214836" y="113367"/>
                  </a:lnTo>
                  <a:lnTo>
                    <a:pt x="214507" y="113305"/>
                  </a:lnTo>
                  <a:lnTo>
                    <a:pt x="214237" y="113225"/>
                  </a:lnTo>
                  <a:lnTo>
                    <a:pt x="213967" y="113146"/>
                  </a:lnTo>
                  <a:lnTo>
                    <a:pt x="213758" y="113049"/>
                  </a:lnTo>
                  <a:lnTo>
                    <a:pt x="213548" y="112951"/>
                  </a:lnTo>
                  <a:lnTo>
                    <a:pt x="213368" y="112854"/>
                  </a:lnTo>
                  <a:lnTo>
                    <a:pt x="213249" y="112739"/>
                  </a:lnTo>
                  <a:lnTo>
                    <a:pt x="213159" y="112633"/>
                  </a:lnTo>
                  <a:lnTo>
                    <a:pt x="213099" y="112509"/>
                  </a:lnTo>
                  <a:lnTo>
                    <a:pt x="213069" y="112394"/>
                  </a:lnTo>
                  <a:lnTo>
                    <a:pt x="213099" y="112270"/>
                  </a:lnTo>
                  <a:lnTo>
                    <a:pt x="213159" y="112155"/>
                  </a:lnTo>
                  <a:lnTo>
                    <a:pt x="213249" y="112040"/>
                  </a:lnTo>
                  <a:lnTo>
                    <a:pt x="213368" y="111934"/>
                  </a:lnTo>
                  <a:lnTo>
                    <a:pt x="213548" y="111828"/>
                  </a:lnTo>
                  <a:lnTo>
                    <a:pt x="213758" y="111731"/>
                  </a:lnTo>
                  <a:lnTo>
                    <a:pt x="213967" y="111642"/>
                  </a:lnTo>
                  <a:lnTo>
                    <a:pt x="214237" y="111554"/>
                  </a:lnTo>
                  <a:lnTo>
                    <a:pt x="214507" y="111483"/>
                  </a:lnTo>
                  <a:lnTo>
                    <a:pt x="214836" y="111413"/>
                  </a:lnTo>
                  <a:lnTo>
                    <a:pt x="215166" y="111351"/>
                  </a:lnTo>
                  <a:lnTo>
                    <a:pt x="215495" y="111306"/>
                  </a:lnTo>
                  <a:lnTo>
                    <a:pt x="215885" y="111262"/>
                  </a:lnTo>
                  <a:lnTo>
                    <a:pt x="216244" y="111236"/>
                  </a:lnTo>
                  <a:lnTo>
                    <a:pt x="216663" y="111218"/>
                  </a:lnTo>
                  <a:lnTo>
                    <a:pt x="217053" y="111209"/>
                  </a:lnTo>
                  <a:close/>
                  <a:moveTo>
                    <a:pt x="249254" y="111209"/>
                  </a:moveTo>
                  <a:lnTo>
                    <a:pt x="249674" y="111218"/>
                  </a:lnTo>
                  <a:lnTo>
                    <a:pt x="250063" y="111236"/>
                  </a:lnTo>
                  <a:lnTo>
                    <a:pt x="250452" y="111262"/>
                  </a:lnTo>
                  <a:lnTo>
                    <a:pt x="250812" y="111306"/>
                  </a:lnTo>
                  <a:lnTo>
                    <a:pt x="251141" y="111351"/>
                  </a:lnTo>
                  <a:lnTo>
                    <a:pt x="251471" y="111413"/>
                  </a:lnTo>
                  <a:lnTo>
                    <a:pt x="251800" y="111483"/>
                  </a:lnTo>
                  <a:lnTo>
                    <a:pt x="252070" y="111554"/>
                  </a:lnTo>
                  <a:lnTo>
                    <a:pt x="252340" y="111642"/>
                  </a:lnTo>
                  <a:lnTo>
                    <a:pt x="252579" y="111731"/>
                  </a:lnTo>
                  <a:lnTo>
                    <a:pt x="252759" y="111828"/>
                  </a:lnTo>
                  <a:lnTo>
                    <a:pt x="252939" y="111934"/>
                  </a:lnTo>
                  <a:lnTo>
                    <a:pt x="253059" y="112040"/>
                  </a:lnTo>
                  <a:lnTo>
                    <a:pt x="253178" y="112155"/>
                  </a:lnTo>
                  <a:lnTo>
                    <a:pt x="253238" y="112270"/>
                  </a:lnTo>
                  <a:lnTo>
                    <a:pt x="253238" y="112394"/>
                  </a:lnTo>
                  <a:lnTo>
                    <a:pt x="253238" y="112509"/>
                  </a:lnTo>
                  <a:lnTo>
                    <a:pt x="253178" y="112633"/>
                  </a:lnTo>
                  <a:lnTo>
                    <a:pt x="253059" y="112739"/>
                  </a:lnTo>
                  <a:lnTo>
                    <a:pt x="252939" y="112854"/>
                  </a:lnTo>
                  <a:lnTo>
                    <a:pt x="252759" y="112951"/>
                  </a:lnTo>
                  <a:lnTo>
                    <a:pt x="252579" y="113049"/>
                  </a:lnTo>
                  <a:lnTo>
                    <a:pt x="252340" y="113146"/>
                  </a:lnTo>
                  <a:lnTo>
                    <a:pt x="252070" y="113225"/>
                  </a:lnTo>
                  <a:lnTo>
                    <a:pt x="251800" y="113305"/>
                  </a:lnTo>
                  <a:lnTo>
                    <a:pt x="251471" y="113367"/>
                  </a:lnTo>
                  <a:lnTo>
                    <a:pt x="251141" y="113429"/>
                  </a:lnTo>
                  <a:lnTo>
                    <a:pt x="250812" y="113482"/>
                  </a:lnTo>
                  <a:lnTo>
                    <a:pt x="250452" y="113517"/>
                  </a:lnTo>
                  <a:lnTo>
                    <a:pt x="250063" y="113544"/>
                  </a:lnTo>
                  <a:lnTo>
                    <a:pt x="249674" y="113561"/>
                  </a:lnTo>
                  <a:lnTo>
                    <a:pt x="249254" y="113570"/>
                  </a:lnTo>
                  <a:lnTo>
                    <a:pt x="241196" y="113570"/>
                  </a:lnTo>
                  <a:lnTo>
                    <a:pt x="240807" y="113561"/>
                  </a:lnTo>
                  <a:lnTo>
                    <a:pt x="240388" y="113544"/>
                  </a:lnTo>
                  <a:lnTo>
                    <a:pt x="240028" y="113517"/>
                  </a:lnTo>
                  <a:lnTo>
                    <a:pt x="239639" y="113482"/>
                  </a:lnTo>
                  <a:lnTo>
                    <a:pt x="239309" y="113429"/>
                  </a:lnTo>
                  <a:lnTo>
                    <a:pt x="238980" y="113367"/>
                  </a:lnTo>
                  <a:lnTo>
                    <a:pt x="238650" y="113305"/>
                  </a:lnTo>
                  <a:lnTo>
                    <a:pt x="238381" y="113225"/>
                  </a:lnTo>
                  <a:lnTo>
                    <a:pt x="238111" y="113146"/>
                  </a:lnTo>
                  <a:lnTo>
                    <a:pt x="237901" y="113049"/>
                  </a:lnTo>
                  <a:lnTo>
                    <a:pt x="237692" y="112951"/>
                  </a:lnTo>
                  <a:lnTo>
                    <a:pt x="237512" y="112854"/>
                  </a:lnTo>
                  <a:lnTo>
                    <a:pt x="237392" y="112739"/>
                  </a:lnTo>
                  <a:lnTo>
                    <a:pt x="237302" y="112633"/>
                  </a:lnTo>
                  <a:lnTo>
                    <a:pt x="237242" y="112509"/>
                  </a:lnTo>
                  <a:lnTo>
                    <a:pt x="237212" y="112394"/>
                  </a:lnTo>
                  <a:lnTo>
                    <a:pt x="237242" y="112270"/>
                  </a:lnTo>
                  <a:lnTo>
                    <a:pt x="237302" y="112155"/>
                  </a:lnTo>
                  <a:lnTo>
                    <a:pt x="237392" y="112040"/>
                  </a:lnTo>
                  <a:lnTo>
                    <a:pt x="237512" y="111934"/>
                  </a:lnTo>
                  <a:lnTo>
                    <a:pt x="237692" y="111828"/>
                  </a:lnTo>
                  <a:lnTo>
                    <a:pt x="237901" y="111731"/>
                  </a:lnTo>
                  <a:lnTo>
                    <a:pt x="238111" y="111642"/>
                  </a:lnTo>
                  <a:lnTo>
                    <a:pt x="238381" y="111554"/>
                  </a:lnTo>
                  <a:lnTo>
                    <a:pt x="238650" y="111483"/>
                  </a:lnTo>
                  <a:lnTo>
                    <a:pt x="238980" y="111413"/>
                  </a:lnTo>
                  <a:lnTo>
                    <a:pt x="239309" y="111351"/>
                  </a:lnTo>
                  <a:lnTo>
                    <a:pt x="239639" y="111306"/>
                  </a:lnTo>
                  <a:lnTo>
                    <a:pt x="240028" y="111262"/>
                  </a:lnTo>
                  <a:lnTo>
                    <a:pt x="240388" y="111236"/>
                  </a:lnTo>
                  <a:lnTo>
                    <a:pt x="240807" y="111218"/>
                  </a:lnTo>
                  <a:lnTo>
                    <a:pt x="241196" y="111209"/>
                  </a:lnTo>
                  <a:close/>
                  <a:moveTo>
                    <a:pt x="273398" y="111209"/>
                  </a:moveTo>
                  <a:lnTo>
                    <a:pt x="273817" y="111218"/>
                  </a:lnTo>
                  <a:lnTo>
                    <a:pt x="274207" y="111236"/>
                  </a:lnTo>
                  <a:lnTo>
                    <a:pt x="274596" y="111262"/>
                  </a:lnTo>
                  <a:lnTo>
                    <a:pt x="274956" y="111306"/>
                  </a:lnTo>
                  <a:lnTo>
                    <a:pt x="275285" y="111351"/>
                  </a:lnTo>
                  <a:lnTo>
                    <a:pt x="275615" y="111413"/>
                  </a:lnTo>
                  <a:lnTo>
                    <a:pt x="275944" y="111483"/>
                  </a:lnTo>
                  <a:lnTo>
                    <a:pt x="276214" y="111554"/>
                  </a:lnTo>
                  <a:lnTo>
                    <a:pt x="276483" y="111642"/>
                  </a:lnTo>
                  <a:lnTo>
                    <a:pt x="276693" y="111731"/>
                  </a:lnTo>
                  <a:lnTo>
                    <a:pt x="276903" y="111828"/>
                  </a:lnTo>
                  <a:lnTo>
                    <a:pt x="277082" y="111934"/>
                  </a:lnTo>
                  <a:lnTo>
                    <a:pt x="277202" y="112040"/>
                  </a:lnTo>
                  <a:lnTo>
                    <a:pt x="277322" y="112155"/>
                  </a:lnTo>
                  <a:lnTo>
                    <a:pt x="277382" y="112270"/>
                  </a:lnTo>
                  <a:lnTo>
                    <a:pt x="277382" y="112394"/>
                  </a:lnTo>
                  <a:lnTo>
                    <a:pt x="277382" y="112509"/>
                  </a:lnTo>
                  <a:lnTo>
                    <a:pt x="277322" y="112633"/>
                  </a:lnTo>
                  <a:lnTo>
                    <a:pt x="277202" y="112739"/>
                  </a:lnTo>
                  <a:lnTo>
                    <a:pt x="277082" y="112854"/>
                  </a:lnTo>
                  <a:lnTo>
                    <a:pt x="276903" y="112951"/>
                  </a:lnTo>
                  <a:lnTo>
                    <a:pt x="276693" y="113049"/>
                  </a:lnTo>
                  <a:lnTo>
                    <a:pt x="276483" y="113146"/>
                  </a:lnTo>
                  <a:lnTo>
                    <a:pt x="276214" y="113225"/>
                  </a:lnTo>
                  <a:lnTo>
                    <a:pt x="275944" y="113305"/>
                  </a:lnTo>
                  <a:lnTo>
                    <a:pt x="275615" y="113367"/>
                  </a:lnTo>
                  <a:lnTo>
                    <a:pt x="275285" y="113429"/>
                  </a:lnTo>
                  <a:lnTo>
                    <a:pt x="274956" y="113482"/>
                  </a:lnTo>
                  <a:lnTo>
                    <a:pt x="274596" y="113517"/>
                  </a:lnTo>
                  <a:lnTo>
                    <a:pt x="274207" y="113544"/>
                  </a:lnTo>
                  <a:lnTo>
                    <a:pt x="273817" y="113561"/>
                  </a:lnTo>
                  <a:lnTo>
                    <a:pt x="273398" y="113570"/>
                  </a:lnTo>
                  <a:lnTo>
                    <a:pt x="265340" y="113570"/>
                  </a:lnTo>
                  <a:lnTo>
                    <a:pt x="264951" y="113561"/>
                  </a:lnTo>
                  <a:lnTo>
                    <a:pt x="264531" y="113544"/>
                  </a:lnTo>
                  <a:lnTo>
                    <a:pt x="264172" y="113517"/>
                  </a:lnTo>
                  <a:lnTo>
                    <a:pt x="263782" y="113482"/>
                  </a:lnTo>
                  <a:lnTo>
                    <a:pt x="263453" y="113429"/>
                  </a:lnTo>
                  <a:lnTo>
                    <a:pt x="263123" y="113367"/>
                  </a:lnTo>
                  <a:lnTo>
                    <a:pt x="262794" y="113305"/>
                  </a:lnTo>
                  <a:lnTo>
                    <a:pt x="262524" y="113225"/>
                  </a:lnTo>
                  <a:lnTo>
                    <a:pt x="262255" y="113146"/>
                  </a:lnTo>
                  <a:lnTo>
                    <a:pt x="262045" y="113049"/>
                  </a:lnTo>
                  <a:lnTo>
                    <a:pt x="261835" y="112951"/>
                  </a:lnTo>
                  <a:lnTo>
                    <a:pt x="261656" y="112854"/>
                  </a:lnTo>
                  <a:lnTo>
                    <a:pt x="261536" y="112739"/>
                  </a:lnTo>
                  <a:lnTo>
                    <a:pt x="261446" y="112633"/>
                  </a:lnTo>
                  <a:lnTo>
                    <a:pt x="261386" y="112509"/>
                  </a:lnTo>
                  <a:lnTo>
                    <a:pt x="261356" y="112394"/>
                  </a:lnTo>
                  <a:lnTo>
                    <a:pt x="261386" y="112270"/>
                  </a:lnTo>
                  <a:lnTo>
                    <a:pt x="261446" y="112155"/>
                  </a:lnTo>
                  <a:lnTo>
                    <a:pt x="261536" y="112040"/>
                  </a:lnTo>
                  <a:lnTo>
                    <a:pt x="261656" y="111934"/>
                  </a:lnTo>
                  <a:lnTo>
                    <a:pt x="261835" y="111828"/>
                  </a:lnTo>
                  <a:lnTo>
                    <a:pt x="262045" y="111731"/>
                  </a:lnTo>
                  <a:lnTo>
                    <a:pt x="262255" y="111642"/>
                  </a:lnTo>
                  <a:lnTo>
                    <a:pt x="262524" y="111554"/>
                  </a:lnTo>
                  <a:lnTo>
                    <a:pt x="262794" y="111483"/>
                  </a:lnTo>
                  <a:lnTo>
                    <a:pt x="263123" y="111413"/>
                  </a:lnTo>
                  <a:lnTo>
                    <a:pt x="263453" y="111351"/>
                  </a:lnTo>
                  <a:lnTo>
                    <a:pt x="263782" y="111306"/>
                  </a:lnTo>
                  <a:lnTo>
                    <a:pt x="264172" y="111262"/>
                  </a:lnTo>
                  <a:lnTo>
                    <a:pt x="264531" y="111236"/>
                  </a:lnTo>
                  <a:lnTo>
                    <a:pt x="264951" y="111218"/>
                  </a:lnTo>
                  <a:lnTo>
                    <a:pt x="265340" y="111209"/>
                  </a:lnTo>
                  <a:close/>
                  <a:moveTo>
                    <a:pt x="297541" y="111209"/>
                  </a:moveTo>
                  <a:lnTo>
                    <a:pt x="297961" y="111218"/>
                  </a:lnTo>
                  <a:lnTo>
                    <a:pt x="298350" y="111236"/>
                  </a:lnTo>
                  <a:lnTo>
                    <a:pt x="298740" y="111262"/>
                  </a:lnTo>
                  <a:lnTo>
                    <a:pt x="299099" y="111306"/>
                  </a:lnTo>
                  <a:lnTo>
                    <a:pt x="299429" y="111351"/>
                  </a:lnTo>
                  <a:lnTo>
                    <a:pt x="299758" y="111413"/>
                  </a:lnTo>
                  <a:lnTo>
                    <a:pt x="300088" y="111483"/>
                  </a:lnTo>
                  <a:lnTo>
                    <a:pt x="300357" y="111554"/>
                  </a:lnTo>
                  <a:lnTo>
                    <a:pt x="300627" y="111642"/>
                  </a:lnTo>
                  <a:lnTo>
                    <a:pt x="300836" y="111731"/>
                  </a:lnTo>
                  <a:lnTo>
                    <a:pt x="301046" y="111828"/>
                  </a:lnTo>
                  <a:lnTo>
                    <a:pt x="301226" y="111934"/>
                  </a:lnTo>
                  <a:lnTo>
                    <a:pt x="301346" y="112040"/>
                  </a:lnTo>
                  <a:lnTo>
                    <a:pt x="301466" y="112155"/>
                  </a:lnTo>
                  <a:lnTo>
                    <a:pt x="301525" y="112270"/>
                  </a:lnTo>
                  <a:lnTo>
                    <a:pt x="301525" y="112394"/>
                  </a:lnTo>
                  <a:lnTo>
                    <a:pt x="301525" y="112509"/>
                  </a:lnTo>
                  <a:lnTo>
                    <a:pt x="301466" y="112633"/>
                  </a:lnTo>
                  <a:lnTo>
                    <a:pt x="301346" y="112739"/>
                  </a:lnTo>
                  <a:lnTo>
                    <a:pt x="301226" y="112854"/>
                  </a:lnTo>
                  <a:lnTo>
                    <a:pt x="301046" y="112951"/>
                  </a:lnTo>
                  <a:lnTo>
                    <a:pt x="300836" y="113049"/>
                  </a:lnTo>
                  <a:lnTo>
                    <a:pt x="300627" y="113146"/>
                  </a:lnTo>
                  <a:lnTo>
                    <a:pt x="300357" y="113225"/>
                  </a:lnTo>
                  <a:lnTo>
                    <a:pt x="300088" y="113305"/>
                  </a:lnTo>
                  <a:lnTo>
                    <a:pt x="299758" y="113367"/>
                  </a:lnTo>
                  <a:lnTo>
                    <a:pt x="299429" y="113429"/>
                  </a:lnTo>
                  <a:lnTo>
                    <a:pt x="299099" y="113482"/>
                  </a:lnTo>
                  <a:lnTo>
                    <a:pt x="298740" y="113517"/>
                  </a:lnTo>
                  <a:lnTo>
                    <a:pt x="298350" y="113544"/>
                  </a:lnTo>
                  <a:lnTo>
                    <a:pt x="297961" y="113561"/>
                  </a:lnTo>
                  <a:lnTo>
                    <a:pt x="297541" y="113570"/>
                  </a:lnTo>
                  <a:lnTo>
                    <a:pt x="289484" y="113570"/>
                  </a:lnTo>
                  <a:lnTo>
                    <a:pt x="289094" y="113561"/>
                  </a:lnTo>
                  <a:lnTo>
                    <a:pt x="288675" y="113544"/>
                  </a:lnTo>
                  <a:lnTo>
                    <a:pt x="288315" y="113517"/>
                  </a:lnTo>
                  <a:lnTo>
                    <a:pt x="287926" y="113482"/>
                  </a:lnTo>
                  <a:lnTo>
                    <a:pt x="287596" y="113429"/>
                  </a:lnTo>
                  <a:lnTo>
                    <a:pt x="287267" y="113367"/>
                  </a:lnTo>
                  <a:lnTo>
                    <a:pt x="286937" y="113305"/>
                  </a:lnTo>
                  <a:lnTo>
                    <a:pt x="286668" y="113225"/>
                  </a:lnTo>
                  <a:lnTo>
                    <a:pt x="286398" y="113146"/>
                  </a:lnTo>
                  <a:lnTo>
                    <a:pt x="286189" y="113049"/>
                  </a:lnTo>
                  <a:lnTo>
                    <a:pt x="285979" y="112951"/>
                  </a:lnTo>
                  <a:lnTo>
                    <a:pt x="285799" y="112854"/>
                  </a:lnTo>
                  <a:lnTo>
                    <a:pt x="285679" y="112739"/>
                  </a:lnTo>
                  <a:lnTo>
                    <a:pt x="285589" y="112633"/>
                  </a:lnTo>
                  <a:lnTo>
                    <a:pt x="285530" y="112509"/>
                  </a:lnTo>
                  <a:lnTo>
                    <a:pt x="285500" y="112394"/>
                  </a:lnTo>
                  <a:lnTo>
                    <a:pt x="285530" y="112270"/>
                  </a:lnTo>
                  <a:lnTo>
                    <a:pt x="285589" y="112155"/>
                  </a:lnTo>
                  <a:lnTo>
                    <a:pt x="285679" y="112040"/>
                  </a:lnTo>
                  <a:lnTo>
                    <a:pt x="285799" y="111934"/>
                  </a:lnTo>
                  <a:lnTo>
                    <a:pt x="285979" y="111828"/>
                  </a:lnTo>
                  <a:lnTo>
                    <a:pt x="286189" y="111731"/>
                  </a:lnTo>
                  <a:lnTo>
                    <a:pt x="286398" y="111642"/>
                  </a:lnTo>
                  <a:lnTo>
                    <a:pt x="286668" y="111554"/>
                  </a:lnTo>
                  <a:lnTo>
                    <a:pt x="286937" y="111483"/>
                  </a:lnTo>
                  <a:lnTo>
                    <a:pt x="287267" y="111413"/>
                  </a:lnTo>
                  <a:lnTo>
                    <a:pt x="287596" y="111351"/>
                  </a:lnTo>
                  <a:lnTo>
                    <a:pt x="287926" y="111306"/>
                  </a:lnTo>
                  <a:lnTo>
                    <a:pt x="288315" y="111262"/>
                  </a:lnTo>
                  <a:lnTo>
                    <a:pt x="288675" y="111236"/>
                  </a:lnTo>
                  <a:lnTo>
                    <a:pt x="289094" y="111218"/>
                  </a:lnTo>
                  <a:lnTo>
                    <a:pt x="289484" y="111209"/>
                  </a:lnTo>
                  <a:close/>
                  <a:moveTo>
                    <a:pt x="321685" y="111209"/>
                  </a:moveTo>
                  <a:lnTo>
                    <a:pt x="322104" y="111218"/>
                  </a:lnTo>
                  <a:lnTo>
                    <a:pt x="322494" y="111236"/>
                  </a:lnTo>
                  <a:lnTo>
                    <a:pt x="322883" y="111262"/>
                  </a:lnTo>
                  <a:lnTo>
                    <a:pt x="323243" y="111306"/>
                  </a:lnTo>
                  <a:lnTo>
                    <a:pt x="323572" y="111351"/>
                  </a:lnTo>
                  <a:lnTo>
                    <a:pt x="323902" y="111413"/>
                  </a:lnTo>
                  <a:lnTo>
                    <a:pt x="324231" y="111483"/>
                  </a:lnTo>
                  <a:lnTo>
                    <a:pt x="324501" y="111554"/>
                  </a:lnTo>
                  <a:lnTo>
                    <a:pt x="324770" y="111642"/>
                  </a:lnTo>
                  <a:lnTo>
                    <a:pt x="324980" y="111731"/>
                  </a:lnTo>
                  <a:lnTo>
                    <a:pt x="325190" y="111828"/>
                  </a:lnTo>
                  <a:lnTo>
                    <a:pt x="325370" y="111934"/>
                  </a:lnTo>
                  <a:lnTo>
                    <a:pt x="325489" y="112040"/>
                  </a:lnTo>
                  <a:lnTo>
                    <a:pt x="325609" y="112155"/>
                  </a:lnTo>
                  <a:lnTo>
                    <a:pt x="325669" y="112270"/>
                  </a:lnTo>
                  <a:lnTo>
                    <a:pt x="325669" y="112394"/>
                  </a:lnTo>
                  <a:lnTo>
                    <a:pt x="325669" y="112509"/>
                  </a:lnTo>
                  <a:lnTo>
                    <a:pt x="325609" y="112633"/>
                  </a:lnTo>
                  <a:lnTo>
                    <a:pt x="325489" y="112739"/>
                  </a:lnTo>
                  <a:lnTo>
                    <a:pt x="325370" y="112854"/>
                  </a:lnTo>
                  <a:lnTo>
                    <a:pt x="325190" y="112951"/>
                  </a:lnTo>
                  <a:lnTo>
                    <a:pt x="324980" y="113049"/>
                  </a:lnTo>
                  <a:lnTo>
                    <a:pt x="324770" y="113146"/>
                  </a:lnTo>
                  <a:lnTo>
                    <a:pt x="324501" y="113225"/>
                  </a:lnTo>
                  <a:lnTo>
                    <a:pt x="324231" y="113305"/>
                  </a:lnTo>
                  <a:lnTo>
                    <a:pt x="323902" y="113367"/>
                  </a:lnTo>
                  <a:lnTo>
                    <a:pt x="323572" y="113429"/>
                  </a:lnTo>
                  <a:lnTo>
                    <a:pt x="323243" y="113482"/>
                  </a:lnTo>
                  <a:lnTo>
                    <a:pt x="322883" y="113517"/>
                  </a:lnTo>
                  <a:lnTo>
                    <a:pt x="322494" y="113544"/>
                  </a:lnTo>
                  <a:lnTo>
                    <a:pt x="322104" y="113561"/>
                  </a:lnTo>
                  <a:lnTo>
                    <a:pt x="321685" y="113570"/>
                  </a:lnTo>
                  <a:lnTo>
                    <a:pt x="313627" y="113570"/>
                  </a:lnTo>
                  <a:lnTo>
                    <a:pt x="313238" y="113561"/>
                  </a:lnTo>
                  <a:lnTo>
                    <a:pt x="312818" y="113544"/>
                  </a:lnTo>
                  <a:lnTo>
                    <a:pt x="312459" y="113517"/>
                  </a:lnTo>
                  <a:lnTo>
                    <a:pt x="312070" y="113482"/>
                  </a:lnTo>
                  <a:lnTo>
                    <a:pt x="311740" y="113429"/>
                  </a:lnTo>
                  <a:lnTo>
                    <a:pt x="311411" y="113367"/>
                  </a:lnTo>
                  <a:lnTo>
                    <a:pt x="311081" y="113305"/>
                  </a:lnTo>
                  <a:lnTo>
                    <a:pt x="310811" y="113225"/>
                  </a:lnTo>
                  <a:lnTo>
                    <a:pt x="310542" y="113146"/>
                  </a:lnTo>
                  <a:lnTo>
                    <a:pt x="310332" y="113049"/>
                  </a:lnTo>
                  <a:lnTo>
                    <a:pt x="310122" y="112951"/>
                  </a:lnTo>
                  <a:lnTo>
                    <a:pt x="309943" y="112854"/>
                  </a:lnTo>
                  <a:lnTo>
                    <a:pt x="309823" y="112739"/>
                  </a:lnTo>
                  <a:lnTo>
                    <a:pt x="309733" y="112633"/>
                  </a:lnTo>
                  <a:lnTo>
                    <a:pt x="309673" y="112509"/>
                  </a:lnTo>
                  <a:lnTo>
                    <a:pt x="309643" y="112394"/>
                  </a:lnTo>
                  <a:lnTo>
                    <a:pt x="309673" y="112270"/>
                  </a:lnTo>
                  <a:lnTo>
                    <a:pt x="309733" y="112155"/>
                  </a:lnTo>
                  <a:lnTo>
                    <a:pt x="309823" y="112040"/>
                  </a:lnTo>
                  <a:lnTo>
                    <a:pt x="309943" y="111934"/>
                  </a:lnTo>
                  <a:lnTo>
                    <a:pt x="310122" y="111828"/>
                  </a:lnTo>
                  <a:lnTo>
                    <a:pt x="310332" y="111731"/>
                  </a:lnTo>
                  <a:lnTo>
                    <a:pt x="310542" y="111642"/>
                  </a:lnTo>
                  <a:lnTo>
                    <a:pt x="310811" y="111554"/>
                  </a:lnTo>
                  <a:lnTo>
                    <a:pt x="311081" y="111483"/>
                  </a:lnTo>
                  <a:lnTo>
                    <a:pt x="311411" y="111413"/>
                  </a:lnTo>
                  <a:lnTo>
                    <a:pt x="311740" y="111351"/>
                  </a:lnTo>
                  <a:lnTo>
                    <a:pt x="312070" y="111306"/>
                  </a:lnTo>
                  <a:lnTo>
                    <a:pt x="312459" y="111262"/>
                  </a:lnTo>
                  <a:lnTo>
                    <a:pt x="312818" y="111236"/>
                  </a:lnTo>
                  <a:lnTo>
                    <a:pt x="313238" y="111218"/>
                  </a:lnTo>
                  <a:lnTo>
                    <a:pt x="313627" y="111209"/>
                  </a:lnTo>
                  <a:close/>
                  <a:moveTo>
                    <a:pt x="345829" y="111209"/>
                  </a:moveTo>
                  <a:lnTo>
                    <a:pt x="346248" y="111218"/>
                  </a:lnTo>
                  <a:lnTo>
                    <a:pt x="346637" y="111236"/>
                  </a:lnTo>
                  <a:lnTo>
                    <a:pt x="347027" y="111262"/>
                  </a:lnTo>
                  <a:lnTo>
                    <a:pt x="347386" y="111306"/>
                  </a:lnTo>
                  <a:lnTo>
                    <a:pt x="347746" y="111351"/>
                  </a:lnTo>
                  <a:lnTo>
                    <a:pt x="348075" y="111413"/>
                  </a:lnTo>
                  <a:lnTo>
                    <a:pt x="348375" y="111483"/>
                  </a:lnTo>
                  <a:lnTo>
                    <a:pt x="348644" y="111554"/>
                  </a:lnTo>
                  <a:lnTo>
                    <a:pt x="348914" y="111642"/>
                  </a:lnTo>
                  <a:lnTo>
                    <a:pt x="349154" y="111731"/>
                  </a:lnTo>
                  <a:lnTo>
                    <a:pt x="349333" y="111828"/>
                  </a:lnTo>
                  <a:lnTo>
                    <a:pt x="349513" y="111934"/>
                  </a:lnTo>
                  <a:lnTo>
                    <a:pt x="349633" y="112040"/>
                  </a:lnTo>
                  <a:lnTo>
                    <a:pt x="349753" y="112155"/>
                  </a:lnTo>
                  <a:lnTo>
                    <a:pt x="349813" y="112270"/>
                  </a:lnTo>
                  <a:lnTo>
                    <a:pt x="349813" y="112394"/>
                  </a:lnTo>
                  <a:lnTo>
                    <a:pt x="349813" y="112509"/>
                  </a:lnTo>
                  <a:lnTo>
                    <a:pt x="349753" y="112633"/>
                  </a:lnTo>
                  <a:lnTo>
                    <a:pt x="349633" y="112739"/>
                  </a:lnTo>
                  <a:lnTo>
                    <a:pt x="349513" y="112854"/>
                  </a:lnTo>
                  <a:lnTo>
                    <a:pt x="349333" y="112951"/>
                  </a:lnTo>
                  <a:lnTo>
                    <a:pt x="349154" y="113049"/>
                  </a:lnTo>
                  <a:lnTo>
                    <a:pt x="348914" y="113146"/>
                  </a:lnTo>
                  <a:lnTo>
                    <a:pt x="348644" y="113225"/>
                  </a:lnTo>
                  <a:lnTo>
                    <a:pt x="348375" y="113305"/>
                  </a:lnTo>
                  <a:lnTo>
                    <a:pt x="348075" y="113367"/>
                  </a:lnTo>
                  <a:lnTo>
                    <a:pt x="347746" y="113429"/>
                  </a:lnTo>
                  <a:lnTo>
                    <a:pt x="347386" y="113482"/>
                  </a:lnTo>
                  <a:lnTo>
                    <a:pt x="347027" y="113517"/>
                  </a:lnTo>
                  <a:lnTo>
                    <a:pt x="346637" y="113544"/>
                  </a:lnTo>
                  <a:lnTo>
                    <a:pt x="346248" y="113561"/>
                  </a:lnTo>
                  <a:lnTo>
                    <a:pt x="345829" y="113570"/>
                  </a:lnTo>
                  <a:lnTo>
                    <a:pt x="337771" y="113570"/>
                  </a:lnTo>
                  <a:lnTo>
                    <a:pt x="337381" y="113561"/>
                  </a:lnTo>
                  <a:lnTo>
                    <a:pt x="336962" y="113544"/>
                  </a:lnTo>
                  <a:lnTo>
                    <a:pt x="336603" y="113517"/>
                  </a:lnTo>
                  <a:lnTo>
                    <a:pt x="336213" y="113482"/>
                  </a:lnTo>
                  <a:lnTo>
                    <a:pt x="335884" y="113429"/>
                  </a:lnTo>
                  <a:lnTo>
                    <a:pt x="335554" y="113367"/>
                  </a:lnTo>
                  <a:lnTo>
                    <a:pt x="335225" y="113305"/>
                  </a:lnTo>
                  <a:lnTo>
                    <a:pt x="334955" y="113225"/>
                  </a:lnTo>
                  <a:lnTo>
                    <a:pt x="334685" y="113146"/>
                  </a:lnTo>
                  <a:lnTo>
                    <a:pt x="334476" y="113049"/>
                  </a:lnTo>
                  <a:lnTo>
                    <a:pt x="334266" y="112951"/>
                  </a:lnTo>
                  <a:lnTo>
                    <a:pt x="334086" y="112854"/>
                  </a:lnTo>
                  <a:lnTo>
                    <a:pt x="333967" y="112739"/>
                  </a:lnTo>
                  <a:lnTo>
                    <a:pt x="333877" y="112633"/>
                  </a:lnTo>
                  <a:lnTo>
                    <a:pt x="333817" y="112509"/>
                  </a:lnTo>
                  <a:lnTo>
                    <a:pt x="333787" y="112394"/>
                  </a:lnTo>
                  <a:lnTo>
                    <a:pt x="333817" y="112270"/>
                  </a:lnTo>
                  <a:lnTo>
                    <a:pt x="333877" y="112155"/>
                  </a:lnTo>
                  <a:lnTo>
                    <a:pt x="333967" y="112040"/>
                  </a:lnTo>
                  <a:lnTo>
                    <a:pt x="334086" y="111934"/>
                  </a:lnTo>
                  <a:lnTo>
                    <a:pt x="334266" y="111828"/>
                  </a:lnTo>
                  <a:lnTo>
                    <a:pt x="334476" y="111731"/>
                  </a:lnTo>
                  <a:lnTo>
                    <a:pt x="334685" y="111642"/>
                  </a:lnTo>
                  <a:lnTo>
                    <a:pt x="334955" y="111554"/>
                  </a:lnTo>
                  <a:lnTo>
                    <a:pt x="335225" y="111483"/>
                  </a:lnTo>
                  <a:lnTo>
                    <a:pt x="335554" y="111413"/>
                  </a:lnTo>
                  <a:lnTo>
                    <a:pt x="335884" y="111351"/>
                  </a:lnTo>
                  <a:lnTo>
                    <a:pt x="336213" y="111306"/>
                  </a:lnTo>
                  <a:lnTo>
                    <a:pt x="336603" y="111262"/>
                  </a:lnTo>
                  <a:lnTo>
                    <a:pt x="336962" y="111236"/>
                  </a:lnTo>
                  <a:lnTo>
                    <a:pt x="337381" y="111218"/>
                  </a:lnTo>
                  <a:lnTo>
                    <a:pt x="337771" y="111209"/>
                  </a:lnTo>
                  <a:close/>
                  <a:moveTo>
                    <a:pt x="369972" y="111209"/>
                  </a:moveTo>
                  <a:lnTo>
                    <a:pt x="370392" y="111218"/>
                  </a:lnTo>
                  <a:lnTo>
                    <a:pt x="370781" y="111236"/>
                  </a:lnTo>
                  <a:lnTo>
                    <a:pt x="371170" y="111262"/>
                  </a:lnTo>
                  <a:lnTo>
                    <a:pt x="371530" y="111306"/>
                  </a:lnTo>
                  <a:lnTo>
                    <a:pt x="371889" y="111351"/>
                  </a:lnTo>
                  <a:lnTo>
                    <a:pt x="372219" y="111413"/>
                  </a:lnTo>
                  <a:lnTo>
                    <a:pt x="372518" y="111483"/>
                  </a:lnTo>
                  <a:lnTo>
                    <a:pt x="372788" y="111554"/>
                  </a:lnTo>
                  <a:lnTo>
                    <a:pt x="373058" y="111642"/>
                  </a:lnTo>
                  <a:lnTo>
                    <a:pt x="373297" y="111731"/>
                  </a:lnTo>
                  <a:lnTo>
                    <a:pt x="373477" y="111828"/>
                  </a:lnTo>
                  <a:lnTo>
                    <a:pt x="373657" y="111934"/>
                  </a:lnTo>
                  <a:lnTo>
                    <a:pt x="373777" y="112040"/>
                  </a:lnTo>
                  <a:lnTo>
                    <a:pt x="373896" y="112155"/>
                  </a:lnTo>
                  <a:lnTo>
                    <a:pt x="373956" y="112270"/>
                  </a:lnTo>
                  <a:lnTo>
                    <a:pt x="373956" y="112394"/>
                  </a:lnTo>
                  <a:lnTo>
                    <a:pt x="373956" y="112509"/>
                  </a:lnTo>
                  <a:lnTo>
                    <a:pt x="373896" y="112633"/>
                  </a:lnTo>
                  <a:lnTo>
                    <a:pt x="373777" y="112739"/>
                  </a:lnTo>
                  <a:lnTo>
                    <a:pt x="373657" y="112854"/>
                  </a:lnTo>
                  <a:lnTo>
                    <a:pt x="373477" y="112951"/>
                  </a:lnTo>
                  <a:lnTo>
                    <a:pt x="373297" y="113049"/>
                  </a:lnTo>
                  <a:lnTo>
                    <a:pt x="373058" y="113146"/>
                  </a:lnTo>
                  <a:lnTo>
                    <a:pt x="372788" y="113225"/>
                  </a:lnTo>
                  <a:lnTo>
                    <a:pt x="372518" y="113305"/>
                  </a:lnTo>
                  <a:lnTo>
                    <a:pt x="372219" y="113367"/>
                  </a:lnTo>
                  <a:lnTo>
                    <a:pt x="371889" y="113429"/>
                  </a:lnTo>
                  <a:lnTo>
                    <a:pt x="371530" y="113482"/>
                  </a:lnTo>
                  <a:lnTo>
                    <a:pt x="371170" y="113517"/>
                  </a:lnTo>
                  <a:lnTo>
                    <a:pt x="370781" y="113544"/>
                  </a:lnTo>
                  <a:lnTo>
                    <a:pt x="370392" y="113561"/>
                  </a:lnTo>
                  <a:lnTo>
                    <a:pt x="369972" y="113570"/>
                  </a:lnTo>
                  <a:lnTo>
                    <a:pt x="361914" y="113570"/>
                  </a:lnTo>
                  <a:lnTo>
                    <a:pt x="361525" y="113561"/>
                  </a:lnTo>
                  <a:lnTo>
                    <a:pt x="361106" y="113544"/>
                  </a:lnTo>
                  <a:lnTo>
                    <a:pt x="360746" y="113517"/>
                  </a:lnTo>
                  <a:lnTo>
                    <a:pt x="360357" y="113482"/>
                  </a:lnTo>
                  <a:lnTo>
                    <a:pt x="360027" y="113429"/>
                  </a:lnTo>
                  <a:lnTo>
                    <a:pt x="359698" y="113367"/>
                  </a:lnTo>
                  <a:lnTo>
                    <a:pt x="359368" y="113305"/>
                  </a:lnTo>
                  <a:lnTo>
                    <a:pt x="359099" y="113225"/>
                  </a:lnTo>
                  <a:lnTo>
                    <a:pt x="358829" y="113146"/>
                  </a:lnTo>
                  <a:lnTo>
                    <a:pt x="358619" y="113049"/>
                  </a:lnTo>
                  <a:lnTo>
                    <a:pt x="358410" y="112951"/>
                  </a:lnTo>
                  <a:lnTo>
                    <a:pt x="358230" y="112854"/>
                  </a:lnTo>
                  <a:lnTo>
                    <a:pt x="358110" y="112739"/>
                  </a:lnTo>
                  <a:lnTo>
                    <a:pt x="358020" y="112633"/>
                  </a:lnTo>
                  <a:lnTo>
                    <a:pt x="357960" y="112509"/>
                  </a:lnTo>
                  <a:lnTo>
                    <a:pt x="357930" y="112394"/>
                  </a:lnTo>
                  <a:lnTo>
                    <a:pt x="357960" y="112270"/>
                  </a:lnTo>
                  <a:lnTo>
                    <a:pt x="358020" y="112155"/>
                  </a:lnTo>
                  <a:lnTo>
                    <a:pt x="358110" y="112040"/>
                  </a:lnTo>
                  <a:lnTo>
                    <a:pt x="358230" y="111934"/>
                  </a:lnTo>
                  <a:lnTo>
                    <a:pt x="358410" y="111828"/>
                  </a:lnTo>
                  <a:lnTo>
                    <a:pt x="358619" y="111731"/>
                  </a:lnTo>
                  <a:lnTo>
                    <a:pt x="358829" y="111642"/>
                  </a:lnTo>
                  <a:lnTo>
                    <a:pt x="359099" y="111554"/>
                  </a:lnTo>
                  <a:lnTo>
                    <a:pt x="359368" y="111483"/>
                  </a:lnTo>
                  <a:lnTo>
                    <a:pt x="359698" y="111413"/>
                  </a:lnTo>
                  <a:lnTo>
                    <a:pt x="360027" y="111351"/>
                  </a:lnTo>
                  <a:lnTo>
                    <a:pt x="360357" y="111306"/>
                  </a:lnTo>
                  <a:lnTo>
                    <a:pt x="360746" y="111262"/>
                  </a:lnTo>
                  <a:lnTo>
                    <a:pt x="361106" y="111236"/>
                  </a:lnTo>
                  <a:lnTo>
                    <a:pt x="361525" y="111218"/>
                  </a:lnTo>
                  <a:lnTo>
                    <a:pt x="361914" y="111209"/>
                  </a:lnTo>
                  <a:close/>
                  <a:moveTo>
                    <a:pt x="394116" y="111209"/>
                  </a:moveTo>
                  <a:lnTo>
                    <a:pt x="394535" y="111218"/>
                  </a:lnTo>
                  <a:lnTo>
                    <a:pt x="394925" y="111236"/>
                  </a:lnTo>
                  <a:lnTo>
                    <a:pt x="395314" y="111262"/>
                  </a:lnTo>
                  <a:lnTo>
                    <a:pt x="395674" y="111306"/>
                  </a:lnTo>
                  <a:lnTo>
                    <a:pt x="396033" y="111351"/>
                  </a:lnTo>
                  <a:lnTo>
                    <a:pt x="396362" y="111413"/>
                  </a:lnTo>
                  <a:lnTo>
                    <a:pt x="396662" y="111483"/>
                  </a:lnTo>
                  <a:lnTo>
                    <a:pt x="396932" y="111554"/>
                  </a:lnTo>
                  <a:lnTo>
                    <a:pt x="397201" y="111642"/>
                  </a:lnTo>
                  <a:lnTo>
                    <a:pt x="397441" y="111731"/>
                  </a:lnTo>
                  <a:lnTo>
                    <a:pt x="397621" y="111828"/>
                  </a:lnTo>
                  <a:lnTo>
                    <a:pt x="397800" y="111934"/>
                  </a:lnTo>
                  <a:lnTo>
                    <a:pt x="397920" y="112040"/>
                  </a:lnTo>
                  <a:lnTo>
                    <a:pt x="398040" y="112155"/>
                  </a:lnTo>
                  <a:lnTo>
                    <a:pt x="398100" y="112270"/>
                  </a:lnTo>
                  <a:lnTo>
                    <a:pt x="398100" y="112394"/>
                  </a:lnTo>
                  <a:lnTo>
                    <a:pt x="398100" y="112509"/>
                  </a:lnTo>
                  <a:lnTo>
                    <a:pt x="398040" y="112633"/>
                  </a:lnTo>
                  <a:lnTo>
                    <a:pt x="397920" y="112739"/>
                  </a:lnTo>
                  <a:lnTo>
                    <a:pt x="397800" y="112854"/>
                  </a:lnTo>
                  <a:lnTo>
                    <a:pt x="397621" y="112951"/>
                  </a:lnTo>
                  <a:lnTo>
                    <a:pt x="397441" y="113049"/>
                  </a:lnTo>
                  <a:lnTo>
                    <a:pt x="397201" y="113146"/>
                  </a:lnTo>
                  <a:lnTo>
                    <a:pt x="396932" y="113225"/>
                  </a:lnTo>
                  <a:lnTo>
                    <a:pt x="396662" y="113305"/>
                  </a:lnTo>
                  <a:lnTo>
                    <a:pt x="396362" y="113367"/>
                  </a:lnTo>
                  <a:lnTo>
                    <a:pt x="396033" y="113429"/>
                  </a:lnTo>
                  <a:lnTo>
                    <a:pt x="395674" y="113482"/>
                  </a:lnTo>
                  <a:lnTo>
                    <a:pt x="395314" y="113517"/>
                  </a:lnTo>
                  <a:lnTo>
                    <a:pt x="394925" y="113544"/>
                  </a:lnTo>
                  <a:lnTo>
                    <a:pt x="394535" y="113561"/>
                  </a:lnTo>
                  <a:lnTo>
                    <a:pt x="394116" y="113570"/>
                  </a:lnTo>
                  <a:lnTo>
                    <a:pt x="386058" y="113570"/>
                  </a:lnTo>
                  <a:lnTo>
                    <a:pt x="385669" y="113561"/>
                  </a:lnTo>
                  <a:lnTo>
                    <a:pt x="385249" y="113544"/>
                  </a:lnTo>
                  <a:lnTo>
                    <a:pt x="384890" y="113517"/>
                  </a:lnTo>
                  <a:lnTo>
                    <a:pt x="384500" y="113482"/>
                  </a:lnTo>
                  <a:lnTo>
                    <a:pt x="384171" y="113429"/>
                  </a:lnTo>
                  <a:lnTo>
                    <a:pt x="383841" y="113367"/>
                  </a:lnTo>
                  <a:lnTo>
                    <a:pt x="383512" y="113305"/>
                  </a:lnTo>
                  <a:lnTo>
                    <a:pt x="383242" y="113225"/>
                  </a:lnTo>
                  <a:lnTo>
                    <a:pt x="382973" y="113146"/>
                  </a:lnTo>
                  <a:lnTo>
                    <a:pt x="382763" y="113049"/>
                  </a:lnTo>
                  <a:lnTo>
                    <a:pt x="382553" y="112951"/>
                  </a:lnTo>
                  <a:lnTo>
                    <a:pt x="382374" y="112854"/>
                  </a:lnTo>
                  <a:lnTo>
                    <a:pt x="382254" y="112739"/>
                  </a:lnTo>
                  <a:lnTo>
                    <a:pt x="382164" y="112633"/>
                  </a:lnTo>
                  <a:lnTo>
                    <a:pt x="382104" y="112509"/>
                  </a:lnTo>
                  <a:lnTo>
                    <a:pt x="382074" y="112394"/>
                  </a:lnTo>
                  <a:lnTo>
                    <a:pt x="382104" y="112270"/>
                  </a:lnTo>
                  <a:lnTo>
                    <a:pt x="382164" y="112155"/>
                  </a:lnTo>
                  <a:lnTo>
                    <a:pt x="382254" y="112040"/>
                  </a:lnTo>
                  <a:lnTo>
                    <a:pt x="382374" y="111934"/>
                  </a:lnTo>
                  <a:lnTo>
                    <a:pt x="382553" y="111828"/>
                  </a:lnTo>
                  <a:lnTo>
                    <a:pt x="382763" y="111731"/>
                  </a:lnTo>
                  <a:lnTo>
                    <a:pt x="382973" y="111642"/>
                  </a:lnTo>
                  <a:lnTo>
                    <a:pt x="383242" y="111554"/>
                  </a:lnTo>
                  <a:lnTo>
                    <a:pt x="383512" y="111483"/>
                  </a:lnTo>
                  <a:lnTo>
                    <a:pt x="383841" y="111413"/>
                  </a:lnTo>
                  <a:lnTo>
                    <a:pt x="384171" y="111351"/>
                  </a:lnTo>
                  <a:lnTo>
                    <a:pt x="384500" y="111306"/>
                  </a:lnTo>
                  <a:lnTo>
                    <a:pt x="384890" y="111262"/>
                  </a:lnTo>
                  <a:lnTo>
                    <a:pt x="385249" y="111236"/>
                  </a:lnTo>
                  <a:lnTo>
                    <a:pt x="385669" y="111218"/>
                  </a:lnTo>
                  <a:lnTo>
                    <a:pt x="386058" y="111209"/>
                  </a:lnTo>
                  <a:close/>
                  <a:moveTo>
                    <a:pt x="418259" y="111209"/>
                  </a:moveTo>
                  <a:lnTo>
                    <a:pt x="418679" y="111218"/>
                  </a:lnTo>
                  <a:lnTo>
                    <a:pt x="419068" y="111236"/>
                  </a:lnTo>
                  <a:lnTo>
                    <a:pt x="419458" y="111262"/>
                  </a:lnTo>
                  <a:lnTo>
                    <a:pt x="419817" y="111306"/>
                  </a:lnTo>
                  <a:lnTo>
                    <a:pt x="420177" y="111351"/>
                  </a:lnTo>
                  <a:lnTo>
                    <a:pt x="420506" y="111413"/>
                  </a:lnTo>
                  <a:lnTo>
                    <a:pt x="420806" y="111483"/>
                  </a:lnTo>
                  <a:lnTo>
                    <a:pt x="421075" y="111554"/>
                  </a:lnTo>
                  <a:lnTo>
                    <a:pt x="421345" y="111642"/>
                  </a:lnTo>
                  <a:lnTo>
                    <a:pt x="421584" y="111731"/>
                  </a:lnTo>
                  <a:lnTo>
                    <a:pt x="421764" y="111828"/>
                  </a:lnTo>
                  <a:lnTo>
                    <a:pt x="421944" y="111934"/>
                  </a:lnTo>
                  <a:lnTo>
                    <a:pt x="422064" y="112040"/>
                  </a:lnTo>
                  <a:lnTo>
                    <a:pt x="422184" y="112155"/>
                  </a:lnTo>
                  <a:lnTo>
                    <a:pt x="422243" y="112270"/>
                  </a:lnTo>
                  <a:lnTo>
                    <a:pt x="422243" y="112394"/>
                  </a:lnTo>
                  <a:lnTo>
                    <a:pt x="422243" y="112509"/>
                  </a:lnTo>
                  <a:lnTo>
                    <a:pt x="422184" y="112633"/>
                  </a:lnTo>
                  <a:lnTo>
                    <a:pt x="422064" y="112739"/>
                  </a:lnTo>
                  <a:lnTo>
                    <a:pt x="421944" y="112854"/>
                  </a:lnTo>
                  <a:lnTo>
                    <a:pt x="421764" y="112951"/>
                  </a:lnTo>
                  <a:lnTo>
                    <a:pt x="421584" y="113049"/>
                  </a:lnTo>
                  <a:lnTo>
                    <a:pt x="421345" y="113146"/>
                  </a:lnTo>
                  <a:lnTo>
                    <a:pt x="421075" y="113225"/>
                  </a:lnTo>
                  <a:lnTo>
                    <a:pt x="420806" y="113305"/>
                  </a:lnTo>
                  <a:lnTo>
                    <a:pt x="420506" y="113367"/>
                  </a:lnTo>
                  <a:lnTo>
                    <a:pt x="420177" y="113429"/>
                  </a:lnTo>
                  <a:lnTo>
                    <a:pt x="419817" y="113482"/>
                  </a:lnTo>
                  <a:lnTo>
                    <a:pt x="419458" y="113517"/>
                  </a:lnTo>
                  <a:lnTo>
                    <a:pt x="419068" y="113544"/>
                  </a:lnTo>
                  <a:lnTo>
                    <a:pt x="418679" y="113561"/>
                  </a:lnTo>
                  <a:lnTo>
                    <a:pt x="418259" y="113570"/>
                  </a:lnTo>
                  <a:lnTo>
                    <a:pt x="410202" y="113570"/>
                  </a:lnTo>
                  <a:lnTo>
                    <a:pt x="409812" y="113561"/>
                  </a:lnTo>
                  <a:lnTo>
                    <a:pt x="409393" y="113544"/>
                  </a:lnTo>
                  <a:lnTo>
                    <a:pt x="409033" y="113517"/>
                  </a:lnTo>
                  <a:lnTo>
                    <a:pt x="408644" y="113482"/>
                  </a:lnTo>
                  <a:lnTo>
                    <a:pt x="408314" y="113429"/>
                  </a:lnTo>
                  <a:lnTo>
                    <a:pt x="407985" y="113367"/>
                  </a:lnTo>
                  <a:lnTo>
                    <a:pt x="407655" y="113305"/>
                  </a:lnTo>
                  <a:lnTo>
                    <a:pt x="407386" y="113225"/>
                  </a:lnTo>
                  <a:lnTo>
                    <a:pt x="407116" y="113146"/>
                  </a:lnTo>
                  <a:lnTo>
                    <a:pt x="406907" y="113049"/>
                  </a:lnTo>
                  <a:lnTo>
                    <a:pt x="406697" y="112951"/>
                  </a:lnTo>
                  <a:lnTo>
                    <a:pt x="406517" y="112854"/>
                  </a:lnTo>
                  <a:lnTo>
                    <a:pt x="406397" y="112739"/>
                  </a:lnTo>
                  <a:lnTo>
                    <a:pt x="406307" y="112633"/>
                  </a:lnTo>
                  <a:lnTo>
                    <a:pt x="406248" y="112509"/>
                  </a:lnTo>
                  <a:lnTo>
                    <a:pt x="406218" y="112394"/>
                  </a:lnTo>
                  <a:lnTo>
                    <a:pt x="406248" y="112270"/>
                  </a:lnTo>
                  <a:lnTo>
                    <a:pt x="406307" y="112155"/>
                  </a:lnTo>
                  <a:lnTo>
                    <a:pt x="406397" y="112040"/>
                  </a:lnTo>
                  <a:lnTo>
                    <a:pt x="406517" y="111934"/>
                  </a:lnTo>
                  <a:lnTo>
                    <a:pt x="406697" y="111828"/>
                  </a:lnTo>
                  <a:lnTo>
                    <a:pt x="406907" y="111731"/>
                  </a:lnTo>
                  <a:lnTo>
                    <a:pt x="407116" y="111642"/>
                  </a:lnTo>
                  <a:lnTo>
                    <a:pt x="407386" y="111554"/>
                  </a:lnTo>
                  <a:lnTo>
                    <a:pt x="407655" y="111483"/>
                  </a:lnTo>
                  <a:lnTo>
                    <a:pt x="407985" y="111413"/>
                  </a:lnTo>
                  <a:lnTo>
                    <a:pt x="408314" y="111351"/>
                  </a:lnTo>
                  <a:lnTo>
                    <a:pt x="408644" y="111306"/>
                  </a:lnTo>
                  <a:lnTo>
                    <a:pt x="409033" y="111262"/>
                  </a:lnTo>
                  <a:lnTo>
                    <a:pt x="409393" y="111236"/>
                  </a:lnTo>
                  <a:lnTo>
                    <a:pt x="409812" y="111218"/>
                  </a:lnTo>
                  <a:lnTo>
                    <a:pt x="410202" y="111209"/>
                  </a:lnTo>
                  <a:close/>
                  <a:moveTo>
                    <a:pt x="442403" y="111209"/>
                  </a:moveTo>
                  <a:lnTo>
                    <a:pt x="442822" y="111218"/>
                  </a:lnTo>
                  <a:lnTo>
                    <a:pt x="443212" y="111236"/>
                  </a:lnTo>
                  <a:lnTo>
                    <a:pt x="443601" y="111262"/>
                  </a:lnTo>
                  <a:lnTo>
                    <a:pt x="443961" y="111306"/>
                  </a:lnTo>
                  <a:lnTo>
                    <a:pt x="444320" y="111351"/>
                  </a:lnTo>
                  <a:lnTo>
                    <a:pt x="444620" y="111413"/>
                  </a:lnTo>
                  <a:lnTo>
                    <a:pt x="444949" y="111483"/>
                  </a:lnTo>
                  <a:lnTo>
                    <a:pt x="445219" y="111554"/>
                  </a:lnTo>
                  <a:lnTo>
                    <a:pt x="445488" y="111642"/>
                  </a:lnTo>
                  <a:lnTo>
                    <a:pt x="445728" y="111731"/>
                  </a:lnTo>
                  <a:lnTo>
                    <a:pt x="445908" y="111828"/>
                  </a:lnTo>
                  <a:lnTo>
                    <a:pt x="446087" y="111934"/>
                  </a:lnTo>
                  <a:lnTo>
                    <a:pt x="446207" y="112040"/>
                  </a:lnTo>
                  <a:lnTo>
                    <a:pt x="446327" y="112155"/>
                  </a:lnTo>
                  <a:lnTo>
                    <a:pt x="446387" y="112270"/>
                  </a:lnTo>
                  <a:lnTo>
                    <a:pt x="446387" y="112394"/>
                  </a:lnTo>
                  <a:lnTo>
                    <a:pt x="446387" y="112509"/>
                  </a:lnTo>
                  <a:lnTo>
                    <a:pt x="446327" y="112633"/>
                  </a:lnTo>
                  <a:lnTo>
                    <a:pt x="446207" y="112739"/>
                  </a:lnTo>
                  <a:lnTo>
                    <a:pt x="446087" y="112854"/>
                  </a:lnTo>
                  <a:lnTo>
                    <a:pt x="445908" y="112951"/>
                  </a:lnTo>
                  <a:lnTo>
                    <a:pt x="445728" y="113049"/>
                  </a:lnTo>
                  <a:lnTo>
                    <a:pt x="445488" y="113146"/>
                  </a:lnTo>
                  <a:lnTo>
                    <a:pt x="445219" y="113225"/>
                  </a:lnTo>
                  <a:lnTo>
                    <a:pt x="444949" y="113305"/>
                  </a:lnTo>
                  <a:lnTo>
                    <a:pt x="444620" y="113367"/>
                  </a:lnTo>
                  <a:lnTo>
                    <a:pt x="444320" y="113429"/>
                  </a:lnTo>
                  <a:lnTo>
                    <a:pt x="443961" y="113482"/>
                  </a:lnTo>
                  <a:lnTo>
                    <a:pt x="443601" y="113517"/>
                  </a:lnTo>
                  <a:lnTo>
                    <a:pt x="443212" y="113544"/>
                  </a:lnTo>
                  <a:lnTo>
                    <a:pt x="442822" y="113561"/>
                  </a:lnTo>
                  <a:lnTo>
                    <a:pt x="442403" y="113570"/>
                  </a:lnTo>
                  <a:lnTo>
                    <a:pt x="434345" y="113570"/>
                  </a:lnTo>
                  <a:lnTo>
                    <a:pt x="433956" y="113561"/>
                  </a:lnTo>
                  <a:lnTo>
                    <a:pt x="433536" y="113544"/>
                  </a:lnTo>
                  <a:lnTo>
                    <a:pt x="433177" y="113517"/>
                  </a:lnTo>
                  <a:lnTo>
                    <a:pt x="432788" y="113482"/>
                  </a:lnTo>
                  <a:lnTo>
                    <a:pt x="432458" y="113429"/>
                  </a:lnTo>
                  <a:lnTo>
                    <a:pt x="432129" y="113367"/>
                  </a:lnTo>
                  <a:lnTo>
                    <a:pt x="431799" y="113305"/>
                  </a:lnTo>
                  <a:lnTo>
                    <a:pt x="431529" y="113225"/>
                  </a:lnTo>
                  <a:lnTo>
                    <a:pt x="431260" y="113146"/>
                  </a:lnTo>
                  <a:lnTo>
                    <a:pt x="431050" y="113049"/>
                  </a:lnTo>
                  <a:lnTo>
                    <a:pt x="430840" y="112951"/>
                  </a:lnTo>
                  <a:lnTo>
                    <a:pt x="430661" y="112854"/>
                  </a:lnTo>
                  <a:lnTo>
                    <a:pt x="430541" y="112739"/>
                  </a:lnTo>
                  <a:lnTo>
                    <a:pt x="430451" y="112633"/>
                  </a:lnTo>
                  <a:lnTo>
                    <a:pt x="430391" y="112509"/>
                  </a:lnTo>
                  <a:lnTo>
                    <a:pt x="430361" y="112394"/>
                  </a:lnTo>
                  <a:lnTo>
                    <a:pt x="430391" y="112270"/>
                  </a:lnTo>
                  <a:lnTo>
                    <a:pt x="430451" y="112155"/>
                  </a:lnTo>
                  <a:lnTo>
                    <a:pt x="430541" y="112040"/>
                  </a:lnTo>
                  <a:lnTo>
                    <a:pt x="430661" y="111934"/>
                  </a:lnTo>
                  <a:lnTo>
                    <a:pt x="430840" y="111828"/>
                  </a:lnTo>
                  <a:lnTo>
                    <a:pt x="431050" y="111731"/>
                  </a:lnTo>
                  <a:lnTo>
                    <a:pt x="431260" y="111642"/>
                  </a:lnTo>
                  <a:lnTo>
                    <a:pt x="431529" y="111554"/>
                  </a:lnTo>
                  <a:lnTo>
                    <a:pt x="431799" y="111483"/>
                  </a:lnTo>
                  <a:lnTo>
                    <a:pt x="432129" y="111413"/>
                  </a:lnTo>
                  <a:lnTo>
                    <a:pt x="432458" y="111351"/>
                  </a:lnTo>
                  <a:lnTo>
                    <a:pt x="432788" y="111306"/>
                  </a:lnTo>
                  <a:lnTo>
                    <a:pt x="433177" y="111262"/>
                  </a:lnTo>
                  <a:lnTo>
                    <a:pt x="433536" y="111236"/>
                  </a:lnTo>
                  <a:lnTo>
                    <a:pt x="433956" y="111218"/>
                  </a:lnTo>
                  <a:lnTo>
                    <a:pt x="434345" y="111209"/>
                  </a:lnTo>
                  <a:close/>
                  <a:moveTo>
                    <a:pt x="466846" y="111209"/>
                  </a:moveTo>
                  <a:lnTo>
                    <a:pt x="467236" y="111227"/>
                  </a:lnTo>
                  <a:lnTo>
                    <a:pt x="467625" y="111245"/>
                  </a:lnTo>
                  <a:lnTo>
                    <a:pt x="468014" y="111280"/>
                  </a:lnTo>
                  <a:lnTo>
                    <a:pt x="468374" y="111333"/>
                  </a:lnTo>
                  <a:lnTo>
                    <a:pt x="468703" y="111386"/>
                  </a:lnTo>
                  <a:lnTo>
                    <a:pt x="469003" y="111448"/>
                  </a:lnTo>
                  <a:lnTo>
                    <a:pt x="469302" y="111528"/>
                  </a:lnTo>
                  <a:lnTo>
                    <a:pt x="469572" y="111607"/>
                  </a:lnTo>
                  <a:lnTo>
                    <a:pt x="469812" y="111696"/>
                  </a:lnTo>
                  <a:lnTo>
                    <a:pt x="470021" y="111793"/>
                  </a:lnTo>
                  <a:lnTo>
                    <a:pt x="470171" y="111890"/>
                  </a:lnTo>
                  <a:lnTo>
                    <a:pt x="470321" y="112005"/>
                  </a:lnTo>
                  <a:lnTo>
                    <a:pt x="470441" y="112111"/>
                  </a:lnTo>
                  <a:lnTo>
                    <a:pt x="470501" y="112235"/>
                  </a:lnTo>
                  <a:lnTo>
                    <a:pt x="470531" y="112350"/>
                  </a:lnTo>
                  <a:lnTo>
                    <a:pt x="470531" y="112474"/>
                  </a:lnTo>
                  <a:lnTo>
                    <a:pt x="470471" y="112589"/>
                  </a:lnTo>
                  <a:lnTo>
                    <a:pt x="470381" y="112704"/>
                  </a:lnTo>
                  <a:lnTo>
                    <a:pt x="470261" y="112810"/>
                  </a:lnTo>
                  <a:lnTo>
                    <a:pt x="470111" y="112916"/>
                  </a:lnTo>
                  <a:lnTo>
                    <a:pt x="469932" y="113022"/>
                  </a:lnTo>
                  <a:lnTo>
                    <a:pt x="469692" y="113110"/>
                  </a:lnTo>
                  <a:lnTo>
                    <a:pt x="469452" y="113199"/>
                  </a:lnTo>
                  <a:lnTo>
                    <a:pt x="469183" y="113278"/>
                  </a:lnTo>
                  <a:lnTo>
                    <a:pt x="468883" y="113349"/>
                  </a:lnTo>
                  <a:lnTo>
                    <a:pt x="468554" y="113411"/>
                  </a:lnTo>
                  <a:lnTo>
                    <a:pt x="468224" y="113464"/>
                  </a:lnTo>
                  <a:lnTo>
                    <a:pt x="467865" y="113508"/>
                  </a:lnTo>
                  <a:lnTo>
                    <a:pt x="467475" y="113535"/>
                  </a:lnTo>
                  <a:lnTo>
                    <a:pt x="467086" y="113561"/>
                  </a:lnTo>
                  <a:lnTo>
                    <a:pt x="466666" y="113570"/>
                  </a:lnTo>
                  <a:lnTo>
                    <a:pt x="458489" y="113570"/>
                  </a:lnTo>
                  <a:lnTo>
                    <a:pt x="458099" y="113561"/>
                  </a:lnTo>
                  <a:lnTo>
                    <a:pt x="457680" y="113544"/>
                  </a:lnTo>
                  <a:lnTo>
                    <a:pt x="457321" y="113517"/>
                  </a:lnTo>
                  <a:lnTo>
                    <a:pt x="456931" y="113482"/>
                  </a:lnTo>
                  <a:lnTo>
                    <a:pt x="456602" y="113429"/>
                  </a:lnTo>
                  <a:lnTo>
                    <a:pt x="456272" y="113367"/>
                  </a:lnTo>
                  <a:lnTo>
                    <a:pt x="455943" y="113305"/>
                  </a:lnTo>
                  <a:lnTo>
                    <a:pt x="455673" y="113225"/>
                  </a:lnTo>
                  <a:lnTo>
                    <a:pt x="455403" y="113146"/>
                  </a:lnTo>
                  <a:lnTo>
                    <a:pt x="455194" y="113049"/>
                  </a:lnTo>
                  <a:lnTo>
                    <a:pt x="454984" y="112951"/>
                  </a:lnTo>
                  <a:lnTo>
                    <a:pt x="454804" y="112854"/>
                  </a:lnTo>
                  <a:lnTo>
                    <a:pt x="454685" y="112739"/>
                  </a:lnTo>
                  <a:lnTo>
                    <a:pt x="454595" y="112633"/>
                  </a:lnTo>
                  <a:lnTo>
                    <a:pt x="454535" y="112509"/>
                  </a:lnTo>
                  <a:lnTo>
                    <a:pt x="454505" y="112394"/>
                  </a:lnTo>
                  <a:lnTo>
                    <a:pt x="454535" y="112270"/>
                  </a:lnTo>
                  <a:lnTo>
                    <a:pt x="454595" y="112155"/>
                  </a:lnTo>
                  <a:lnTo>
                    <a:pt x="454685" y="112040"/>
                  </a:lnTo>
                  <a:lnTo>
                    <a:pt x="454804" y="111934"/>
                  </a:lnTo>
                  <a:lnTo>
                    <a:pt x="454984" y="111828"/>
                  </a:lnTo>
                  <a:lnTo>
                    <a:pt x="455194" y="111731"/>
                  </a:lnTo>
                  <a:lnTo>
                    <a:pt x="455403" y="111642"/>
                  </a:lnTo>
                  <a:lnTo>
                    <a:pt x="455673" y="111554"/>
                  </a:lnTo>
                  <a:lnTo>
                    <a:pt x="455943" y="111483"/>
                  </a:lnTo>
                  <a:lnTo>
                    <a:pt x="456272" y="111413"/>
                  </a:lnTo>
                  <a:lnTo>
                    <a:pt x="456602" y="111351"/>
                  </a:lnTo>
                  <a:lnTo>
                    <a:pt x="456931" y="111306"/>
                  </a:lnTo>
                  <a:lnTo>
                    <a:pt x="457321" y="111262"/>
                  </a:lnTo>
                  <a:lnTo>
                    <a:pt x="457680" y="111236"/>
                  </a:lnTo>
                  <a:lnTo>
                    <a:pt x="458099" y="111218"/>
                  </a:lnTo>
                  <a:lnTo>
                    <a:pt x="458489" y="111209"/>
                  </a:lnTo>
                  <a:close/>
                  <a:moveTo>
                    <a:pt x="23904" y="1"/>
                  </a:moveTo>
                  <a:lnTo>
                    <a:pt x="22676" y="10"/>
                  </a:lnTo>
                  <a:lnTo>
                    <a:pt x="21478" y="36"/>
                  </a:lnTo>
                  <a:lnTo>
                    <a:pt x="20280" y="81"/>
                  </a:lnTo>
                  <a:lnTo>
                    <a:pt x="19081" y="142"/>
                  </a:lnTo>
                  <a:lnTo>
                    <a:pt x="17943" y="222"/>
                  </a:lnTo>
                  <a:lnTo>
                    <a:pt x="16805" y="319"/>
                  </a:lnTo>
                  <a:lnTo>
                    <a:pt x="15696" y="434"/>
                  </a:lnTo>
                  <a:lnTo>
                    <a:pt x="14618" y="558"/>
                  </a:lnTo>
                  <a:lnTo>
                    <a:pt x="13540" y="700"/>
                  </a:lnTo>
                  <a:lnTo>
                    <a:pt x="12521" y="850"/>
                  </a:lnTo>
                  <a:lnTo>
                    <a:pt x="11503" y="1027"/>
                  </a:lnTo>
                  <a:lnTo>
                    <a:pt x="10544" y="1204"/>
                  </a:lnTo>
                  <a:lnTo>
                    <a:pt x="9616" y="1407"/>
                  </a:lnTo>
                  <a:lnTo>
                    <a:pt x="8717" y="1610"/>
                  </a:lnTo>
                  <a:lnTo>
                    <a:pt x="7848" y="1831"/>
                  </a:lnTo>
                  <a:lnTo>
                    <a:pt x="7010" y="2070"/>
                  </a:lnTo>
                  <a:lnTo>
                    <a:pt x="6231" y="2318"/>
                  </a:lnTo>
                  <a:lnTo>
                    <a:pt x="5452" y="2574"/>
                  </a:lnTo>
                  <a:lnTo>
                    <a:pt x="4763" y="2840"/>
                  </a:lnTo>
                  <a:lnTo>
                    <a:pt x="4104" y="3114"/>
                  </a:lnTo>
                  <a:lnTo>
                    <a:pt x="3475" y="3397"/>
                  </a:lnTo>
                  <a:lnTo>
                    <a:pt x="2906" y="3697"/>
                  </a:lnTo>
                  <a:lnTo>
                    <a:pt x="2367" y="3998"/>
                  </a:lnTo>
                  <a:lnTo>
                    <a:pt x="1887" y="4307"/>
                  </a:lnTo>
                  <a:lnTo>
                    <a:pt x="1468" y="4635"/>
                  </a:lnTo>
                  <a:lnTo>
                    <a:pt x="1078" y="4962"/>
                  </a:lnTo>
                  <a:lnTo>
                    <a:pt x="749" y="5298"/>
                  </a:lnTo>
                  <a:lnTo>
                    <a:pt x="479" y="5634"/>
                  </a:lnTo>
                  <a:lnTo>
                    <a:pt x="270" y="5988"/>
                  </a:lnTo>
                  <a:lnTo>
                    <a:pt x="120" y="6341"/>
                  </a:lnTo>
                  <a:lnTo>
                    <a:pt x="30" y="6695"/>
                  </a:lnTo>
                  <a:lnTo>
                    <a:pt x="0" y="7058"/>
                  </a:lnTo>
                  <a:lnTo>
                    <a:pt x="0" y="110298"/>
                  </a:lnTo>
                  <a:lnTo>
                    <a:pt x="30" y="110661"/>
                  </a:lnTo>
                  <a:lnTo>
                    <a:pt x="120" y="111023"/>
                  </a:lnTo>
                  <a:lnTo>
                    <a:pt x="270" y="111368"/>
                  </a:lnTo>
                  <a:lnTo>
                    <a:pt x="479" y="111722"/>
                  </a:lnTo>
                  <a:lnTo>
                    <a:pt x="749" y="112058"/>
                  </a:lnTo>
                  <a:lnTo>
                    <a:pt x="1078" y="112394"/>
                  </a:lnTo>
                  <a:lnTo>
                    <a:pt x="1468" y="112721"/>
                  </a:lnTo>
                  <a:lnTo>
                    <a:pt x="1887" y="113049"/>
                  </a:lnTo>
                  <a:lnTo>
                    <a:pt x="2367" y="113358"/>
                  </a:lnTo>
                  <a:lnTo>
                    <a:pt x="2906" y="113659"/>
                  </a:lnTo>
                  <a:lnTo>
                    <a:pt x="3475" y="113959"/>
                  </a:lnTo>
                  <a:lnTo>
                    <a:pt x="4104" y="114242"/>
                  </a:lnTo>
                  <a:lnTo>
                    <a:pt x="4763" y="114516"/>
                  </a:lnTo>
                  <a:lnTo>
                    <a:pt x="5452" y="114791"/>
                  </a:lnTo>
                  <a:lnTo>
                    <a:pt x="6231" y="115047"/>
                  </a:lnTo>
                  <a:lnTo>
                    <a:pt x="7010" y="115286"/>
                  </a:lnTo>
                  <a:lnTo>
                    <a:pt x="7848" y="115525"/>
                  </a:lnTo>
                  <a:lnTo>
                    <a:pt x="8717" y="115746"/>
                  </a:lnTo>
                  <a:lnTo>
                    <a:pt x="9616" y="115949"/>
                  </a:lnTo>
                  <a:lnTo>
                    <a:pt x="10544" y="116152"/>
                  </a:lnTo>
                  <a:lnTo>
                    <a:pt x="11503" y="116329"/>
                  </a:lnTo>
                  <a:lnTo>
                    <a:pt x="12521" y="116506"/>
                  </a:lnTo>
                  <a:lnTo>
                    <a:pt x="13540" y="116656"/>
                  </a:lnTo>
                  <a:lnTo>
                    <a:pt x="14618" y="116798"/>
                  </a:lnTo>
                  <a:lnTo>
                    <a:pt x="15696" y="116931"/>
                  </a:lnTo>
                  <a:lnTo>
                    <a:pt x="16805" y="117037"/>
                  </a:lnTo>
                  <a:lnTo>
                    <a:pt x="17943" y="117134"/>
                  </a:lnTo>
                  <a:lnTo>
                    <a:pt x="19081" y="117214"/>
                  </a:lnTo>
                  <a:lnTo>
                    <a:pt x="20280" y="117275"/>
                  </a:lnTo>
                  <a:lnTo>
                    <a:pt x="21478" y="117320"/>
                  </a:lnTo>
                  <a:lnTo>
                    <a:pt x="22676" y="117346"/>
                  </a:lnTo>
                  <a:lnTo>
                    <a:pt x="23904" y="117355"/>
                  </a:lnTo>
                  <a:lnTo>
                    <a:pt x="485508" y="117355"/>
                  </a:lnTo>
                  <a:lnTo>
                    <a:pt x="486736" y="117346"/>
                  </a:lnTo>
                  <a:lnTo>
                    <a:pt x="487934" y="117320"/>
                  </a:lnTo>
                  <a:lnTo>
                    <a:pt x="489133" y="117275"/>
                  </a:lnTo>
                  <a:lnTo>
                    <a:pt x="490301" y="117214"/>
                  </a:lnTo>
                  <a:lnTo>
                    <a:pt x="491469" y="117134"/>
                  </a:lnTo>
                  <a:lnTo>
                    <a:pt x="492607" y="117037"/>
                  </a:lnTo>
                  <a:lnTo>
                    <a:pt x="493716" y="116931"/>
                  </a:lnTo>
                  <a:lnTo>
                    <a:pt x="494794" y="116798"/>
                  </a:lnTo>
                  <a:lnTo>
                    <a:pt x="495872" y="116656"/>
                  </a:lnTo>
                  <a:lnTo>
                    <a:pt x="496891" y="116506"/>
                  </a:lnTo>
                  <a:lnTo>
                    <a:pt x="497879" y="116329"/>
                  </a:lnTo>
                  <a:lnTo>
                    <a:pt x="498868" y="116152"/>
                  </a:lnTo>
                  <a:lnTo>
                    <a:pt x="499797" y="115949"/>
                  </a:lnTo>
                  <a:lnTo>
                    <a:pt x="500695" y="115746"/>
                  </a:lnTo>
                  <a:lnTo>
                    <a:pt x="501564" y="115525"/>
                  </a:lnTo>
                  <a:lnTo>
                    <a:pt x="502403" y="115286"/>
                  </a:lnTo>
                  <a:lnTo>
                    <a:pt x="503181" y="115047"/>
                  </a:lnTo>
                  <a:lnTo>
                    <a:pt x="503930" y="114791"/>
                  </a:lnTo>
                  <a:lnTo>
                    <a:pt x="504649" y="114516"/>
                  </a:lnTo>
                  <a:lnTo>
                    <a:pt x="505308" y="114242"/>
                  </a:lnTo>
                  <a:lnTo>
                    <a:pt x="505937" y="113959"/>
                  </a:lnTo>
                  <a:lnTo>
                    <a:pt x="506506" y="113659"/>
                  </a:lnTo>
                  <a:lnTo>
                    <a:pt x="507046" y="113358"/>
                  </a:lnTo>
                  <a:lnTo>
                    <a:pt x="507525" y="113049"/>
                  </a:lnTo>
                  <a:lnTo>
                    <a:pt x="507944" y="112721"/>
                  </a:lnTo>
                  <a:lnTo>
                    <a:pt x="508334" y="112394"/>
                  </a:lnTo>
                  <a:lnTo>
                    <a:pt x="508663" y="112058"/>
                  </a:lnTo>
                  <a:lnTo>
                    <a:pt x="508903" y="111722"/>
                  </a:lnTo>
                  <a:lnTo>
                    <a:pt x="509112" y="111368"/>
                  </a:lnTo>
                  <a:lnTo>
                    <a:pt x="509292" y="111023"/>
                  </a:lnTo>
                  <a:lnTo>
                    <a:pt x="509382" y="110661"/>
                  </a:lnTo>
                  <a:lnTo>
                    <a:pt x="509412" y="110298"/>
                  </a:lnTo>
                  <a:lnTo>
                    <a:pt x="509412" y="82266"/>
                  </a:lnTo>
                  <a:lnTo>
                    <a:pt x="361585" y="82266"/>
                  </a:lnTo>
                  <a:lnTo>
                    <a:pt x="359518" y="82258"/>
                  </a:lnTo>
                  <a:lnTo>
                    <a:pt x="357481" y="82240"/>
                  </a:lnTo>
                  <a:lnTo>
                    <a:pt x="355444" y="82196"/>
                  </a:lnTo>
                  <a:lnTo>
                    <a:pt x="353407" y="82143"/>
                  </a:lnTo>
                  <a:lnTo>
                    <a:pt x="351430" y="82081"/>
                  </a:lnTo>
                  <a:lnTo>
                    <a:pt x="349423" y="81992"/>
                  </a:lnTo>
                  <a:lnTo>
                    <a:pt x="347446" y="81895"/>
                  </a:lnTo>
                  <a:lnTo>
                    <a:pt x="345499" y="81789"/>
                  </a:lnTo>
                  <a:lnTo>
                    <a:pt x="343552" y="81665"/>
                  </a:lnTo>
                  <a:lnTo>
                    <a:pt x="341635" y="81524"/>
                  </a:lnTo>
                  <a:lnTo>
                    <a:pt x="339718" y="81373"/>
                  </a:lnTo>
                  <a:lnTo>
                    <a:pt x="337831" y="81205"/>
                  </a:lnTo>
                  <a:lnTo>
                    <a:pt x="335974" y="81028"/>
                  </a:lnTo>
                  <a:lnTo>
                    <a:pt x="334146" y="80834"/>
                  </a:lnTo>
                  <a:lnTo>
                    <a:pt x="332319" y="80630"/>
                  </a:lnTo>
                  <a:lnTo>
                    <a:pt x="330492" y="80409"/>
                  </a:lnTo>
                  <a:lnTo>
                    <a:pt x="328724" y="80179"/>
                  </a:lnTo>
                  <a:lnTo>
                    <a:pt x="326957" y="79941"/>
                  </a:lnTo>
                  <a:lnTo>
                    <a:pt x="325220" y="79684"/>
                  </a:lnTo>
                  <a:lnTo>
                    <a:pt x="323512" y="79419"/>
                  </a:lnTo>
                  <a:lnTo>
                    <a:pt x="321835" y="79136"/>
                  </a:lnTo>
                  <a:lnTo>
                    <a:pt x="320187" y="78844"/>
                  </a:lnTo>
                  <a:lnTo>
                    <a:pt x="318540" y="78544"/>
                  </a:lnTo>
                  <a:lnTo>
                    <a:pt x="316922" y="78234"/>
                  </a:lnTo>
                  <a:lnTo>
                    <a:pt x="315365" y="77907"/>
                  </a:lnTo>
                  <a:lnTo>
                    <a:pt x="313807" y="77571"/>
                  </a:lnTo>
                  <a:lnTo>
                    <a:pt x="312279" y="77226"/>
                  </a:lnTo>
                  <a:lnTo>
                    <a:pt x="310782" y="76872"/>
                  </a:lnTo>
                  <a:lnTo>
                    <a:pt x="309314" y="76510"/>
                  </a:lnTo>
                  <a:lnTo>
                    <a:pt x="307876" y="76129"/>
                  </a:lnTo>
                  <a:lnTo>
                    <a:pt x="306468" y="75749"/>
                  </a:lnTo>
                  <a:lnTo>
                    <a:pt x="305090" y="75351"/>
                  </a:lnTo>
                  <a:lnTo>
                    <a:pt x="303772" y="74944"/>
                  </a:lnTo>
                  <a:lnTo>
                    <a:pt x="302454" y="74529"/>
                  </a:lnTo>
                  <a:lnTo>
                    <a:pt x="301196" y="74104"/>
                  </a:lnTo>
                  <a:lnTo>
                    <a:pt x="299938" y="73671"/>
                  </a:lnTo>
                  <a:lnTo>
                    <a:pt x="298740" y="73229"/>
                  </a:lnTo>
                  <a:lnTo>
                    <a:pt x="297571" y="72787"/>
                  </a:lnTo>
                  <a:lnTo>
                    <a:pt x="296433" y="72327"/>
                  </a:lnTo>
                  <a:lnTo>
                    <a:pt x="295325" y="71858"/>
                  </a:lnTo>
                  <a:lnTo>
                    <a:pt x="294276" y="71381"/>
                  </a:lnTo>
                  <a:lnTo>
                    <a:pt x="293258" y="70903"/>
                  </a:lnTo>
                  <a:lnTo>
                    <a:pt x="292269" y="70408"/>
                  </a:lnTo>
                  <a:lnTo>
                    <a:pt x="291341" y="69913"/>
                  </a:lnTo>
                  <a:lnTo>
                    <a:pt x="290442" y="69409"/>
                  </a:lnTo>
                  <a:lnTo>
                    <a:pt x="289573" y="68896"/>
                  </a:lnTo>
                  <a:lnTo>
                    <a:pt x="288735" y="68374"/>
                  </a:lnTo>
                  <a:lnTo>
                    <a:pt x="287956" y="67852"/>
                  </a:lnTo>
                  <a:lnTo>
                    <a:pt x="287237" y="67322"/>
                  </a:lnTo>
                  <a:lnTo>
                    <a:pt x="286518" y="66782"/>
                  </a:lnTo>
                  <a:lnTo>
                    <a:pt x="285889" y="66234"/>
                  </a:lnTo>
                  <a:lnTo>
                    <a:pt x="285260" y="65686"/>
                  </a:lnTo>
                  <a:lnTo>
                    <a:pt x="284721" y="65129"/>
                  </a:lnTo>
                  <a:lnTo>
                    <a:pt x="284182" y="64563"/>
                  </a:lnTo>
                  <a:lnTo>
                    <a:pt x="283732" y="63997"/>
                  </a:lnTo>
                  <a:lnTo>
                    <a:pt x="283313" y="63422"/>
                  </a:lnTo>
                  <a:lnTo>
                    <a:pt x="282924" y="62847"/>
                  </a:lnTo>
                  <a:lnTo>
                    <a:pt x="282594" y="62264"/>
                  </a:lnTo>
                  <a:lnTo>
                    <a:pt x="282324" y="61680"/>
                  </a:lnTo>
                  <a:lnTo>
                    <a:pt x="282085" y="61088"/>
                  </a:lnTo>
                  <a:lnTo>
                    <a:pt x="281905" y="60486"/>
                  </a:lnTo>
                  <a:lnTo>
                    <a:pt x="281785" y="59894"/>
                  </a:lnTo>
                  <a:lnTo>
                    <a:pt x="281695" y="59284"/>
                  </a:lnTo>
                  <a:lnTo>
                    <a:pt x="281665" y="58682"/>
                  </a:lnTo>
                  <a:lnTo>
                    <a:pt x="281695" y="58072"/>
                  </a:lnTo>
                  <a:lnTo>
                    <a:pt x="281785" y="57462"/>
                  </a:lnTo>
                  <a:lnTo>
                    <a:pt x="281905" y="56870"/>
                  </a:lnTo>
                  <a:lnTo>
                    <a:pt x="282085" y="56268"/>
                  </a:lnTo>
                  <a:lnTo>
                    <a:pt x="282324" y="55676"/>
                  </a:lnTo>
                  <a:lnTo>
                    <a:pt x="282594" y="55092"/>
                  </a:lnTo>
                  <a:lnTo>
                    <a:pt x="282924" y="54509"/>
                  </a:lnTo>
                  <a:lnTo>
                    <a:pt x="283313" y="53934"/>
                  </a:lnTo>
                  <a:lnTo>
                    <a:pt x="283732" y="53359"/>
                  </a:lnTo>
                  <a:lnTo>
                    <a:pt x="284182" y="52793"/>
                  </a:lnTo>
                  <a:lnTo>
                    <a:pt x="284721" y="52227"/>
                  </a:lnTo>
                  <a:lnTo>
                    <a:pt x="285260" y="51670"/>
                  </a:lnTo>
                  <a:lnTo>
                    <a:pt x="285889" y="51122"/>
                  </a:lnTo>
                  <a:lnTo>
                    <a:pt x="286518" y="50573"/>
                  </a:lnTo>
                  <a:lnTo>
                    <a:pt x="287237" y="50034"/>
                  </a:lnTo>
                  <a:lnTo>
                    <a:pt x="287956" y="49503"/>
                  </a:lnTo>
                  <a:lnTo>
                    <a:pt x="288735" y="48982"/>
                  </a:lnTo>
                  <a:lnTo>
                    <a:pt x="289573" y="48460"/>
                  </a:lnTo>
                  <a:lnTo>
                    <a:pt x="290442" y="47947"/>
                  </a:lnTo>
                  <a:lnTo>
                    <a:pt x="291341" y="47443"/>
                  </a:lnTo>
                  <a:lnTo>
                    <a:pt x="292269" y="46948"/>
                  </a:lnTo>
                  <a:lnTo>
                    <a:pt x="293258" y="46453"/>
                  </a:lnTo>
                  <a:lnTo>
                    <a:pt x="294276" y="45975"/>
                  </a:lnTo>
                  <a:lnTo>
                    <a:pt x="295325" y="45498"/>
                  </a:lnTo>
                  <a:lnTo>
                    <a:pt x="296433" y="45029"/>
                  </a:lnTo>
                  <a:lnTo>
                    <a:pt x="297571" y="44578"/>
                  </a:lnTo>
                  <a:lnTo>
                    <a:pt x="298740" y="44127"/>
                  </a:lnTo>
                  <a:lnTo>
                    <a:pt x="299938" y="43685"/>
                  </a:lnTo>
                  <a:lnTo>
                    <a:pt x="301196" y="43252"/>
                  </a:lnTo>
                  <a:lnTo>
                    <a:pt x="302454" y="42827"/>
                  </a:lnTo>
                  <a:lnTo>
                    <a:pt x="303772" y="42411"/>
                  </a:lnTo>
                  <a:lnTo>
                    <a:pt x="305090" y="42005"/>
                  </a:lnTo>
                  <a:lnTo>
                    <a:pt x="306468" y="41607"/>
                  </a:lnTo>
                  <a:lnTo>
                    <a:pt x="307876" y="41227"/>
                  </a:lnTo>
                  <a:lnTo>
                    <a:pt x="309314" y="40846"/>
                  </a:lnTo>
                  <a:lnTo>
                    <a:pt x="310782" y="40484"/>
                  </a:lnTo>
                  <a:lnTo>
                    <a:pt x="312279" y="40130"/>
                  </a:lnTo>
                  <a:lnTo>
                    <a:pt x="313807" y="39785"/>
                  </a:lnTo>
                  <a:lnTo>
                    <a:pt x="315365" y="39449"/>
                  </a:lnTo>
                  <a:lnTo>
                    <a:pt x="316922" y="39122"/>
                  </a:lnTo>
                  <a:lnTo>
                    <a:pt x="318540" y="38812"/>
                  </a:lnTo>
                  <a:lnTo>
                    <a:pt x="320187" y="38512"/>
                  </a:lnTo>
                  <a:lnTo>
                    <a:pt x="321835" y="38220"/>
                  </a:lnTo>
                  <a:lnTo>
                    <a:pt x="323512" y="37937"/>
                  </a:lnTo>
                  <a:lnTo>
                    <a:pt x="325220" y="37672"/>
                  </a:lnTo>
                  <a:lnTo>
                    <a:pt x="326957" y="37415"/>
                  </a:lnTo>
                  <a:lnTo>
                    <a:pt x="328724" y="37176"/>
                  </a:lnTo>
                  <a:lnTo>
                    <a:pt x="330492" y="36947"/>
                  </a:lnTo>
                  <a:lnTo>
                    <a:pt x="332319" y="36726"/>
                  </a:lnTo>
                  <a:lnTo>
                    <a:pt x="334146" y="36522"/>
                  </a:lnTo>
                  <a:lnTo>
                    <a:pt x="335974" y="36328"/>
                  </a:lnTo>
                  <a:lnTo>
                    <a:pt x="337831" y="36151"/>
                  </a:lnTo>
                  <a:lnTo>
                    <a:pt x="339718" y="35983"/>
                  </a:lnTo>
                  <a:lnTo>
                    <a:pt x="341635" y="35832"/>
                  </a:lnTo>
                  <a:lnTo>
                    <a:pt x="343552" y="35691"/>
                  </a:lnTo>
                  <a:lnTo>
                    <a:pt x="345499" y="35567"/>
                  </a:lnTo>
                  <a:lnTo>
                    <a:pt x="347446" y="35461"/>
                  </a:lnTo>
                  <a:lnTo>
                    <a:pt x="349423" y="35364"/>
                  </a:lnTo>
                  <a:lnTo>
                    <a:pt x="351430" y="35284"/>
                  </a:lnTo>
                  <a:lnTo>
                    <a:pt x="353407" y="35213"/>
                  </a:lnTo>
                  <a:lnTo>
                    <a:pt x="355444" y="35160"/>
                  </a:lnTo>
                  <a:lnTo>
                    <a:pt x="357481" y="35125"/>
                  </a:lnTo>
                  <a:lnTo>
                    <a:pt x="359518" y="35098"/>
                  </a:lnTo>
                  <a:lnTo>
                    <a:pt x="361585" y="35090"/>
                  </a:lnTo>
                  <a:lnTo>
                    <a:pt x="509412" y="35090"/>
                  </a:lnTo>
                  <a:lnTo>
                    <a:pt x="509412" y="7058"/>
                  </a:lnTo>
                  <a:lnTo>
                    <a:pt x="509382" y="6695"/>
                  </a:lnTo>
                  <a:lnTo>
                    <a:pt x="509292" y="6341"/>
                  </a:lnTo>
                  <a:lnTo>
                    <a:pt x="509112" y="5988"/>
                  </a:lnTo>
                  <a:lnTo>
                    <a:pt x="508903" y="5634"/>
                  </a:lnTo>
                  <a:lnTo>
                    <a:pt x="508663" y="5298"/>
                  </a:lnTo>
                  <a:lnTo>
                    <a:pt x="508334" y="4962"/>
                  </a:lnTo>
                  <a:lnTo>
                    <a:pt x="507944" y="4635"/>
                  </a:lnTo>
                  <a:lnTo>
                    <a:pt x="507525" y="4307"/>
                  </a:lnTo>
                  <a:lnTo>
                    <a:pt x="507046" y="3998"/>
                  </a:lnTo>
                  <a:lnTo>
                    <a:pt x="506506" y="3697"/>
                  </a:lnTo>
                  <a:lnTo>
                    <a:pt x="505937" y="3397"/>
                  </a:lnTo>
                  <a:lnTo>
                    <a:pt x="505308" y="3114"/>
                  </a:lnTo>
                  <a:lnTo>
                    <a:pt x="504649" y="2840"/>
                  </a:lnTo>
                  <a:lnTo>
                    <a:pt x="503930" y="2574"/>
                  </a:lnTo>
                  <a:lnTo>
                    <a:pt x="503181" y="2318"/>
                  </a:lnTo>
                  <a:lnTo>
                    <a:pt x="502403" y="2070"/>
                  </a:lnTo>
                  <a:lnTo>
                    <a:pt x="501564" y="1831"/>
                  </a:lnTo>
                  <a:lnTo>
                    <a:pt x="500695" y="1610"/>
                  </a:lnTo>
                  <a:lnTo>
                    <a:pt x="499797" y="1407"/>
                  </a:lnTo>
                  <a:lnTo>
                    <a:pt x="498868" y="1204"/>
                  </a:lnTo>
                  <a:lnTo>
                    <a:pt x="497879" y="1027"/>
                  </a:lnTo>
                  <a:lnTo>
                    <a:pt x="496891" y="850"/>
                  </a:lnTo>
                  <a:lnTo>
                    <a:pt x="495872" y="700"/>
                  </a:lnTo>
                  <a:lnTo>
                    <a:pt x="494794" y="558"/>
                  </a:lnTo>
                  <a:lnTo>
                    <a:pt x="493716" y="434"/>
                  </a:lnTo>
                  <a:lnTo>
                    <a:pt x="492607" y="319"/>
                  </a:lnTo>
                  <a:lnTo>
                    <a:pt x="491469" y="222"/>
                  </a:lnTo>
                  <a:lnTo>
                    <a:pt x="490301" y="142"/>
                  </a:lnTo>
                  <a:lnTo>
                    <a:pt x="489133" y="81"/>
                  </a:lnTo>
                  <a:lnTo>
                    <a:pt x="487934" y="36"/>
                  </a:lnTo>
                  <a:lnTo>
                    <a:pt x="486736" y="10"/>
                  </a:lnTo>
                  <a:lnTo>
                    <a:pt x="4855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-19789175" y="-6380575"/>
              <a:ext cx="5643500" cy="943575"/>
            </a:xfrm>
            <a:custGeom>
              <a:avLst/>
              <a:gdLst/>
              <a:ahLst/>
              <a:cxnLst/>
              <a:rect l="l" t="t" r="r" b="b"/>
              <a:pathLst>
                <a:path w="225740" h="37743" extrusionOk="0">
                  <a:moveTo>
                    <a:pt x="62576" y="11178"/>
                  </a:moveTo>
                  <a:lnTo>
                    <a:pt x="63924" y="11187"/>
                  </a:lnTo>
                  <a:lnTo>
                    <a:pt x="65242" y="11222"/>
                  </a:lnTo>
                  <a:lnTo>
                    <a:pt x="66560" y="11267"/>
                  </a:lnTo>
                  <a:lnTo>
                    <a:pt x="67818" y="11337"/>
                  </a:lnTo>
                  <a:lnTo>
                    <a:pt x="69106" y="11426"/>
                  </a:lnTo>
                  <a:lnTo>
                    <a:pt x="70334" y="11523"/>
                  </a:lnTo>
                  <a:lnTo>
                    <a:pt x="71532" y="11647"/>
                  </a:lnTo>
                  <a:lnTo>
                    <a:pt x="72731" y="11788"/>
                  </a:lnTo>
                  <a:lnTo>
                    <a:pt x="73869" y="11939"/>
                  </a:lnTo>
                  <a:lnTo>
                    <a:pt x="75007" y="12107"/>
                  </a:lnTo>
                  <a:lnTo>
                    <a:pt x="76086" y="12292"/>
                  </a:lnTo>
                  <a:lnTo>
                    <a:pt x="77134" y="12496"/>
                  </a:lnTo>
                  <a:lnTo>
                    <a:pt x="78152" y="12708"/>
                  </a:lnTo>
                  <a:lnTo>
                    <a:pt x="79141" y="12938"/>
                  </a:lnTo>
                  <a:lnTo>
                    <a:pt x="80100" y="13177"/>
                  </a:lnTo>
                  <a:lnTo>
                    <a:pt x="80998" y="13433"/>
                  </a:lnTo>
                  <a:lnTo>
                    <a:pt x="81867" y="13698"/>
                  </a:lnTo>
                  <a:lnTo>
                    <a:pt x="82676" y="13981"/>
                  </a:lnTo>
                  <a:lnTo>
                    <a:pt x="83454" y="14273"/>
                  </a:lnTo>
                  <a:lnTo>
                    <a:pt x="84173" y="14574"/>
                  </a:lnTo>
                  <a:lnTo>
                    <a:pt x="84862" y="14883"/>
                  </a:lnTo>
                  <a:lnTo>
                    <a:pt x="85491" y="15202"/>
                  </a:lnTo>
                  <a:lnTo>
                    <a:pt x="86061" y="15538"/>
                  </a:lnTo>
                  <a:lnTo>
                    <a:pt x="86570" y="15874"/>
                  </a:lnTo>
                  <a:lnTo>
                    <a:pt x="87049" y="16227"/>
                  </a:lnTo>
                  <a:lnTo>
                    <a:pt x="87438" y="16581"/>
                  </a:lnTo>
                  <a:lnTo>
                    <a:pt x="87798" y="16944"/>
                  </a:lnTo>
                  <a:lnTo>
                    <a:pt x="88097" y="17315"/>
                  </a:lnTo>
                  <a:lnTo>
                    <a:pt x="88307" y="17695"/>
                  </a:lnTo>
                  <a:lnTo>
                    <a:pt x="88487" y="18084"/>
                  </a:lnTo>
                  <a:lnTo>
                    <a:pt x="88577" y="18473"/>
                  </a:lnTo>
                  <a:lnTo>
                    <a:pt x="88607" y="18871"/>
                  </a:lnTo>
                  <a:lnTo>
                    <a:pt x="88577" y="19260"/>
                  </a:lnTo>
                  <a:lnTo>
                    <a:pt x="88487" y="19650"/>
                  </a:lnTo>
                  <a:lnTo>
                    <a:pt x="88307" y="20039"/>
                  </a:lnTo>
                  <a:lnTo>
                    <a:pt x="88097" y="20419"/>
                  </a:lnTo>
                  <a:lnTo>
                    <a:pt x="87798" y="20790"/>
                  </a:lnTo>
                  <a:lnTo>
                    <a:pt x="87438" y="21153"/>
                  </a:lnTo>
                  <a:lnTo>
                    <a:pt x="87049" y="21507"/>
                  </a:lnTo>
                  <a:lnTo>
                    <a:pt x="86570" y="21860"/>
                  </a:lnTo>
                  <a:lnTo>
                    <a:pt x="86061" y="22196"/>
                  </a:lnTo>
                  <a:lnTo>
                    <a:pt x="85491" y="22532"/>
                  </a:lnTo>
                  <a:lnTo>
                    <a:pt x="84862" y="22851"/>
                  </a:lnTo>
                  <a:lnTo>
                    <a:pt x="84173" y="23169"/>
                  </a:lnTo>
                  <a:lnTo>
                    <a:pt x="83454" y="23470"/>
                  </a:lnTo>
                  <a:lnTo>
                    <a:pt x="82676" y="23753"/>
                  </a:lnTo>
                  <a:lnTo>
                    <a:pt x="81867" y="24036"/>
                  </a:lnTo>
                  <a:lnTo>
                    <a:pt x="80998" y="24301"/>
                  </a:lnTo>
                  <a:lnTo>
                    <a:pt x="80100" y="24557"/>
                  </a:lnTo>
                  <a:lnTo>
                    <a:pt x="79141" y="24796"/>
                  </a:lnTo>
                  <a:lnTo>
                    <a:pt x="78152" y="25026"/>
                  </a:lnTo>
                  <a:lnTo>
                    <a:pt x="77134" y="25238"/>
                  </a:lnTo>
                  <a:lnTo>
                    <a:pt x="76086" y="25442"/>
                  </a:lnTo>
                  <a:lnTo>
                    <a:pt x="75007" y="25627"/>
                  </a:lnTo>
                  <a:lnTo>
                    <a:pt x="73869" y="25795"/>
                  </a:lnTo>
                  <a:lnTo>
                    <a:pt x="72731" y="25946"/>
                  </a:lnTo>
                  <a:lnTo>
                    <a:pt x="71532" y="26087"/>
                  </a:lnTo>
                  <a:lnTo>
                    <a:pt x="70334" y="26211"/>
                  </a:lnTo>
                  <a:lnTo>
                    <a:pt x="69106" y="26308"/>
                  </a:lnTo>
                  <a:lnTo>
                    <a:pt x="67818" y="26397"/>
                  </a:lnTo>
                  <a:lnTo>
                    <a:pt x="66560" y="26467"/>
                  </a:lnTo>
                  <a:lnTo>
                    <a:pt x="65242" y="26512"/>
                  </a:lnTo>
                  <a:lnTo>
                    <a:pt x="63924" y="26547"/>
                  </a:lnTo>
                  <a:lnTo>
                    <a:pt x="62576" y="26556"/>
                  </a:lnTo>
                  <a:lnTo>
                    <a:pt x="61258" y="26547"/>
                  </a:lnTo>
                  <a:lnTo>
                    <a:pt x="59910" y="26512"/>
                  </a:lnTo>
                  <a:lnTo>
                    <a:pt x="58622" y="26467"/>
                  </a:lnTo>
                  <a:lnTo>
                    <a:pt x="57334" y="26397"/>
                  </a:lnTo>
                  <a:lnTo>
                    <a:pt x="56076" y="26308"/>
                  </a:lnTo>
                  <a:lnTo>
                    <a:pt x="54848" y="26211"/>
                  </a:lnTo>
                  <a:lnTo>
                    <a:pt x="53619" y="26087"/>
                  </a:lnTo>
                  <a:lnTo>
                    <a:pt x="52451" y="25946"/>
                  </a:lnTo>
                  <a:lnTo>
                    <a:pt x="51313" y="25795"/>
                  </a:lnTo>
                  <a:lnTo>
                    <a:pt x="50175" y="25627"/>
                  </a:lnTo>
                  <a:lnTo>
                    <a:pt x="49096" y="25442"/>
                  </a:lnTo>
                  <a:lnTo>
                    <a:pt x="48018" y="25238"/>
                  </a:lnTo>
                  <a:lnTo>
                    <a:pt x="46999" y="25026"/>
                  </a:lnTo>
                  <a:lnTo>
                    <a:pt x="46011" y="24796"/>
                  </a:lnTo>
                  <a:lnTo>
                    <a:pt x="45082" y="24557"/>
                  </a:lnTo>
                  <a:lnTo>
                    <a:pt x="44184" y="24301"/>
                  </a:lnTo>
                  <a:lnTo>
                    <a:pt x="43315" y="24036"/>
                  </a:lnTo>
                  <a:lnTo>
                    <a:pt x="42506" y="23753"/>
                  </a:lnTo>
                  <a:lnTo>
                    <a:pt x="41727" y="23470"/>
                  </a:lnTo>
                  <a:lnTo>
                    <a:pt x="41008" y="23169"/>
                  </a:lnTo>
                  <a:lnTo>
                    <a:pt x="40319" y="22851"/>
                  </a:lnTo>
                  <a:lnTo>
                    <a:pt x="39690" y="22532"/>
                  </a:lnTo>
                  <a:lnTo>
                    <a:pt x="39121" y="22196"/>
                  </a:lnTo>
                  <a:lnTo>
                    <a:pt x="38582" y="21860"/>
                  </a:lnTo>
                  <a:lnTo>
                    <a:pt x="38133" y="21507"/>
                  </a:lnTo>
                  <a:lnTo>
                    <a:pt x="37713" y="21153"/>
                  </a:lnTo>
                  <a:lnTo>
                    <a:pt x="37384" y="20790"/>
                  </a:lnTo>
                  <a:lnTo>
                    <a:pt x="37084" y="20419"/>
                  </a:lnTo>
                  <a:lnTo>
                    <a:pt x="36845" y="20039"/>
                  </a:lnTo>
                  <a:lnTo>
                    <a:pt x="36695" y="19650"/>
                  </a:lnTo>
                  <a:lnTo>
                    <a:pt x="36575" y="19260"/>
                  </a:lnTo>
                  <a:lnTo>
                    <a:pt x="36545" y="18871"/>
                  </a:lnTo>
                  <a:lnTo>
                    <a:pt x="36575" y="18473"/>
                  </a:lnTo>
                  <a:lnTo>
                    <a:pt x="36695" y="18084"/>
                  </a:lnTo>
                  <a:lnTo>
                    <a:pt x="36845" y="17695"/>
                  </a:lnTo>
                  <a:lnTo>
                    <a:pt x="37084" y="17315"/>
                  </a:lnTo>
                  <a:lnTo>
                    <a:pt x="37384" y="16944"/>
                  </a:lnTo>
                  <a:lnTo>
                    <a:pt x="37713" y="16581"/>
                  </a:lnTo>
                  <a:lnTo>
                    <a:pt x="38133" y="16227"/>
                  </a:lnTo>
                  <a:lnTo>
                    <a:pt x="38582" y="15874"/>
                  </a:lnTo>
                  <a:lnTo>
                    <a:pt x="39121" y="15538"/>
                  </a:lnTo>
                  <a:lnTo>
                    <a:pt x="39690" y="15202"/>
                  </a:lnTo>
                  <a:lnTo>
                    <a:pt x="40319" y="14883"/>
                  </a:lnTo>
                  <a:lnTo>
                    <a:pt x="41008" y="14574"/>
                  </a:lnTo>
                  <a:lnTo>
                    <a:pt x="41727" y="14273"/>
                  </a:lnTo>
                  <a:lnTo>
                    <a:pt x="42506" y="13981"/>
                  </a:lnTo>
                  <a:lnTo>
                    <a:pt x="43315" y="13698"/>
                  </a:lnTo>
                  <a:lnTo>
                    <a:pt x="44184" y="13433"/>
                  </a:lnTo>
                  <a:lnTo>
                    <a:pt x="45082" y="13177"/>
                  </a:lnTo>
                  <a:lnTo>
                    <a:pt x="46011" y="12938"/>
                  </a:lnTo>
                  <a:lnTo>
                    <a:pt x="46999" y="12708"/>
                  </a:lnTo>
                  <a:lnTo>
                    <a:pt x="48018" y="12496"/>
                  </a:lnTo>
                  <a:lnTo>
                    <a:pt x="49096" y="12292"/>
                  </a:lnTo>
                  <a:lnTo>
                    <a:pt x="50175" y="12107"/>
                  </a:lnTo>
                  <a:lnTo>
                    <a:pt x="51313" y="11939"/>
                  </a:lnTo>
                  <a:lnTo>
                    <a:pt x="52451" y="11788"/>
                  </a:lnTo>
                  <a:lnTo>
                    <a:pt x="53619" y="11647"/>
                  </a:lnTo>
                  <a:lnTo>
                    <a:pt x="54848" y="11523"/>
                  </a:lnTo>
                  <a:lnTo>
                    <a:pt x="56076" y="11426"/>
                  </a:lnTo>
                  <a:lnTo>
                    <a:pt x="57334" y="11337"/>
                  </a:lnTo>
                  <a:lnTo>
                    <a:pt x="58622" y="11267"/>
                  </a:lnTo>
                  <a:lnTo>
                    <a:pt x="59910" y="11222"/>
                  </a:lnTo>
                  <a:lnTo>
                    <a:pt x="61258" y="11187"/>
                  </a:lnTo>
                  <a:lnTo>
                    <a:pt x="62576" y="11178"/>
                  </a:lnTo>
                  <a:close/>
                  <a:moveTo>
                    <a:pt x="62276" y="1"/>
                  </a:moveTo>
                  <a:lnTo>
                    <a:pt x="60629" y="18"/>
                  </a:lnTo>
                  <a:lnTo>
                    <a:pt x="59011" y="54"/>
                  </a:lnTo>
                  <a:lnTo>
                    <a:pt x="57394" y="98"/>
                  </a:lnTo>
                  <a:lnTo>
                    <a:pt x="55806" y="151"/>
                  </a:lnTo>
                  <a:lnTo>
                    <a:pt x="54219" y="213"/>
                  </a:lnTo>
                  <a:lnTo>
                    <a:pt x="52631" y="292"/>
                  </a:lnTo>
                  <a:lnTo>
                    <a:pt x="51073" y="381"/>
                  </a:lnTo>
                  <a:lnTo>
                    <a:pt x="49516" y="478"/>
                  </a:lnTo>
                  <a:lnTo>
                    <a:pt x="47988" y="593"/>
                  </a:lnTo>
                  <a:lnTo>
                    <a:pt x="46460" y="717"/>
                  </a:lnTo>
                  <a:lnTo>
                    <a:pt x="44962" y="850"/>
                  </a:lnTo>
                  <a:lnTo>
                    <a:pt x="43465" y="991"/>
                  </a:lnTo>
                  <a:lnTo>
                    <a:pt x="41997" y="1150"/>
                  </a:lnTo>
                  <a:lnTo>
                    <a:pt x="40529" y="1309"/>
                  </a:lnTo>
                  <a:lnTo>
                    <a:pt x="39091" y="1486"/>
                  </a:lnTo>
                  <a:lnTo>
                    <a:pt x="37683" y="1672"/>
                  </a:lnTo>
                  <a:lnTo>
                    <a:pt x="36276" y="1867"/>
                  </a:lnTo>
                  <a:lnTo>
                    <a:pt x="34868" y="2070"/>
                  </a:lnTo>
                  <a:lnTo>
                    <a:pt x="33520" y="2282"/>
                  </a:lnTo>
                  <a:lnTo>
                    <a:pt x="32172" y="2503"/>
                  </a:lnTo>
                  <a:lnTo>
                    <a:pt x="30824" y="2742"/>
                  </a:lnTo>
                  <a:lnTo>
                    <a:pt x="29536" y="2981"/>
                  </a:lnTo>
                  <a:lnTo>
                    <a:pt x="28248" y="3228"/>
                  </a:lnTo>
                  <a:lnTo>
                    <a:pt x="26990" y="3494"/>
                  </a:lnTo>
                  <a:lnTo>
                    <a:pt x="25731" y="3759"/>
                  </a:lnTo>
                  <a:lnTo>
                    <a:pt x="24503" y="4033"/>
                  </a:lnTo>
                  <a:lnTo>
                    <a:pt x="23305" y="4316"/>
                  </a:lnTo>
                  <a:lnTo>
                    <a:pt x="22137" y="4617"/>
                  </a:lnTo>
                  <a:lnTo>
                    <a:pt x="20999" y="4917"/>
                  </a:lnTo>
                  <a:lnTo>
                    <a:pt x="19860" y="5227"/>
                  </a:lnTo>
                  <a:lnTo>
                    <a:pt x="18782" y="5536"/>
                  </a:lnTo>
                  <a:lnTo>
                    <a:pt x="17704" y="5864"/>
                  </a:lnTo>
                  <a:lnTo>
                    <a:pt x="16655" y="6200"/>
                  </a:lnTo>
                  <a:lnTo>
                    <a:pt x="15637" y="6536"/>
                  </a:lnTo>
                  <a:lnTo>
                    <a:pt x="14648" y="6880"/>
                  </a:lnTo>
                  <a:lnTo>
                    <a:pt x="13660" y="7234"/>
                  </a:lnTo>
                  <a:lnTo>
                    <a:pt x="12731" y="7597"/>
                  </a:lnTo>
                  <a:lnTo>
                    <a:pt x="11832" y="7959"/>
                  </a:lnTo>
                  <a:lnTo>
                    <a:pt x="10964" y="8340"/>
                  </a:lnTo>
                  <a:lnTo>
                    <a:pt x="10095" y="8711"/>
                  </a:lnTo>
                  <a:lnTo>
                    <a:pt x="9286" y="9100"/>
                  </a:lnTo>
                  <a:lnTo>
                    <a:pt x="8507" y="9489"/>
                  </a:lnTo>
                  <a:lnTo>
                    <a:pt x="7729" y="9896"/>
                  </a:lnTo>
                  <a:lnTo>
                    <a:pt x="7010" y="10294"/>
                  </a:lnTo>
                  <a:lnTo>
                    <a:pt x="6321" y="10701"/>
                  </a:lnTo>
                  <a:lnTo>
                    <a:pt x="5662" y="11116"/>
                  </a:lnTo>
                  <a:lnTo>
                    <a:pt x="5033" y="11541"/>
                  </a:lnTo>
                  <a:lnTo>
                    <a:pt x="4434" y="11965"/>
                  </a:lnTo>
                  <a:lnTo>
                    <a:pt x="3894" y="12398"/>
                  </a:lnTo>
                  <a:lnTo>
                    <a:pt x="3355" y="12832"/>
                  </a:lnTo>
                  <a:lnTo>
                    <a:pt x="2876" y="13274"/>
                  </a:lnTo>
                  <a:lnTo>
                    <a:pt x="2427" y="13716"/>
                  </a:lnTo>
                  <a:lnTo>
                    <a:pt x="2007" y="14167"/>
                  </a:lnTo>
                  <a:lnTo>
                    <a:pt x="1648" y="14618"/>
                  </a:lnTo>
                  <a:lnTo>
                    <a:pt x="1288" y="15078"/>
                  </a:lnTo>
                  <a:lnTo>
                    <a:pt x="989" y="15538"/>
                  </a:lnTo>
                  <a:lnTo>
                    <a:pt x="719" y="16006"/>
                  </a:lnTo>
                  <a:lnTo>
                    <a:pt x="510" y="16475"/>
                  </a:lnTo>
                  <a:lnTo>
                    <a:pt x="330" y="16944"/>
                  </a:lnTo>
                  <a:lnTo>
                    <a:pt x="180" y="17421"/>
                  </a:lnTo>
                  <a:lnTo>
                    <a:pt x="90" y="17899"/>
                  </a:lnTo>
                  <a:lnTo>
                    <a:pt x="0" y="18385"/>
                  </a:lnTo>
                  <a:lnTo>
                    <a:pt x="0" y="18871"/>
                  </a:lnTo>
                  <a:lnTo>
                    <a:pt x="0" y="19349"/>
                  </a:lnTo>
                  <a:lnTo>
                    <a:pt x="90" y="19835"/>
                  </a:lnTo>
                  <a:lnTo>
                    <a:pt x="180" y="20313"/>
                  </a:lnTo>
                  <a:lnTo>
                    <a:pt x="330" y="20790"/>
                  </a:lnTo>
                  <a:lnTo>
                    <a:pt x="510" y="21259"/>
                  </a:lnTo>
                  <a:lnTo>
                    <a:pt x="719" y="21728"/>
                  </a:lnTo>
                  <a:lnTo>
                    <a:pt x="989" y="22196"/>
                  </a:lnTo>
                  <a:lnTo>
                    <a:pt x="1288" y="22656"/>
                  </a:lnTo>
                  <a:lnTo>
                    <a:pt x="1648" y="23116"/>
                  </a:lnTo>
                  <a:lnTo>
                    <a:pt x="2007" y="23567"/>
                  </a:lnTo>
                  <a:lnTo>
                    <a:pt x="2427" y="24018"/>
                  </a:lnTo>
                  <a:lnTo>
                    <a:pt x="2876" y="24460"/>
                  </a:lnTo>
                  <a:lnTo>
                    <a:pt x="3355" y="24902"/>
                  </a:lnTo>
                  <a:lnTo>
                    <a:pt x="3894" y="25336"/>
                  </a:lnTo>
                  <a:lnTo>
                    <a:pt x="4434" y="25769"/>
                  </a:lnTo>
                  <a:lnTo>
                    <a:pt x="5033" y="26193"/>
                  </a:lnTo>
                  <a:lnTo>
                    <a:pt x="5662" y="26618"/>
                  </a:lnTo>
                  <a:lnTo>
                    <a:pt x="6321" y="27033"/>
                  </a:lnTo>
                  <a:lnTo>
                    <a:pt x="7010" y="27440"/>
                  </a:lnTo>
                  <a:lnTo>
                    <a:pt x="7729" y="27847"/>
                  </a:lnTo>
                  <a:lnTo>
                    <a:pt x="8507" y="28245"/>
                  </a:lnTo>
                  <a:lnTo>
                    <a:pt x="9286" y="28634"/>
                  </a:lnTo>
                  <a:lnTo>
                    <a:pt x="10095" y="29023"/>
                  </a:lnTo>
                  <a:lnTo>
                    <a:pt x="10964" y="29403"/>
                  </a:lnTo>
                  <a:lnTo>
                    <a:pt x="11832" y="29775"/>
                  </a:lnTo>
                  <a:lnTo>
                    <a:pt x="12731" y="30137"/>
                  </a:lnTo>
                  <a:lnTo>
                    <a:pt x="13660" y="30500"/>
                  </a:lnTo>
                  <a:lnTo>
                    <a:pt x="14648" y="30854"/>
                  </a:lnTo>
                  <a:lnTo>
                    <a:pt x="15637" y="31198"/>
                  </a:lnTo>
                  <a:lnTo>
                    <a:pt x="16655" y="31534"/>
                  </a:lnTo>
                  <a:lnTo>
                    <a:pt x="17704" y="31870"/>
                  </a:lnTo>
                  <a:lnTo>
                    <a:pt x="18782" y="32198"/>
                  </a:lnTo>
                  <a:lnTo>
                    <a:pt x="19860" y="32516"/>
                  </a:lnTo>
                  <a:lnTo>
                    <a:pt x="20999" y="32817"/>
                  </a:lnTo>
                  <a:lnTo>
                    <a:pt x="22137" y="33126"/>
                  </a:lnTo>
                  <a:lnTo>
                    <a:pt x="23305" y="33418"/>
                  </a:lnTo>
                  <a:lnTo>
                    <a:pt x="24503" y="33701"/>
                  </a:lnTo>
                  <a:lnTo>
                    <a:pt x="25731" y="33975"/>
                  </a:lnTo>
                  <a:lnTo>
                    <a:pt x="26990" y="34240"/>
                  </a:lnTo>
                  <a:lnTo>
                    <a:pt x="28248" y="34506"/>
                  </a:lnTo>
                  <a:lnTo>
                    <a:pt x="29536" y="34753"/>
                  </a:lnTo>
                  <a:lnTo>
                    <a:pt x="30824" y="34992"/>
                  </a:lnTo>
                  <a:lnTo>
                    <a:pt x="32172" y="35231"/>
                  </a:lnTo>
                  <a:lnTo>
                    <a:pt x="33520" y="35452"/>
                  </a:lnTo>
                  <a:lnTo>
                    <a:pt x="34868" y="35664"/>
                  </a:lnTo>
                  <a:lnTo>
                    <a:pt x="36276" y="35867"/>
                  </a:lnTo>
                  <a:lnTo>
                    <a:pt x="37683" y="36062"/>
                  </a:lnTo>
                  <a:lnTo>
                    <a:pt x="39091" y="36248"/>
                  </a:lnTo>
                  <a:lnTo>
                    <a:pt x="40529" y="36425"/>
                  </a:lnTo>
                  <a:lnTo>
                    <a:pt x="41997" y="36593"/>
                  </a:lnTo>
                  <a:lnTo>
                    <a:pt x="43465" y="36743"/>
                  </a:lnTo>
                  <a:lnTo>
                    <a:pt x="44962" y="36884"/>
                  </a:lnTo>
                  <a:lnTo>
                    <a:pt x="46460" y="37017"/>
                  </a:lnTo>
                  <a:lnTo>
                    <a:pt x="47988" y="37141"/>
                  </a:lnTo>
                  <a:lnTo>
                    <a:pt x="49516" y="37256"/>
                  </a:lnTo>
                  <a:lnTo>
                    <a:pt x="51073" y="37353"/>
                  </a:lnTo>
                  <a:lnTo>
                    <a:pt x="52631" y="37441"/>
                  </a:lnTo>
                  <a:lnTo>
                    <a:pt x="54219" y="37521"/>
                  </a:lnTo>
                  <a:lnTo>
                    <a:pt x="55806" y="37583"/>
                  </a:lnTo>
                  <a:lnTo>
                    <a:pt x="57394" y="37636"/>
                  </a:lnTo>
                  <a:lnTo>
                    <a:pt x="59011" y="37680"/>
                  </a:lnTo>
                  <a:lnTo>
                    <a:pt x="60629" y="37716"/>
                  </a:lnTo>
                  <a:lnTo>
                    <a:pt x="62276" y="37733"/>
                  </a:lnTo>
                  <a:lnTo>
                    <a:pt x="63924" y="37742"/>
                  </a:lnTo>
                  <a:lnTo>
                    <a:pt x="225740" y="37742"/>
                  </a:lnTo>
                  <a:lnTo>
                    <a:pt x="225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-23098450" y="-3766175"/>
              <a:ext cx="532475" cy="92000"/>
            </a:xfrm>
            <a:custGeom>
              <a:avLst/>
              <a:gdLst/>
              <a:ahLst/>
              <a:cxnLst/>
              <a:rect l="l" t="t" r="r" b="b"/>
              <a:pathLst>
                <a:path w="21299" h="3680" extrusionOk="0">
                  <a:moveTo>
                    <a:pt x="1" y="1"/>
                  </a:moveTo>
                  <a:lnTo>
                    <a:pt x="1" y="3679"/>
                  </a:lnTo>
                  <a:lnTo>
                    <a:pt x="15787" y="3679"/>
                  </a:lnTo>
                  <a:lnTo>
                    <a:pt x="16326" y="3662"/>
                  </a:lnTo>
                  <a:lnTo>
                    <a:pt x="16865" y="3626"/>
                  </a:lnTo>
                  <a:lnTo>
                    <a:pt x="17405" y="3591"/>
                  </a:lnTo>
                  <a:lnTo>
                    <a:pt x="17914" y="3538"/>
                  </a:lnTo>
                  <a:lnTo>
                    <a:pt x="18423" y="3476"/>
                  </a:lnTo>
                  <a:lnTo>
                    <a:pt x="18932" y="3396"/>
                  </a:lnTo>
                  <a:lnTo>
                    <a:pt x="19412" y="3308"/>
                  </a:lnTo>
                  <a:lnTo>
                    <a:pt x="19621" y="3264"/>
                  </a:lnTo>
                  <a:lnTo>
                    <a:pt x="19831" y="3211"/>
                  </a:lnTo>
                  <a:lnTo>
                    <a:pt x="20041" y="3149"/>
                  </a:lnTo>
                  <a:lnTo>
                    <a:pt x="20220" y="3078"/>
                  </a:lnTo>
                  <a:lnTo>
                    <a:pt x="20400" y="3007"/>
                  </a:lnTo>
                  <a:lnTo>
                    <a:pt x="20550" y="2928"/>
                  </a:lnTo>
                  <a:lnTo>
                    <a:pt x="20700" y="2839"/>
                  </a:lnTo>
                  <a:lnTo>
                    <a:pt x="20819" y="2751"/>
                  </a:lnTo>
                  <a:lnTo>
                    <a:pt x="20939" y="2654"/>
                  </a:lnTo>
                  <a:lnTo>
                    <a:pt x="21029" y="2556"/>
                  </a:lnTo>
                  <a:lnTo>
                    <a:pt x="21089" y="2450"/>
                  </a:lnTo>
                  <a:lnTo>
                    <a:pt x="21179" y="2335"/>
                  </a:lnTo>
                  <a:lnTo>
                    <a:pt x="21269" y="2088"/>
                  </a:lnTo>
                  <a:lnTo>
                    <a:pt x="21299" y="1822"/>
                  </a:lnTo>
                  <a:lnTo>
                    <a:pt x="21269" y="1584"/>
                  </a:lnTo>
                  <a:lnTo>
                    <a:pt x="21179" y="1371"/>
                  </a:lnTo>
                  <a:lnTo>
                    <a:pt x="21059" y="1168"/>
                  </a:lnTo>
                  <a:lnTo>
                    <a:pt x="20879" y="982"/>
                  </a:lnTo>
                  <a:lnTo>
                    <a:pt x="20670" y="814"/>
                  </a:lnTo>
                  <a:lnTo>
                    <a:pt x="20520" y="744"/>
                  </a:lnTo>
                  <a:lnTo>
                    <a:pt x="20370" y="664"/>
                  </a:lnTo>
                  <a:lnTo>
                    <a:pt x="20220" y="602"/>
                  </a:lnTo>
                  <a:lnTo>
                    <a:pt x="20071" y="540"/>
                  </a:lnTo>
                  <a:lnTo>
                    <a:pt x="19861" y="478"/>
                  </a:lnTo>
                  <a:lnTo>
                    <a:pt x="19681" y="425"/>
                  </a:lnTo>
                  <a:lnTo>
                    <a:pt x="19262" y="319"/>
                  </a:lnTo>
                  <a:lnTo>
                    <a:pt x="18842" y="239"/>
                  </a:lnTo>
                  <a:lnTo>
                    <a:pt x="18393" y="160"/>
                  </a:lnTo>
                  <a:lnTo>
                    <a:pt x="17944" y="107"/>
                  </a:lnTo>
                  <a:lnTo>
                    <a:pt x="17465" y="63"/>
                  </a:lnTo>
                  <a:lnTo>
                    <a:pt x="16955" y="27"/>
                  </a:lnTo>
                  <a:lnTo>
                    <a:pt x="16446" y="10"/>
                  </a:lnTo>
                  <a:lnTo>
                    <a:pt x="159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-23098450" y="-3545750"/>
              <a:ext cx="603625" cy="100600"/>
            </a:xfrm>
            <a:custGeom>
              <a:avLst/>
              <a:gdLst/>
              <a:ahLst/>
              <a:cxnLst/>
              <a:rect l="l" t="t" r="r" b="b"/>
              <a:pathLst>
                <a:path w="24145" h="4024" extrusionOk="0">
                  <a:moveTo>
                    <a:pt x="1" y="0"/>
                  </a:moveTo>
                  <a:lnTo>
                    <a:pt x="1" y="4024"/>
                  </a:lnTo>
                  <a:lnTo>
                    <a:pt x="17614" y="4024"/>
                  </a:lnTo>
                  <a:lnTo>
                    <a:pt x="18303" y="4015"/>
                  </a:lnTo>
                  <a:lnTo>
                    <a:pt x="18932" y="3997"/>
                  </a:lnTo>
                  <a:lnTo>
                    <a:pt x="19561" y="3953"/>
                  </a:lnTo>
                  <a:lnTo>
                    <a:pt x="20160" y="3900"/>
                  </a:lnTo>
                  <a:lnTo>
                    <a:pt x="20730" y="3829"/>
                  </a:lnTo>
                  <a:lnTo>
                    <a:pt x="21269" y="3741"/>
                  </a:lnTo>
                  <a:lnTo>
                    <a:pt x="21778" y="3635"/>
                  </a:lnTo>
                  <a:lnTo>
                    <a:pt x="22257" y="3520"/>
                  </a:lnTo>
                  <a:lnTo>
                    <a:pt x="22497" y="3449"/>
                  </a:lnTo>
                  <a:lnTo>
                    <a:pt x="22707" y="3387"/>
                  </a:lnTo>
                  <a:lnTo>
                    <a:pt x="22916" y="3307"/>
                  </a:lnTo>
                  <a:lnTo>
                    <a:pt x="23096" y="3237"/>
                  </a:lnTo>
                  <a:lnTo>
                    <a:pt x="23246" y="3157"/>
                  </a:lnTo>
                  <a:lnTo>
                    <a:pt x="23396" y="3077"/>
                  </a:lnTo>
                  <a:lnTo>
                    <a:pt x="23545" y="2989"/>
                  </a:lnTo>
                  <a:lnTo>
                    <a:pt x="23665" y="2901"/>
                  </a:lnTo>
                  <a:lnTo>
                    <a:pt x="23875" y="2715"/>
                  </a:lnTo>
                  <a:lnTo>
                    <a:pt x="24025" y="2511"/>
                  </a:lnTo>
                  <a:lnTo>
                    <a:pt x="24115" y="2290"/>
                  </a:lnTo>
                  <a:lnTo>
                    <a:pt x="24144" y="2060"/>
                  </a:lnTo>
                  <a:lnTo>
                    <a:pt x="24115" y="1848"/>
                  </a:lnTo>
                  <a:lnTo>
                    <a:pt x="24055" y="1645"/>
                  </a:lnTo>
                  <a:lnTo>
                    <a:pt x="23905" y="1441"/>
                  </a:lnTo>
                  <a:lnTo>
                    <a:pt x="23755" y="1256"/>
                  </a:lnTo>
                  <a:lnTo>
                    <a:pt x="23515" y="1079"/>
                  </a:lnTo>
                  <a:lnTo>
                    <a:pt x="23246" y="911"/>
                  </a:lnTo>
                  <a:lnTo>
                    <a:pt x="22916" y="743"/>
                  </a:lnTo>
                  <a:lnTo>
                    <a:pt x="22527" y="593"/>
                  </a:lnTo>
                  <a:lnTo>
                    <a:pt x="22137" y="451"/>
                  </a:lnTo>
                  <a:lnTo>
                    <a:pt x="21688" y="336"/>
                  </a:lnTo>
                  <a:lnTo>
                    <a:pt x="21209" y="230"/>
                  </a:lnTo>
                  <a:lnTo>
                    <a:pt x="20700" y="150"/>
                  </a:lnTo>
                  <a:lnTo>
                    <a:pt x="20190" y="89"/>
                  </a:lnTo>
                  <a:lnTo>
                    <a:pt x="19621" y="35"/>
                  </a:lnTo>
                  <a:lnTo>
                    <a:pt x="19052" y="9"/>
                  </a:lnTo>
                  <a:lnTo>
                    <a:pt x="18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-25478350" y="-4040750"/>
              <a:ext cx="9498700" cy="873500"/>
            </a:xfrm>
            <a:custGeom>
              <a:avLst/>
              <a:gdLst/>
              <a:ahLst/>
              <a:cxnLst/>
              <a:rect l="l" t="t" r="r" b="b"/>
              <a:pathLst>
                <a:path w="379948" h="34940" extrusionOk="0">
                  <a:moveTo>
                    <a:pt x="120029" y="5368"/>
                  </a:moveTo>
                  <a:lnTo>
                    <a:pt x="121078" y="5377"/>
                  </a:lnTo>
                  <a:lnTo>
                    <a:pt x="122096" y="5404"/>
                  </a:lnTo>
                  <a:lnTo>
                    <a:pt x="123085" y="5448"/>
                  </a:lnTo>
                  <a:lnTo>
                    <a:pt x="124073" y="5510"/>
                  </a:lnTo>
                  <a:lnTo>
                    <a:pt x="125002" y="5581"/>
                  </a:lnTo>
                  <a:lnTo>
                    <a:pt x="125931" y="5678"/>
                  </a:lnTo>
                  <a:lnTo>
                    <a:pt x="126829" y="5784"/>
                  </a:lnTo>
                  <a:lnTo>
                    <a:pt x="127698" y="5917"/>
                  </a:lnTo>
                  <a:lnTo>
                    <a:pt x="128537" y="6049"/>
                  </a:lnTo>
                  <a:lnTo>
                    <a:pt x="129345" y="6200"/>
                  </a:lnTo>
                  <a:lnTo>
                    <a:pt x="130124" y="6368"/>
                  </a:lnTo>
                  <a:lnTo>
                    <a:pt x="130873" y="6536"/>
                  </a:lnTo>
                  <a:lnTo>
                    <a:pt x="131592" y="6713"/>
                  </a:lnTo>
                  <a:lnTo>
                    <a:pt x="132281" y="6907"/>
                  </a:lnTo>
                  <a:lnTo>
                    <a:pt x="132910" y="7102"/>
                  </a:lnTo>
                  <a:lnTo>
                    <a:pt x="133539" y="7314"/>
                  </a:lnTo>
                  <a:lnTo>
                    <a:pt x="134108" y="7535"/>
                  </a:lnTo>
                  <a:lnTo>
                    <a:pt x="134677" y="7765"/>
                  </a:lnTo>
                  <a:lnTo>
                    <a:pt x="135187" y="7995"/>
                  </a:lnTo>
                  <a:lnTo>
                    <a:pt x="135666" y="8234"/>
                  </a:lnTo>
                  <a:lnTo>
                    <a:pt x="136115" y="8481"/>
                  </a:lnTo>
                  <a:lnTo>
                    <a:pt x="136535" y="8738"/>
                  </a:lnTo>
                  <a:lnTo>
                    <a:pt x="136924" y="9003"/>
                  </a:lnTo>
                  <a:lnTo>
                    <a:pt x="137253" y="9277"/>
                  </a:lnTo>
                  <a:lnTo>
                    <a:pt x="137583" y="9551"/>
                  </a:lnTo>
                  <a:lnTo>
                    <a:pt x="137853" y="9825"/>
                  </a:lnTo>
                  <a:lnTo>
                    <a:pt x="138062" y="10108"/>
                  </a:lnTo>
                  <a:lnTo>
                    <a:pt x="138242" y="10382"/>
                  </a:lnTo>
                  <a:lnTo>
                    <a:pt x="138392" y="10665"/>
                  </a:lnTo>
                  <a:lnTo>
                    <a:pt x="138482" y="10948"/>
                  </a:lnTo>
                  <a:lnTo>
                    <a:pt x="138542" y="11240"/>
                  </a:lnTo>
                  <a:lnTo>
                    <a:pt x="138571" y="11523"/>
                  </a:lnTo>
                  <a:lnTo>
                    <a:pt x="138571" y="11735"/>
                  </a:lnTo>
                  <a:lnTo>
                    <a:pt x="138542" y="11939"/>
                  </a:lnTo>
                  <a:lnTo>
                    <a:pt x="138482" y="12151"/>
                  </a:lnTo>
                  <a:lnTo>
                    <a:pt x="138392" y="12354"/>
                  </a:lnTo>
                  <a:lnTo>
                    <a:pt x="138302" y="12567"/>
                  </a:lnTo>
                  <a:lnTo>
                    <a:pt x="138152" y="12770"/>
                  </a:lnTo>
                  <a:lnTo>
                    <a:pt x="138002" y="12973"/>
                  </a:lnTo>
                  <a:lnTo>
                    <a:pt x="137853" y="13177"/>
                  </a:lnTo>
                  <a:lnTo>
                    <a:pt x="137643" y="13380"/>
                  </a:lnTo>
                  <a:lnTo>
                    <a:pt x="137433" y="13575"/>
                  </a:lnTo>
                  <a:lnTo>
                    <a:pt x="137194" y="13778"/>
                  </a:lnTo>
                  <a:lnTo>
                    <a:pt x="136924" y="13973"/>
                  </a:lnTo>
                  <a:lnTo>
                    <a:pt x="136654" y="14167"/>
                  </a:lnTo>
                  <a:lnTo>
                    <a:pt x="136355" y="14362"/>
                  </a:lnTo>
                  <a:lnTo>
                    <a:pt x="136025" y="14556"/>
                  </a:lnTo>
                  <a:lnTo>
                    <a:pt x="135666" y="14751"/>
                  </a:lnTo>
                  <a:lnTo>
                    <a:pt x="135276" y="14936"/>
                  </a:lnTo>
                  <a:lnTo>
                    <a:pt x="134887" y="15122"/>
                  </a:lnTo>
                  <a:lnTo>
                    <a:pt x="134468" y="15299"/>
                  </a:lnTo>
                  <a:lnTo>
                    <a:pt x="134018" y="15476"/>
                  </a:lnTo>
                  <a:lnTo>
                    <a:pt x="133539" y="15635"/>
                  </a:lnTo>
                  <a:lnTo>
                    <a:pt x="133060" y="15794"/>
                  </a:lnTo>
                  <a:lnTo>
                    <a:pt x="132551" y="15953"/>
                  </a:lnTo>
                  <a:lnTo>
                    <a:pt x="132011" y="16095"/>
                  </a:lnTo>
                  <a:lnTo>
                    <a:pt x="131442" y="16236"/>
                  </a:lnTo>
                  <a:lnTo>
                    <a:pt x="130873" y="16378"/>
                  </a:lnTo>
                  <a:lnTo>
                    <a:pt x="130274" y="16502"/>
                  </a:lnTo>
                  <a:lnTo>
                    <a:pt x="129645" y="16625"/>
                  </a:lnTo>
                  <a:lnTo>
                    <a:pt x="128986" y="16749"/>
                  </a:lnTo>
                  <a:lnTo>
                    <a:pt x="128327" y="16855"/>
                  </a:lnTo>
                  <a:lnTo>
                    <a:pt x="127608" y="16962"/>
                  </a:lnTo>
                  <a:lnTo>
                    <a:pt x="126919" y="17068"/>
                  </a:lnTo>
                  <a:lnTo>
                    <a:pt x="127758" y="17147"/>
                  </a:lnTo>
                  <a:lnTo>
                    <a:pt x="128597" y="17227"/>
                  </a:lnTo>
                  <a:lnTo>
                    <a:pt x="129405" y="17324"/>
                  </a:lnTo>
                  <a:lnTo>
                    <a:pt x="130214" y="17421"/>
                  </a:lnTo>
                  <a:lnTo>
                    <a:pt x="130993" y="17536"/>
                  </a:lnTo>
                  <a:lnTo>
                    <a:pt x="131712" y="17651"/>
                  </a:lnTo>
                  <a:lnTo>
                    <a:pt x="132461" y="17766"/>
                  </a:lnTo>
                  <a:lnTo>
                    <a:pt x="133150" y="17899"/>
                  </a:lnTo>
                  <a:lnTo>
                    <a:pt x="133839" y="18031"/>
                  </a:lnTo>
                  <a:lnTo>
                    <a:pt x="134498" y="18173"/>
                  </a:lnTo>
                  <a:lnTo>
                    <a:pt x="135127" y="18323"/>
                  </a:lnTo>
                  <a:lnTo>
                    <a:pt x="135726" y="18482"/>
                  </a:lnTo>
                  <a:lnTo>
                    <a:pt x="136325" y="18642"/>
                  </a:lnTo>
                  <a:lnTo>
                    <a:pt x="136894" y="18819"/>
                  </a:lnTo>
                  <a:lnTo>
                    <a:pt x="137433" y="18995"/>
                  </a:lnTo>
                  <a:lnTo>
                    <a:pt x="137942" y="19172"/>
                  </a:lnTo>
                  <a:lnTo>
                    <a:pt x="138422" y="19367"/>
                  </a:lnTo>
                  <a:lnTo>
                    <a:pt x="138901" y="19570"/>
                  </a:lnTo>
                  <a:lnTo>
                    <a:pt x="139320" y="19774"/>
                  </a:lnTo>
                  <a:lnTo>
                    <a:pt x="139710" y="19995"/>
                  </a:lnTo>
                  <a:lnTo>
                    <a:pt x="140099" y="20216"/>
                  </a:lnTo>
                  <a:lnTo>
                    <a:pt x="140429" y="20446"/>
                  </a:lnTo>
                  <a:lnTo>
                    <a:pt x="140728" y="20693"/>
                  </a:lnTo>
                  <a:lnTo>
                    <a:pt x="140998" y="20941"/>
                  </a:lnTo>
                  <a:lnTo>
                    <a:pt x="141237" y="21197"/>
                  </a:lnTo>
                  <a:lnTo>
                    <a:pt x="141447" y="21463"/>
                  </a:lnTo>
                  <a:lnTo>
                    <a:pt x="141627" y="21728"/>
                  </a:lnTo>
                  <a:lnTo>
                    <a:pt x="141747" y="22011"/>
                  </a:lnTo>
                  <a:lnTo>
                    <a:pt x="141866" y="22303"/>
                  </a:lnTo>
                  <a:lnTo>
                    <a:pt x="141956" y="22594"/>
                  </a:lnTo>
                  <a:lnTo>
                    <a:pt x="141986" y="22904"/>
                  </a:lnTo>
                  <a:lnTo>
                    <a:pt x="142016" y="23213"/>
                  </a:lnTo>
                  <a:lnTo>
                    <a:pt x="142016" y="23417"/>
                  </a:lnTo>
                  <a:lnTo>
                    <a:pt x="141986" y="23611"/>
                  </a:lnTo>
                  <a:lnTo>
                    <a:pt x="141926" y="23806"/>
                  </a:lnTo>
                  <a:lnTo>
                    <a:pt x="141866" y="24000"/>
                  </a:lnTo>
                  <a:lnTo>
                    <a:pt x="141777" y="24186"/>
                  </a:lnTo>
                  <a:lnTo>
                    <a:pt x="141687" y="24372"/>
                  </a:lnTo>
                  <a:lnTo>
                    <a:pt x="141567" y="24549"/>
                  </a:lnTo>
                  <a:lnTo>
                    <a:pt x="141447" y="24726"/>
                  </a:lnTo>
                  <a:lnTo>
                    <a:pt x="141297" y="24894"/>
                  </a:lnTo>
                  <a:lnTo>
                    <a:pt x="141118" y="25062"/>
                  </a:lnTo>
                  <a:lnTo>
                    <a:pt x="140938" y="25230"/>
                  </a:lnTo>
                  <a:lnTo>
                    <a:pt x="140728" y="25389"/>
                  </a:lnTo>
                  <a:lnTo>
                    <a:pt x="140489" y="25548"/>
                  </a:lnTo>
                  <a:lnTo>
                    <a:pt x="140249" y="25707"/>
                  </a:lnTo>
                  <a:lnTo>
                    <a:pt x="140009" y="25857"/>
                  </a:lnTo>
                  <a:lnTo>
                    <a:pt x="139710" y="26008"/>
                  </a:lnTo>
                  <a:lnTo>
                    <a:pt x="139111" y="26291"/>
                  </a:lnTo>
                  <a:lnTo>
                    <a:pt x="138482" y="26556"/>
                  </a:lnTo>
                  <a:lnTo>
                    <a:pt x="137763" y="26821"/>
                  </a:lnTo>
                  <a:lnTo>
                    <a:pt x="137014" y="27060"/>
                  </a:lnTo>
                  <a:lnTo>
                    <a:pt x="136205" y="27299"/>
                  </a:lnTo>
                  <a:lnTo>
                    <a:pt x="135336" y="27511"/>
                  </a:lnTo>
                  <a:lnTo>
                    <a:pt x="134408" y="27723"/>
                  </a:lnTo>
                  <a:lnTo>
                    <a:pt x="133419" y="27909"/>
                  </a:lnTo>
                  <a:lnTo>
                    <a:pt x="132401" y="28095"/>
                  </a:lnTo>
                  <a:lnTo>
                    <a:pt x="131352" y="28263"/>
                  </a:lnTo>
                  <a:lnTo>
                    <a:pt x="130244" y="28413"/>
                  </a:lnTo>
                  <a:lnTo>
                    <a:pt x="129076" y="28563"/>
                  </a:lnTo>
                  <a:lnTo>
                    <a:pt x="127908" y="28687"/>
                  </a:lnTo>
                  <a:lnTo>
                    <a:pt x="126679" y="28811"/>
                  </a:lnTo>
                  <a:lnTo>
                    <a:pt x="125391" y="28917"/>
                  </a:lnTo>
                  <a:lnTo>
                    <a:pt x="124103" y="29014"/>
                  </a:lnTo>
                  <a:lnTo>
                    <a:pt x="122755" y="29094"/>
                  </a:lnTo>
                  <a:lnTo>
                    <a:pt x="121407" y="29165"/>
                  </a:lnTo>
                  <a:lnTo>
                    <a:pt x="120029" y="29227"/>
                  </a:lnTo>
                  <a:lnTo>
                    <a:pt x="118622" y="29280"/>
                  </a:lnTo>
                  <a:lnTo>
                    <a:pt x="117184" y="29315"/>
                  </a:lnTo>
                  <a:lnTo>
                    <a:pt x="115746" y="29342"/>
                  </a:lnTo>
                  <a:lnTo>
                    <a:pt x="114308" y="29359"/>
                  </a:lnTo>
                  <a:lnTo>
                    <a:pt x="112810" y="29368"/>
                  </a:lnTo>
                  <a:lnTo>
                    <a:pt x="72881" y="29368"/>
                  </a:lnTo>
                  <a:lnTo>
                    <a:pt x="72881" y="5368"/>
                  </a:lnTo>
                  <a:close/>
                  <a:moveTo>
                    <a:pt x="307067" y="5368"/>
                  </a:moveTo>
                  <a:lnTo>
                    <a:pt x="279030" y="21427"/>
                  </a:lnTo>
                  <a:lnTo>
                    <a:pt x="279030" y="29368"/>
                  </a:lnTo>
                  <a:lnTo>
                    <a:pt x="256833" y="29368"/>
                  </a:lnTo>
                  <a:lnTo>
                    <a:pt x="256833" y="21356"/>
                  </a:lnTo>
                  <a:lnTo>
                    <a:pt x="229245" y="5368"/>
                  </a:lnTo>
                  <a:lnTo>
                    <a:pt x="253388" y="5368"/>
                  </a:lnTo>
                  <a:lnTo>
                    <a:pt x="267916" y="15750"/>
                  </a:lnTo>
                  <a:lnTo>
                    <a:pt x="282804" y="5368"/>
                  </a:lnTo>
                  <a:close/>
                  <a:moveTo>
                    <a:pt x="224093" y="5368"/>
                  </a:moveTo>
                  <a:lnTo>
                    <a:pt x="224093" y="17704"/>
                  </a:lnTo>
                  <a:lnTo>
                    <a:pt x="224063" y="18323"/>
                  </a:lnTo>
                  <a:lnTo>
                    <a:pt x="223943" y="18933"/>
                  </a:lnTo>
                  <a:lnTo>
                    <a:pt x="223793" y="19535"/>
                  </a:lnTo>
                  <a:lnTo>
                    <a:pt x="223553" y="20127"/>
                  </a:lnTo>
                  <a:lnTo>
                    <a:pt x="223404" y="20419"/>
                  </a:lnTo>
                  <a:lnTo>
                    <a:pt x="223254" y="20711"/>
                  </a:lnTo>
                  <a:lnTo>
                    <a:pt x="223074" y="20994"/>
                  </a:lnTo>
                  <a:lnTo>
                    <a:pt x="222864" y="21277"/>
                  </a:lnTo>
                  <a:lnTo>
                    <a:pt x="222655" y="21560"/>
                  </a:lnTo>
                  <a:lnTo>
                    <a:pt x="222415" y="21834"/>
                  </a:lnTo>
                  <a:lnTo>
                    <a:pt x="222175" y="22117"/>
                  </a:lnTo>
                  <a:lnTo>
                    <a:pt x="221906" y="22391"/>
                  </a:lnTo>
                  <a:lnTo>
                    <a:pt x="221636" y="22656"/>
                  </a:lnTo>
                  <a:lnTo>
                    <a:pt x="221337" y="22922"/>
                  </a:lnTo>
                  <a:lnTo>
                    <a:pt x="221007" y="23187"/>
                  </a:lnTo>
                  <a:lnTo>
                    <a:pt x="220678" y="23443"/>
                  </a:lnTo>
                  <a:lnTo>
                    <a:pt x="220318" y="23691"/>
                  </a:lnTo>
                  <a:lnTo>
                    <a:pt x="219959" y="23939"/>
                  </a:lnTo>
                  <a:lnTo>
                    <a:pt x="219539" y="24177"/>
                  </a:lnTo>
                  <a:lnTo>
                    <a:pt x="219150" y="24416"/>
                  </a:lnTo>
                  <a:lnTo>
                    <a:pt x="218701" y="24655"/>
                  </a:lnTo>
                  <a:lnTo>
                    <a:pt x="218251" y="24885"/>
                  </a:lnTo>
                  <a:lnTo>
                    <a:pt x="217802" y="25106"/>
                  </a:lnTo>
                  <a:lnTo>
                    <a:pt x="217293" y="25327"/>
                  </a:lnTo>
                  <a:lnTo>
                    <a:pt x="216784" y="25539"/>
                  </a:lnTo>
                  <a:lnTo>
                    <a:pt x="216274" y="25751"/>
                  </a:lnTo>
                  <a:lnTo>
                    <a:pt x="215735" y="25955"/>
                  </a:lnTo>
                  <a:lnTo>
                    <a:pt x="215166" y="26158"/>
                  </a:lnTo>
                  <a:lnTo>
                    <a:pt x="214597" y="26353"/>
                  </a:lnTo>
                  <a:lnTo>
                    <a:pt x="213968" y="26538"/>
                  </a:lnTo>
                  <a:lnTo>
                    <a:pt x="213369" y="26724"/>
                  </a:lnTo>
                  <a:lnTo>
                    <a:pt x="212740" y="26910"/>
                  </a:lnTo>
                  <a:lnTo>
                    <a:pt x="212081" y="27087"/>
                  </a:lnTo>
                  <a:lnTo>
                    <a:pt x="211392" y="27255"/>
                  </a:lnTo>
                  <a:lnTo>
                    <a:pt x="210703" y="27414"/>
                  </a:lnTo>
                  <a:lnTo>
                    <a:pt x="209984" y="27573"/>
                  </a:lnTo>
                  <a:lnTo>
                    <a:pt x="209265" y="27732"/>
                  </a:lnTo>
                  <a:lnTo>
                    <a:pt x="208516" y="27874"/>
                  </a:lnTo>
                  <a:lnTo>
                    <a:pt x="207767" y="28024"/>
                  </a:lnTo>
                  <a:lnTo>
                    <a:pt x="206958" y="28157"/>
                  </a:lnTo>
                  <a:lnTo>
                    <a:pt x="206180" y="28289"/>
                  </a:lnTo>
                  <a:lnTo>
                    <a:pt x="205341" y="28422"/>
                  </a:lnTo>
                  <a:lnTo>
                    <a:pt x="204502" y="28537"/>
                  </a:lnTo>
                  <a:lnTo>
                    <a:pt x="203663" y="28661"/>
                  </a:lnTo>
                  <a:lnTo>
                    <a:pt x="202795" y="28767"/>
                  </a:lnTo>
                  <a:lnTo>
                    <a:pt x="201896" y="28873"/>
                  </a:lnTo>
                  <a:lnTo>
                    <a:pt x="200967" y="28970"/>
                  </a:lnTo>
                  <a:lnTo>
                    <a:pt x="200039" y="29059"/>
                  </a:lnTo>
                  <a:lnTo>
                    <a:pt x="199080" y="29138"/>
                  </a:lnTo>
                  <a:lnTo>
                    <a:pt x="198122" y="29209"/>
                  </a:lnTo>
                  <a:lnTo>
                    <a:pt x="197133" y="29280"/>
                  </a:lnTo>
                  <a:lnTo>
                    <a:pt x="196115" y="29342"/>
                  </a:lnTo>
                  <a:lnTo>
                    <a:pt x="195096" y="29395"/>
                  </a:lnTo>
                  <a:lnTo>
                    <a:pt x="194048" y="29439"/>
                  </a:lnTo>
                  <a:lnTo>
                    <a:pt x="192969" y="29483"/>
                  </a:lnTo>
                  <a:lnTo>
                    <a:pt x="191891" y="29510"/>
                  </a:lnTo>
                  <a:lnTo>
                    <a:pt x="190783" y="29536"/>
                  </a:lnTo>
                  <a:lnTo>
                    <a:pt x="189644" y="29554"/>
                  </a:lnTo>
                  <a:lnTo>
                    <a:pt x="188506" y="29563"/>
                  </a:lnTo>
                  <a:lnTo>
                    <a:pt x="187338" y="29571"/>
                  </a:lnTo>
                  <a:lnTo>
                    <a:pt x="186140" y="29563"/>
                  </a:lnTo>
                  <a:lnTo>
                    <a:pt x="184942" y="29554"/>
                  </a:lnTo>
                  <a:lnTo>
                    <a:pt x="183803" y="29536"/>
                  </a:lnTo>
                  <a:lnTo>
                    <a:pt x="182665" y="29510"/>
                  </a:lnTo>
                  <a:lnTo>
                    <a:pt x="181527" y="29474"/>
                  </a:lnTo>
                  <a:lnTo>
                    <a:pt x="180448" y="29430"/>
                  </a:lnTo>
                  <a:lnTo>
                    <a:pt x="179370" y="29386"/>
                  </a:lnTo>
                  <a:lnTo>
                    <a:pt x="178322" y="29324"/>
                  </a:lnTo>
                  <a:lnTo>
                    <a:pt x="177273" y="29262"/>
                  </a:lnTo>
                  <a:lnTo>
                    <a:pt x="176285" y="29191"/>
                  </a:lnTo>
                  <a:lnTo>
                    <a:pt x="175296" y="29112"/>
                  </a:lnTo>
                  <a:lnTo>
                    <a:pt x="174338" y="29023"/>
                  </a:lnTo>
                  <a:lnTo>
                    <a:pt x="173379" y="28935"/>
                  </a:lnTo>
                  <a:lnTo>
                    <a:pt x="172450" y="28829"/>
                  </a:lnTo>
                  <a:lnTo>
                    <a:pt x="171552" y="28723"/>
                  </a:lnTo>
                  <a:lnTo>
                    <a:pt x="170683" y="28608"/>
                  </a:lnTo>
                  <a:lnTo>
                    <a:pt x="169844" y="28484"/>
                  </a:lnTo>
                  <a:lnTo>
                    <a:pt x="169006" y="28351"/>
                  </a:lnTo>
                  <a:lnTo>
                    <a:pt x="168167" y="28219"/>
                  </a:lnTo>
                  <a:lnTo>
                    <a:pt x="167388" y="28086"/>
                  </a:lnTo>
                  <a:lnTo>
                    <a:pt x="166609" y="27936"/>
                  </a:lnTo>
                  <a:lnTo>
                    <a:pt x="165830" y="27794"/>
                  </a:lnTo>
                  <a:lnTo>
                    <a:pt x="165111" y="27635"/>
                  </a:lnTo>
                  <a:lnTo>
                    <a:pt x="164393" y="27476"/>
                  </a:lnTo>
                  <a:lnTo>
                    <a:pt x="163674" y="27317"/>
                  </a:lnTo>
                  <a:lnTo>
                    <a:pt x="162985" y="27140"/>
                  </a:lnTo>
                  <a:lnTo>
                    <a:pt x="162326" y="26972"/>
                  </a:lnTo>
                  <a:lnTo>
                    <a:pt x="161697" y="26786"/>
                  </a:lnTo>
                  <a:lnTo>
                    <a:pt x="161068" y="26609"/>
                  </a:lnTo>
                  <a:lnTo>
                    <a:pt x="160438" y="26415"/>
                  </a:lnTo>
                  <a:lnTo>
                    <a:pt x="159869" y="26220"/>
                  </a:lnTo>
                  <a:lnTo>
                    <a:pt x="159300" y="26017"/>
                  </a:lnTo>
                  <a:lnTo>
                    <a:pt x="158761" y="25813"/>
                  </a:lnTo>
                  <a:lnTo>
                    <a:pt x="158222" y="25610"/>
                  </a:lnTo>
                  <a:lnTo>
                    <a:pt x="157713" y="25398"/>
                  </a:lnTo>
                  <a:lnTo>
                    <a:pt x="157203" y="25177"/>
                  </a:lnTo>
                  <a:lnTo>
                    <a:pt x="156754" y="24955"/>
                  </a:lnTo>
                  <a:lnTo>
                    <a:pt x="156275" y="24734"/>
                  </a:lnTo>
                  <a:lnTo>
                    <a:pt x="155855" y="24504"/>
                  </a:lnTo>
                  <a:lnTo>
                    <a:pt x="155436" y="24266"/>
                  </a:lnTo>
                  <a:lnTo>
                    <a:pt x="155047" y="24027"/>
                  </a:lnTo>
                  <a:lnTo>
                    <a:pt x="154657" y="23788"/>
                  </a:lnTo>
                  <a:lnTo>
                    <a:pt x="154298" y="23541"/>
                  </a:lnTo>
                  <a:lnTo>
                    <a:pt x="153968" y="23293"/>
                  </a:lnTo>
                  <a:lnTo>
                    <a:pt x="153639" y="23037"/>
                  </a:lnTo>
                  <a:lnTo>
                    <a:pt x="153339" y="22780"/>
                  </a:lnTo>
                  <a:lnTo>
                    <a:pt x="153040" y="22515"/>
                  </a:lnTo>
                  <a:lnTo>
                    <a:pt x="152770" y="22250"/>
                  </a:lnTo>
                  <a:lnTo>
                    <a:pt x="152291" y="21710"/>
                  </a:lnTo>
                  <a:lnTo>
                    <a:pt x="151871" y="21162"/>
                  </a:lnTo>
                  <a:lnTo>
                    <a:pt x="151512" y="20605"/>
                  </a:lnTo>
                  <a:lnTo>
                    <a:pt x="151242" y="20039"/>
                  </a:lnTo>
                  <a:lnTo>
                    <a:pt x="151003" y="19473"/>
                  </a:lnTo>
                  <a:lnTo>
                    <a:pt x="150853" y="18889"/>
                  </a:lnTo>
                  <a:lnTo>
                    <a:pt x="150733" y="18306"/>
                  </a:lnTo>
                  <a:lnTo>
                    <a:pt x="150703" y="17704"/>
                  </a:lnTo>
                  <a:lnTo>
                    <a:pt x="150703" y="5368"/>
                  </a:lnTo>
                  <a:lnTo>
                    <a:pt x="173049" y="5368"/>
                  </a:lnTo>
                  <a:lnTo>
                    <a:pt x="173049" y="17704"/>
                  </a:lnTo>
                  <a:lnTo>
                    <a:pt x="173049" y="18005"/>
                  </a:lnTo>
                  <a:lnTo>
                    <a:pt x="173079" y="18297"/>
                  </a:lnTo>
                  <a:lnTo>
                    <a:pt x="173139" y="18580"/>
                  </a:lnTo>
                  <a:lnTo>
                    <a:pt x="173229" y="18872"/>
                  </a:lnTo>
                  <a:lnTo>
                    <a:pt x="173349" y="19155"/>
                  </a:lnTo>
                  <a:lnTo>
                    <a:pt x="173499" y="19438"/>
                  </a:lnTo>
                  <a:lnTo>
                    <a:pt x="173649" y="19712"/>
                  </a:lnTo>
                  <a:lnTo>
                    <a:pt x="173828" y="19986"/>
                  </a:lnTo>
                  <a:lnTo>
                    <a:pt x="174038" y="20260"/>
                  </a:lnTo>
                  <a:lnTo>
                    <a:pt x="174308" y="20516"/>
                  </a:lnTo>
                  <a:lnTo>
                    <a:pt x="174577" y="20773"/>
                  </a:lnTo>
                  <a:lnTo>
                    <a:pt x="174877" y="21020"/>
                  </a:lnTo>
                  <a:lnTo>
                    <a:pt x="175206" y="21259"/>
                  </a:lnTo>
                  <a:lnTo>
                    <a:pt x="175566" y="21480"/>
                  </a:lnTo>
                  <a:lnTo>
                    <a:pt x="175925" y="21701"/>
                  </a:lnTo>
                  <a:lnTo>
                    <a:pt x="176345" y="21914"/>
                  </a:lnTo>
                  <a:lnTo>
                    <a:pt x="176794" y="22117"/>
                  </a:lnTo>
                  <a:lnTo>
                    <a:pt x="177273" y="22311"/>
                  </a:lnTo>
                  <a:lnTo>
                    <a:pt x="177782" y="22488"/>
                  </a:lnTo>
                  <a:lnTo>
                    <a:pt x="178322" y="22656"/>
                  </a:lnTo>
                  <a:lnTo>
                    <a:pt x="178891" y="22816"/>
                  </a:lnTo>
                  <a:lnTo>
                    <a:pt x="179490" y="22966"/>
                  </a:lnTo>
                  <a:lnTo>
                    <a:pt x="180119" y="23107"/>
                  </a:lnTo>
                  <a:lnTo>
                    <a:pt x="180748" y="23231"/>
                  </a:lnTo>
                  <a:lnTo>
                    <a:pt x="181467" y="23346"/>
                  </a:lnTo>
                  <a:lnTo>
                    <a:pt x="182186" y="23443"/>
                  </a:lnTo>
                  <a:lnTo>
                    <a:pt x="182935" y="23532"/>
                  </a:lnTo>
                  <a:lnTo>
                    <a:pt x="183743" y="23603"/>
                  </a:lnTo>
                  <a:lnTo>
                    <a:pt x="184582" y="23656"/>
                  </a:lnTo>
                  <a:lnTo>
                    <a:pt x="185481" y="23691"/>
                  </a:lnTo>
                  <a:lnTo>
                    <a:pt x="186379" y="23717"/>
                  </a:lnTo>
                  <a:lnTo>
                    <a:pt x="187338" y="23726"/>
                  </a:lnTo>
                  <a:lnTo>
                    <a:pt x="188296" y="23717"/>
                  </a:lnTo>
                  <a:lnTo>
                    <a:pt x="189225" y="23691"/>
                  </a:lnTo>
                  <a:lnTo>
                    <a:pt x="190094" y="23656"/>
                  </a:lnTo>
                  <a:lnTo>
                    <a:pt x="190962" y="23594"/>
                  </a:lnTo>
                  <a:lnTo>
                    <a:pt x="191771" y="23523"/>
                  </a:lnTo>
                  <a:lnTo>
                    <a:pt x="192550" y="23435"/>
                  </a:lnTo>
                  <a:lnTo>
                    <a:pt x="193269" y="23337"/>
                  </a:lnTo>
                  <a:lnTo>
                    <a:pt x="193988" y="23213"/>
                  </a:lnTo>
                  <a:lnTo>
                    <a:pt x="194647" y="23081"/>
                  </a:lnTo>
                  <a:lnTo>
                    <a:pt x="195306" y="22939"/>
                  </a:lnTo>
                  <a:lnTo>
                    <a:pt x="195905" y="22789"/>
                  </a:lnTo>
                  <a:lnTo>
                    <a:pt x="196474" y="22630"/>
                  </a:lnTo>
                  <a:lnTo>
                    <a:pt x="197013" y="22453"/>
                  </a:lnTo>
                  <a:lnTo>
                    <a:pt x="197523" y="22276"/>
                  </a:lnTo>
                  <a:lnTo>
                    <a:pt x="198002" y="22082"/>
                  </a:lnTo>
                  <a:lnTo>
                    <a:pt x="198451" y="21878"/>
                  </a:lnTo>
                  <a:lnTo>
                    <a:pt x="198871" y="21666"/>
                  </a:lnTo>
                  <a:lnTo>
                    <a:pt x="199260" y="21454"/>
                  </a:lnTo>
                  <a:lnTo>
                    <a:pt x="199619" y="21224"/>
                  </a:lnTo>
                  <a:lnTo>
                    <a:pt x="199949" y="20985"/>
                  </a:lnTo>
                  <a:lnTo>
                    <a:pt x="200248" y="20746"/>
                  </a:lnTo>
                  <a:lnTo>
                    <a:pt x="200518" y="20499"/>
                  </a:lnTo>
                  <a:lnTo>
                    <a:pt x="200758" y="20233"/>
                  </a:lnTo>
                  <a:lnTo>
                    <a:pt x="200967" y="19968"/>
                  </a:lnTo>
                  <a:lnTo>
                    <a:pt x="201147" y="19703"/>
                  </a:lnTo>
                  <a:lnTo>
                    <a:pt x="201327" y="19429"/>
                  </a:lnTo>
                  <a:lnTo>
                    <a:pt x="201447" y="19146"/>
                  </a:lnTo>
                  <a:lnTo>
                    <a:pt x="201566" y="18863"/>
                  </a:lnTo>
                  <a:lnTo>
                    <a:pt x="201656" y="18580"/>
                  </a:lnTo>
                  <a:lnTo>
                    <a:pt x="201716" y="18288"/>
                  </a:lnTo>
                  <a:lnTo>
                    <a:pt x="201746" y="18005"/>
                  </a:lnTo>
                  <a:lnTo>
                    <a:pt x="201776" y="17704"/>
                  </a:lnTo>
                  <a:lnTo>
                    <a:pt x="201776" y="5368"/>
                  </a:lnTo>
                  <a:close/>
                  <a:moveTo>
                    <a:pt x="59161" y="1"/>
                  </a:moveTo>
                  <a:lnTo>
                    <a:pt x="57634" y="10"/>
                  </a:lnTo>
                  <a:lnTo>
                    <a:pt x="56136" y="27"/>
                  </a:lnTo>
                  <a:lnTo>
                    <a:pt x="54638" y="54"/>
                  </a:lnTo>
                  <a:lnTo>
                    <a:pt x="53140" y="89"/>
                  </a:lnTo>
                  <a:lnTo>
                    <a:pt x="51672" y="142"/>
                  </a:lnTo>
                  <a:lnTo>
                    <a:pt x="50175" y="204"/>
                  </a:lnTo>
                  <a:lnTo>
                    <a:pt x="48737" y="275"/>
                  </a:lnTo>
                  <a:lnTo>
                    <a:pt x="47269" y="355"/>
                  </a:lnTo>
                  <a:lnTo>
                    <a:pt x="45861" y="452"/>
                  </a:lnTo>
                  <a:lnTo>
                    <a:pt x="44423" y="558"/>
                  </a:lnTo>
                  <a:lnTo>
                    <a:pt x="43016" y="664"/>
                  </a:lnTo>
                  <a:lnTo>
                    <a:pt x="41608" y="788"/>
                  </a:lnTo>
                  <a:lnTo>
                    <a:pt x="40230" y="921"/>
                  </a:lnTo>
                  <a:lnTo>
                    <a:pt x="38882" y="1062"/>
                  </a:lnTo>
                  <a:lnTo>
                    <a:pt x="37534" y="1221"/>
                  </a:lnTo>
                  <a:lnTo>
                    <a:pt x="36186" y="1380"/>
                  </a:lnTo>
                  <a:lnTo>
                    <a:pt x="34868" y="1548"/>
                  </a:lnTo>
                  <a:lnTo>
                    <a:pt x="33580" y="1734"/>
                  </a:lnTo>
                  <a:lnTo>
                    <a:pt x="32292" y="1920"/>
                  </a:lnTo>
                  <a:lnTo>
                    <a:pt x="31034" y="2114"/>
                  </a:lnTo>
                  <a:lnTo>
                    <a:pt x="29776" y="2327"/>
                  </a:lnTo>
                  <a:lnTo>
                    <a:pt x="28547" y="2539"/>
                  </a:lnTo>
                  <a:lnTo>
                    <a:pt x="27319" y="2760"/>
                  </a:lnTo>
                  <a:lnTo>
                    <a:pt x="26151" y="2999"/>
                  </a:lnTo>
                  <a:lnTo>
                    <a:pt x="24983" y="3237"/>
                  </a:lnTo>
                  <a:lnTo>
                    <a:pt x="23814" y="3485"/>
                  </a:lnTo>
                  <a:lnTo>
                    <a:pt x="22706" y="3741"/>
                  </a:lnTo>
                  <a:lnTo>
                    <a:pt x="21598" y="4007"/>
                  </a:lnTo>
                  <a:lnTo>
                    <a:pt x="20490" y="4272"/>
                  </a:lnTo>
                  <a:lnTo>
                    <a:pt x="19441" y="4555"/>
                  </a:lnTo>
                  <a:lnTo>
                    <a:pt x="18393" y="4838"/>
                  </a:lnTo>
                  <a:lnTo>
                    <a:pt x="17374" y="5130"/>
                  </a:lnTo>
                  <a:lnTo>
                    <a:pt x="16386" y="5430"/>
                  </a:lnTo>
                  <a:lnTo>
                    <a:pt x="15427" y="5740"/>
                  </a:lnTo>
                  <a:lnTo>
                    <a:pt x="14469" y="6058"/>
                  </a:lnTo>
                  <a:lnTo>
                    <a:pt x="13540" y="6377"/>
                  </a:lnTo>
                  <a:lnTo>
                    <a:pt x="12671" y="6704"/>
                  </a:lnTo>
                  <a:lnTo>
                    <a:pt x="11803" y="7040"/>
                  </a:lnTo>
                  <a:lnTo>
                    <a:pt x="10964" y="7376"/>
                  </a:lnTo>
                  <a:lnTo>
                    <a:pt x="10125" y="7721"/>
                  </a:lnTo>
                  <a:lnTo>
                    <a:pt x="9346" y="8074"/>
                  </a:lnTo>
                  <a:lnTo>
                    <a:pt x="8597" y="8428"/>
                  </a:lnTo>
                  <a:lnTo>
                    <a:pt x="7849" y="8791"/>
                  </a:lnTo>
                  <a:lnTo>
                    <a:pt x="7160" y="9162"/>
                  </a:lnTo>
                  <a:lnTo>
                    <a:pt x="6501" y="9533"/>
                  </a:lnTo>
                  <a:lnTo>
                    <a:pt x="5842" y="9914"/>
                  </a:lnTo>
                  <a:lnTo>
                    <a:pt x="5242" y="10294"/>
                  </a:lnTo>
                  <a:lnTo>
                    <a:pt x="4673" y="10683"/>
                  </a:lnTo>
                  <a:lnTo>
                    <a:pt x="4104" y="11081"/>
                  </a:lnTo>
                  <a:lnTo>
                    <a:pt x="3595" y="11479"/>
                  </a:lnTo>
                  <a:lnTo>
                    <a:pt x="3116" y="11886"/>
                  </a:lnTo>
                  <a:lnTo>
                    <a:pt x="2666" y="12292"/>
                  </a:lnTo>
                  <a:lnTo>
                    <a:pt x="2247" y="12699"/>
                  </a:lnTo>
                  <a:lnTo>
                    <a:pt x="1858" y="13115"/>
                  </a:lnTo>
                  <a:lnTo>
                    <a:pt x="1528" y="13539"/>
                  </a:lnTo>
                  <a:lnTo>
                    <a:pt x="1199" y="13964"/>
                  </a:lnTo>
                  <a:lnTo>
                    <a:pt x="929" y="14388"/>
                  </a:lnTo>
                  <a:lnTo>
                    <a:pt x="689" y="14822"/>
                  </a:lnTo>
                  <a:lnTo>
                    <a:pt x="480" y="15255"/>
                  </a:lnTo>
                  <a:lnTo>
                    <a:pt x="300" y="15688"/>
                  </a:lnTo>
                  <a:lnTo>
                    <a:pt x="180" y="16130"/>
                  </a:lnTo>
                  <a:lnTo>
                    <a:pt x="60" y="16572"/>
                  </a:lnTo>
                  <a:lnTo>
                    <a:pt x="0" y="17023"/>
                  </a:lnTo>
                  <a:lnTo>
                    <a:pt x="0" y="17474"/>
                  </a:lnTo>
                  <a:lnTo>
                    <a:pt x="0" y="17917"/>
                  </a:lnTo>
                  <a:lnTo>
                    <a:pt x="60" y="18368"/>
                  </a:lnTo>
                  <a:lnTo>
                    <a:pt x="180" y="18810"/>
                  </a:lnTo>
                  <a:lnTo>
                    <a:pt x="300" y="19252"/>
                  </a:lnTo>
                  <a:lnTo>
                    <a:pt x="480" y="19685"/>
                  </a:lnTo>
                  <a:lnTo>
                    <a:pt x="689" y="20118"/>
                  </a:lnTo>
                  <a:lnTo>
                    <a:pt x="929" y="20552"/>
                  </a:lnTo>
                  <a:lnTo>
                    <a:pt x="1199" y="20976"/>
                  </a:lnTo>
                  <a:lnTo>
                    <a:pt x="1528" y="21401"/>
                  </a:lnTo>
                  <a:lnTo>
                    <a:pt x="1858" y="21825"/>
                  </a:lnTo>
                  <a:lnTo>
                    <a:pt x="2247" y="22241"/>
                  </a:lnTo>
                  <a:lnTo>
                    <a:pt x="2666" y="22647"/>
                  </a:lnTo>
                  <a:lnTo>
                    <a:pt x="3116" y="23054"/>
                  </a:lnTo>
                  <a:lnTo>
                    <a:pt x="3595" y="23461"/>
                  </a:lnTo>
                  <a:lnTo>
                    <a:pt x="4104" y="23859"/>
                  </a:lnTo>
                  <a:lnTo>
                    <a:pt x="4673" y="24257"/>
                  </a:lnTo>
                  <a:lnTo>
                    <a:pt x="5242" y="24646"/>
                  </a:lnTo>
                  <a:lnTo>
                    <a:pt x="5842" y="25026"/>
                  </a:lnTo>
                  <a:lnTo>
                    <a:pt x="6501" y="25406"/>
                  </a:lnTo>
                  <a:lnTo>
                    <a:pt x="7160" y="25778"/>
                  </a:lnTo>
                  <a:lnTo>
                    <a:pt x="7849" y="26149"/>
                  </a:lnTo>
                  <a:lnTo>
                    <a:pt x="8597" y="26512"/>
                  </a:lnTo>
                  <a:lnTo>
                    <a:pt x="9346" y="26866"/>
                  </a:lnTo>
                  <a:lnTo>
                    <a:pt x="10125" y="27219"/>
                  </a:lnTo>
                  <a:lnTo>
                    <a:pt x="10964" y="27564"/>
                  </a:lnTo>
                  <a:lnTo>
                    <a:pt x="11803" y="27909"/>
                  </a:lnTo>
                  <a:lnTo>
                    <a:pt x="12671" y="28236"/>
                  </a:lnTo>
                  <a:lnTo>
                    <a:pt x="13540" y="28563"/>
                  </a:lnTo>
                  <a:lnTo>
                    <a:pt x="14469" y="28882"/>
                  </a:lnTo>
                  <a:lnTo>
                    <a:pt x="15427" y="29200"/>
                  </a:lnTo>
                  <a:lnTo>
                    <a:pt x="16386" y="29510"/>
                  </a:lnTo>
                  <a:lnTo>
                    <a:pt x="17374" y="29810"/>
                  </a:lnTo>
                  <a:lnTo>
                    <a:pt x="18393" y="30102"/>
                  </a:lnTo>
                  <a:lnTo>
                    <a:pt x="19441" y="30385"/>
                  </a:lnTo>
                  <a:lnTo>
                    <a:pt x="20490" y="30668"/>
                  </a:lnTo>
                  <a:lnTo>
                    <a:pt x="21598" y="30933"/>
                  </a:lnTo>
                  <a:lnTo>
                    <a:pt x="22706" y="31199"/>
                  </a:lnTo>
                  <a:lnTo>
                    <a:pt x="23814" y="31455"/>
                  </a:lnTo>
                  <a:lnTo>
                    <a:pt x="24983" y="31703"/>
                  </a:lnTo>
                  <a:lnTo>
                    <a:pt x="26151" y="31941"/>
                  </a:lnTo>
                  <a:lnTo>
                    <a:pt x="27319" y="32180"/>
                  </a:lnTo>
                  <a:lnTo>
                    <a:pt x="28547" y="32401"/>
                  </a:lnTo>
                  <a:lnTo>
                    <a:pt x="29776" y="32613"/>
                  </a:lnTo>
                  <a:lnTo>
                    <a:pt x="31034" y="32826"/>
                  </a:lnTo>
                  <a:lnTo>
                    <a:pt x="32292" y="33020"/>
                  </a:lnTo>
                  <a:lnTo>
                    <a:pt x="33580" y="33206"/>
                  </a:lnTo>
                  <a:lnTo>
                    <a:pt x="34868" y="33392"/>
                  </a:lnTo>
                  <a:lnTo>
                    <a:pt x="36186" y="33560"/>
                  </a:lnTo>
                  <a:lnTo>
                    <a:pt x="37534" y="33719"/>
                  </a:lnTo>
                  <a:lnTo>
                    <a:pt x="38882" y="33878"/>
                  </a:lnTo>
                  <a:lnTo>
                    <a:pt x="40230" y="34019"/>
                  </a:lnTo>
                  <a:lnTo>
                    <a:pt x="41608" y="34152"/>
                  </a:lnTo>
                  <a:lnTo>
                    <a:pt x="43016" y="34276"/>
                  </a:lnTo>
                  <a:lnTo>
                    <a:pt x="44423" y="34382"/>
                  </a:lnTo>
                  <a:lnTo>
                    <a:pt x="45861" y="34488"/>
                  </a:lnTo>
                  <a:lnTo>
                    <a:pt x="47269" y="34585"/>
                  </a:lnTo>
                  <a:lnTo>
                    <a:pt x="48737" y="34665"/>
                  </a:lnTo>
                  <a:lnTo>
                    <a:pt x="50175" y="34736"/>
                  </a:lnTo>
                  <a:lnTo>
                    <a:pt x="51672" y="34798"/>
                  </a:lnTo>
                  <a:lnTo>
                    <a:pt x="53140" y="34851"/>
                  </a:lnTo>
                  <a:lnTo>
                    <a:pt x="54638" y="34886"/>
                  </a:lnTo>
                  <a:lnTo>
                    <a:pt x="56136" y="34913"/>
                  </a:lnTo>
                  <a:lnTo>
                    <a:pt x="57634" y="34930"/>
                  </a:lnTo>
                  <a:lnTo>
                    <a:pt x="59161" y="34939"/>
                  </a:lnTo>
                  <a:lnTo>
                    <a:pt x="320787" y="34939"/>
                  </a:lnTo>
                  <a:lnTo>
                    <a:pt x="322314" y="34930"/>
                  </a:lnTo>
                  <a:lnTo>
                    <a:pt x="323812" y="34913"/>
                  </a:lnTo>
                  <a:lnTo>
                    <a:pt x="325310" y="34886"/>
                  </a:lnTo>
                  <a:lnTo>
                    <a:pt x="326808" y="34851"/>
                  </a:lnTo>
                  <a:lnTo>
                    <a:pt x="328275" y="34798"/>
                  </a:lnTo>
                  <a:lnTo>
                    <a:pt x="329773" y="34736"/>
                  </a:lnTo>
                  <a:lnTo>
                    <a:pt x="331211" y="34665"/>
                  </a:lnTo>
                  <a:lnTo>
                    <a:pt x="332679" y="34585"/>
                  </a:lnTo>
                  <a:lnTo>
                    <a:pt x="334087" y="34488"/>
                  </a:lnTo>
                  <a:lnTo>
                    <a:pt x="335525" y="34382"/>
                  </a:lnTo>
                  <a:lnTo>
                    <a:pt x="336932" y="34276"/>
                  </a:lnTo>
                  <a:lnTo>
                    <a:pt x="338340" y="34152"/>
                  </a:lnTo>
                  <a:lnTo>
                    <a:pt x="339718" y="34019"/>
                  </a:lnTo>
                  <a:lnTo>
                    <a:pt x="341066" y="33878"/>
                  </a:lnTo>
                  <a:lnTo>
                    <a:pt x="342414" y="33719"/>
                  </a:lnTo>
                  <a:lnTo>
                    <a:pt x="343762" y="33560"/>
                  </a:lnTo>
                  <a:lnTo>
                    <a:pt x="345080" y="33392"/>
                  </a:lnTo>
                  <a:lnTo>
                    <a:pt x="346368" y="33206"/>
                  </a:lnTo>
                  <a:lnTo>
                    <a:pt x="347656" y="33020"/>
                  </a:lnTo>
                  <a:lnTo>
                    <a:pt x="348914" y="32826"/>
                  </a:lnTo>
                  <a:lnTo>
                    <a:pt x="350172" y="32613"/>
                  </a:lnTo>
                  <a:lnTo>
                    <a:pt x="351401" y="32401"/>
                  </a:lnTo>
                  <a:lnTo>
                    <a:pt x="352629" y="32180"/>
                  </a:lnTo>
                  <a:lnTo>
                    <a:pt x="353797" y="31941"/>
                  </a:lnTo>
                  <a:lnTo>
                    <a:pt x="354965" y="31703"/>
                  </a:lnTo>
                  <a:lnTo>
                    <a:pt x="356133" y="31455"/>
                  </a:lnTo>
                  <a:lnTo>
                    <a:pt x="357242" y="31199"/>
                  </a:lnTo>
                  <a:lnTo>
                    <a:pt x="358350" y="30933"/>
                  </a:lnTo>
                  <a:lnTo>
                    <a:pt x="359458" y="30668"/>
                  </a:lnTo>
                  <a:lnTo>
                    <a:pt x="360507" y="30385"/>
                  </a:lnTo>
                  <a:lnTo>
                    <a:pt x="361555" y="30102"/>
                  </a:lnTo>
                  <a:lnTo>
                    <a:pt x="362574" y="29810"/>
                  </a:lnTo>
                  <a:lnTo>
                    <a:pt x="363562" y="29510"/>
                  </a:lnTo>
                  <a:lnTo>
                    <a:pt x="364521" y="29200"/>
                  </a:lnTo>
                  <a:lnTo>
                    <a:pt x="365479" y="28882"/>
                  </a:lnTo>
                  <a:lnTo>
                    <a:pt x="366408" y="28563"/>
                  </a:lnTo>
                  <a:lnTo>
                    <a:pt x="367277" y="28236"/>
                  </a:lnTo>
                  <a:lnTo>
                    <a:pt x="368145" y="27909"/>
                  </a:lnTo>
                  <a:lnTo>
                    <a:pt x="368984" y="27564"/>
                  </a:lnTo>
                  <a:lnTo>
                    <a:pt x="369823" y="27219"/>
                  </a:lnTo>
                  <a:lnTo>
                    <a:pt x="370602" y="26866"/>
                  </a:lnTo>
                  <a:lnTo>
                    <a:pt x="371350" y="26512"/>
                  </a:lnTo>
                  <a:lnTo>
                    <a:pt x="372099" y="26149"/>
                  </a:lnTo>
                  <a:lnTo>
                    <a:pt x="372788" y="25778"/>
                  </a:lnTo>
                  <a:lnTo>
                    <a:pt x="373447" y="25406"/>
                  </a:lnTo>
                  <a:lnTo>
                    <a:pt x="374106" y="25026"/>
                  </a:lnTo>
                  <a:lnTo>
                    <a:pt x="374705" y="24646"/>
                  </a:lnTo>
                  <a:lnTo>
                    <a:pt x="375275" y="24257"/>
                  </a:lnTo>
                  <a:lnTo>
                    <a:pt x="375844" y="23859"/>
                  </a:lnTo>
                  <a:lnTo>
                    <a:pt x="376353" y="23461"/>
                  </a:lnTo>
                  <a:lnTo>
                    <a:pt x="376832" y="23054"/>
                  </a:lnTo>
                  <a:lnTo>
                    <a:pt x="377282" y="22647"/>
                  </a:lnTo>
                  <a:lnTo>
                    <a:pt x="377701" y="22241"/>
                  </a:lnTo>
                  <a:lnTo>
                    <a:pt x="378090" y="21825"/>
                  </a:lnTo>
                  <a:lnTo>
                    <a:pt x="378420" y="21401"/>
                  </a:lnTo>
                  <a:lnTo>
                    <a:pt x="378749" y="20976"/>
                  </a:lnTo>
                  <a:lnTo>
                    <a:pt x="379019" y="20552"/>
                  </a:lnTo>
                  <a:lnTo>
                    <a:pt x="379259" y="20118"/>
                  </a:lnTo>
                  <a:lnTo>
                    <a:pt x="379468" y="19685"/>
                  </a:lnTo>
                  <a:lnTo>
                    <a:pt x="379648" y="19252"/>
                  </a:lnTo>
                  <a:lnTo>
                    <a:pt x="379768" y="18810"/>
                  </a:lnTo>
                  <a:lnTo>
                    <a:pt x="379888" y="18368"/>
                  </a:lnTo>
                  <a:lnTo>
                    <a:pt x="379948" y="17917"/>
                  </a:lnTo>
                  <a:lnTo>
                    <a:pt x="379948" y="17474"/>
                  </a:lnTo>
                  <a:lnTo>
                    <a:pt x="379948" y="17023"/>
                  </a:lnTo>
                  <a:lnTo>
                    <a:pt x="379888" y="16572"/>
                  </a:lnTo>
                  <a:lnTo>
                    <a:pt x="379768" y="16130"/>
                  </a:lnTo>
                  <a:lnTo>
                    <a:pt x="379648" y="15688"/>
                  </a:lnTo>
                  <a:lnTo>
                    <a:pt x="379468" y="15255"/>
                  </a:lnTo>
                  <a:lnTo>
                    <a:pt x="379259" y="14822"/>
                  </a:lnTo>
                  <a:lnTo>
                    <a:pt x="379019" y="14388"/>
                  </a:lnTo>
                  <a:lnTo>
                    <a:pt x="378749" y="13964"/>
                  </a:lnTo>
                  <a:lnTo>
                    <a:pt x="378420" y="13539"/>
                  </a:lnTo>
                  <a:lnTo>
                    <a:pt x="378090" y="13115"/>
                  </a:lnTo>
                  <a:lnTo>
                    <a:pt x="377701" y="12699"/>
                  </a:lnTo>
                  <a:lnTo>
                    <a:pt x="377282" y="12292"/>
                  </a:lnTo>
                  <a:lnTo>
                    <a:pt x="376832" y="11886"/>
                  </a:lnTo>
                  <a:lnTo>
                    <a:pt x="376353" y="11479"/>
                  </a:lnTo>
                  <a:lnTo>
                    <a:pt x="375844" y="11081"/>
                  </a:lnTo>
                  <a:lnTo>
                    <a:pt x="375275" y="10683"/>
                  </a:lnTo>
                  <a:lnTo>
                    <a:pt x="374705" y="10294"/>
                  </a:lnTo>
                  <a:lnTo>
                    <a:pt x="374106" y="9914"/>
                  </a:lnTo>
                  <a:lnTo>
                    <a:pt x="373447" y="9533"/>
                  </a:lnTo>
                  <a:lnTo>
                    <a:pt x="372788" y="9162"/>
                  </a:lnTo>
                  <a:lnTo>
                    <a:pt x="372099" y="8791"/>
                  </a:lnTo>
                  <a:lnTo>
                    <a:pt x="371350" y="8428"/>
                  </a:lnTo>
                  <a:lnTo>
                    <a:pt x="370602" y="8074"/>
                  </a:lnTo>
                  <a:lnTo>
                    <a:pt x="369823" y="7721"/>
                  </a:lnTo>
                  <a:lnTo>
                    <a:pt x="368984" y="7376"/>
                  </a:lnTo>
                  <a:lnTo>
                    <a:pt x="368145" y="7040"/>
                  </a:lnTo>
                  <a:lnTo>
                    <a:pt x="367277" y="6704"/>
                  </a:lnTo>
                  <a:lnTo>
                    <a:pt x="366408" y="6377"/>
                  </a:lnTo>
                  <a:lnTo>
                    <a:pt x="365479" y="6058"/>
                  </a:lnTo>
                  <a:lnTo>
                    <a:pt x="364521" y="5740"/>
                  </a:lnTo>
                  <a:lnTo>
                    <a:pt x="363562" y="5430"/>
                  </a:lnTo>
                  <a:lnTo>
                    <a:pt x="362574" y="5130"/>
                  </a:lnTo>
                  <a:lnTo>
                    <a:pt x="361555" y="4838"/>
                  </a:lnTo>
                  <a:lnTo>
                    <a:pt x="360507" y="4555"/>
                  </a:lnTo>
                  <a:lnTo>
                    <a:pt x="359458" y="4272"/>
                  </a:lnTo>
                  <a:lnTo>
                    <a:pt x="358350" y="4007"/>
                  </a:lnTo>
                  <a:lnTo>
                    <a:pt x="357242" y="3741"/>
                  </a:lnTo>
                  <a:lnTo>
                    <a:pt x="356133" y="3485"/>
                  </a:lnTo>
                  <a:lnTo>
                    <a:pt x="354965" y="3237"/>
                  </a:lnTo>
                  <a:lnTo>
                    <a:pt x="353797" y="2999"/>
                  </a:lnTo>
                  <a:lnTo>
                    <a:pt x="352629" y="2760"/>
                  </a:lnTo>
                  <a:lnTo>
                    <a:pt x="351401" y="2539"/>
                  </a:lnTo>
                  <a:lnTo>
                    <a:pt x="350172" y="2327"/>
                  </a:lnTo>
                  <a:lnTo>
                    <a:pt x="348914" y="2114"/>
                  </a:lnTo>
                  <a:lnTo>
                    <a:pt x="347656" y="1920"/>
                  </a:lnTo>
                  <a:lnTo>
                    <a:pt x="346368" y="1734"/>
                  </a:lnTo>
                  <a:lnTo>
                    <a:pt x="345080" y="1548"/>
                  </a:lnTo>
                  <a:lnTo>
                    <a:pt x="343762" y="1380"/>
                  </a:lnTo>
                  <a:lnTo>
                    <a:pt x="342414" y="1221"/>
                  </a:lnTo>
                  <a:lnTo>
                    <a:pt x="341066" y="1062"/>
                  </a:lnTo>
                  <a:lnTo>
                    <a:pt x="339718" y="921"/>
                  </a:lnTo>
                  <a:lnTo>
                    <a:pt x="338340" y="788"/>
                  </a:lnTo>
                  <a:lnTo>
                    <a:pt x="336932" y="664"/>
                  </a:lnTo>
                  <a:lnTo>
                    <a:pt x="335525" y="558"/>
                  </a:lnTo>
                  <a:lnTo>
                    <a:pt x="334087" y="452"/>
                  </a:lnTo>
                  <a:lnTo>
                    <a:pt x="332679" y="355"/>
                  </a:lnTo>
                  <a:lnTo>
                    <a:pt x="331211" y="275"/>
                  </a:lnTo>
                  <a:lnTo>
                    <a:pt x="329773" y="204"/>
                  </a:lnTo>
                  <a:lnTo>
                    <a:pt x="328275" y="142"/>
                  </a:lnTo>
                  <a:lnTo>
                    <a:pt x="326808" y="89"/>
                  </a:lnTo>
                  <a:lnTo>
                    <a:pt x="325310" y="54"/>
                  </a:lnTo>
                  <a:lnTo>
                    <a:pt x="323812" y="27"/>
                  </a:lnTo>
                  <a:lnTo>
                    <a:pt x="322314" y="10"/>
                  </a:lnTo>
                  <a:lnTo>
                    <a:pt x="3207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1"/>
          <p:cNvGrpSpPr/>
          <p:nvPr/>
        </p:nvGrpSpPr>
        <p:grpSpPr>
          <a:xfrm>
            <a:off x="-1178334" y="11983755"/>
            <a:ext cx="1337258" cy="2702901"/>
            <a:chOff x="-1178334" y="11983755"/>
            <a:chExt cx="1337258" cy="2702901"/>
          </a:xfrm>
        </p:grpSpPr>
        <p:sp>
          <p:nvSpPr>
            <p:cNvPr id="303" name="Google Shape;303;p31"/>
            <p:cNvSpPr/>
            <p:nvPr/>
          </p:nvSpPr>
          <p:spPr>
            <a:xfrm rot="10800000" flipH="1">
              <a:off x="-902693" y="11983755"/>
              <a:ext cx="785907" cy="1504746"/>
            </a:xfrm>
            <a:custGeom>
              <a:avLst/>
              <a:gdLst/>
              <a:ahLst/>
              <a:cxnLst/>
              <a:rect l="l" t="t" r="r" b="b"/>
              <a:pathLst>
                <a:path w="27646" h="249027" extrusionOk="0">
                  <a:moveTo>
                    <a:pt x="13823" y="0"/>
                  </a:moveTo>
                  <a:lnTo>
                    <a:pt x="13663" y="23"/>
                  </a:lnTo>
                  <a:lnTo>
                    <a:pt x="13503" y="45"/>
                  </a:lnTo>
                  <a:lnTo>
                    <a:pt x="13343" y="113"/>
                  </a:lnTo>
                  <a:lnTo>
                    <a:pt x="13183" y="181"/>
                  </a:lnTo>
                  <a:lnTo>
                    <a:pt x="13023" y="295"/>
                  </a:lnTo>
                  <a:lnTo>
                    <a:pt x="12866" y="408"/>
                  </a:lnTo>
                  <a:lnTo>
                    <a:pt x="12710" y="544"/>
                  </a:lnTo>
                  <a:lnTo>
                    <a:pt x="12550" y="725"/>
                  </a:lnTo>
                  <a:lnTo>
                    <a:pt x="12394" y="907"/>
                  </a:lnTo>
                  <a:lnTo>
                    <a:pt x="12237" y="1111"/>
                  </a:lnTo>
                  <a:lnTo>
                    <a:pt x="12081" y="1337"/>
                  </a:lnTo>
                  <a:lnTo>
                    <a:pt x="11928" y="1586"/>
                  </a:lnTo>
                  <a:lnTo>
                    <a:pt x="11772" y="1858"/>
                  </a:lnTo>
                  <a:lnTo>
                    <a:pt x="11619" y="2153"/>
                  </a:lnTo>
                  <a:lnTo>
                    <a:pt x="11467" y="2470"/>
                  </a:lnTo>
                  <a:lnTo>
                    <a:pt x="11314" y="2810"/>
                  </a:lnTo>
                  <a:lnTo>
                    <a:pt x="11161" y="3150"/>
                  </a:lnTo>
                  <a:lnTo>
                    <a:pt x="11009" y="3535"/>
                  </a:lnTo>
                  <a:lnTo>
                    <a:pt x="10856" y="3921"/>
                  </a:lnTo>
                  <a:lnTo>
                    <a:pt x="10707" y="4328"/>
                  </a:lnTo>
                  <a:lnTo>
                    <a:pt x="10558" y="4759"/>
                  </a:lnTo>
                  <a:lnTo>
                    <a:pt x="10409" y="5212"/>
                  </a:lnTo>
                  <a:lnTo>
                    <a:pt x="10261" y="5665"/>
                  </a:lnTo>
                  <a:lnTo>
                    <a:pt x="10112" y="6164"/>
                  </a:lnTo>
                  <a:lnTo>
                    <a:pt x="9966" y="6663"/>
                  </a:lnTo>
                  <a:lnTo>
                    <a:pt x="9818" y="7184"/>
                  </a:lnTo>
                  <a:lnTo>
                    <a:pt x="9672" y="7728"/>
                  </a:lnTo>
                  <a:lnTo>
                    <a:pt x="9527" y="8294"/>
                  </a:lnTo>
                  <a:lnTo>
                    <a:pt x="9382" y="8861"/>
                  </a:lnTo>
                  <a:lnTo>
                    <a:pt x="9241" y="9473"/>
                  </a:lnTo>
                  <a:lnTo>
                    <a:pt x="9095" y="10084"/>
                  </a:lnTo>
                  <a:lnTo>
                    <a:pt x="8954" y="10696"/>
                  </a:lnTo>
                  <a:lnTo>
                    <a:pt x="8812" y="11353"/>
                  </a:lnTo>
                  <a:lnTo>
                    <a:pt x="8675" y="12011"/>
                  </a:lnTo>
                  <a:lnTo>
                    <a:pt x="8533" y="12690"/>
                  </a:lnTo>
                  <a:lnTo>
                    <a:pt x="8395" y="13393"/>
                  </a:lnTo>
                  <a:lnTo>
                    <a:pt x="8254" y="14118"/>
                  </a:lnTo>
                  <a:lnTo>
                    <a:pt x="8116" y="14843"/>
                  </a:lnTo>
                  <a:lnTo>
                    <a:pt x="7982" y="15591"/>
                  </a:lnTo>
                  <a:lnTo>
                    <a:pt x="7844" y="16339"/>
                  </a:lnTo>
                  <a:lnTo>
                    <a:pt x="7710" y="17132"/>
                  </a:lnTo>
                  <a:lnTo>
                    <a:pt x="7576" y="17925"/>
                  </a:lnTo>
                  <a:lnTo>
                    <a:pt x="7442" y="18718"/>
                  </a:lnTo>
                  <a:lnTo>
                    <a:pt x="7308" y="19557"/>
                  </a:lnTo>
                  <a:lnTo>
                    <a:pt x="7178" y="20395"/>
                  </a:lnTo>
                  <a:lnTo>
                    <a:pt x="7048" y="21234"/>
                  </a:lnTo>
                  <a:lnTo>
                    <a:pt x="6918" y="22095"/>
                  </a:lnTo>
                  <a:lnTo>
                    <a:pt x="6787" y="22979"/>
                  </a:lnTo>
                  <a:lnTo>
                    <a:pt x="6534" y="24792"/>
                  </a:lnTo>
                  <a:lnTo>
                    <a:pt x="6281" y="26650"/>
                  </a:lnTo>
                  <a:lnTo>
                    <a:pt x="6035" y="28576"/>
                  </a:lnTo>
                  <a:lnTo>
                    <a:pt x="5790" y="30548"/>
                  </a:lnTo>
                  <a:lnTo>
                    <a:pt x="5551" y="32565"/>
                  </a:lnTo>
                  <a:lnTo>
                    <a:pt x="5313" y="34627"/>
                  </a:lnTo>
                  <a:lnTo>
                    <a:pt x="5082" y="36757"/>
                  </a:lnTo>
                  <a:lnTo>
                    <a:pt x="4851" y="38910"/>
                  </a:lnTo>
                  <a:lnTo>
                    <a:pt x="4628" y="41131"/>
                  </a:lnTo>
                  <a:lnTo>
                    <a:pt x="4408" y="43374"/>
                  </a:lnTo>
                  <a:lnTo>
                    <a:pt x="4196" y="45685"/>
                  </a:lnTo>
                  <a:lnTo>
                    <a:pt x="3984" y="48020"/>
                  </a:lnTo>
                  <a:lnTo>
                    <a:pt x="3779" y="50399"/>
                  </a:lnTo>
                  <a:lnTo>
                    <a:pt x="3575" y="52824"/>
                  </a:lnTo>
                  <a:lnTo>
                    <a:pt x="3381" y="55271"/>
                  </a:lnTo>
                  <a:lnTo>
                    <a:pt x="3187" y="57764"/>
                  </a:lnTo>
                  <a:lnTo>
                    <a:pt x="3001" y="60279"/>
                  </a:lnTo>
                  <a:lnTo>
                    <a:pt x="2819" y="62840"/>
                  </a:lnTo>
                  <a:lnTo>
                    <a:pt x="2640" y="65424"/>
                  </a:lnTo>
                  <a:lnTo>
                    <a:pt x="2469" y="68052"/>
                  </a:lnTo>
                  <a:lnTo>
                    <a:pt x="2301" y="70704"/>
                  </a:lnTo>
                  <a:lnTo>
                    <a:pt x="2138" y="73378"/>
                  </a:lnTo>
                  <a:lnTo>
                    <a:pt x="1981" y="76074"/>
                  </a:lnTo>
                  <a:lnTo>
                    <a:pt x="1829" y="78794"/>
                  </a:lnTo>
                  <a:lnTo>
                    <a:pt x="1683" y="81536"/>
                  </a:lnTo>
                  <a:lnTo>
                    <a:pt x="1542" y="84323"/>
                  </a:lnTo>
                  <a:lnTo>
                    <a:pt x="1408" y="87111"/>
                  </a:lnTo>
                  <a:lnTo>
                    <a:pt x="1278" y="89921"/>
                  </a:lnTo>
                  <a:lnTo>
                    <a:pt x="1155" y="92731"/>
                  </a:lnTo>
                  <a:lnTo>
                    <a:pt x="1039" y="95563"/>
                  </a:lnTo>
                  <a:lnTo>
                    <a:pt x="928" y="98419"/>
                  </a:lnTo>
                  <a:lnTo>
                    <a:pt x="820" y="101297"/>
                  </a:lnTo>
                  <a:lnTo>
                    <a:pt x="719" y="104175"/>
                  </a:lnTo>
                  <a:lnTo>
                    <a:pt x="626" y="107053"/>
                  </a:lnTo>
                  <a:lnTo>
                    <a:pt x="541" y="109953"/>
                  </a:lnTo>
                  <a:lnTo>
                    <a:pt x="459" y="112854"/>
                  </a:lnTo>
                  <a:lnTo>
                    <a:pt x="384" y="115777"/>
                  </a:lnTo>
                  <a:lnTo>
                    <a:pt x="313" y="118678"/>
                  </a:lnTo>
                  <a:lnTo>
                    <a:pt x="254" y="121601"/>
                  </a:lnTo>
                  <a:lnTo>
                    <a:pt x="198" y="124525"/>
                  </a:lnTo>
                  <a:lnTo>
                    <a:pt x="150" y="127448"/>
                  </a:lnTo>
                  <a:lnTo>
                    <a:pt x="109" y="130348"/>
                  </a:lnTo>
                  <a:lnTo>
                    <a:pt x="71" y="133272"/>
                  </a:lnTo>
                  <a:lnTo>
                    <a:pt x="45" y="136172"/>
                  </a:lnTo>
                  <a:lnTo>
                    <a:pt x="23" y="139073"/>
                  </a:lnTo>
                  <a:lnTo>
                    <a:pt x="8" y="141974"/>
                  </a:lnTo>
                  <a:lnTo>
                    <a:pt x="1" y="144874"/>
                  </a:lnTo>
                  <a:lnTo>
                    <a:pt x="1" y="147752"/>
                  </a:lnTo>
                  <a:lnTo>
                    <a:pt x="8" y="150608"/>
                  </a:lnTo>
                  <a:lnTo>
                    <a:pt x="23" y="153463"/>
                  </a:lnTo>
                  <a:lnTo>
                    <a:pt x="45" y="156296"/>
                  </a:lnTo>
                  <a:lnTo>
                    <a:pt x="75" y="159128"/>
                  </a:lnTo>
                  <a:lnTo>
                    <a:pt x="112" y="161938"/>
                  </a:lnTo>
                  <a:lnTo>
                    <a:pt x="157" y="164726"/>
                  </a:lnTo>
                  <a:lnTo>
                    <a:pt x="209" y="167491"/>
                  </a:lnTo>
                  <a:lnTo>
                    <a:pt x="269" y="170233"/>
                  </a:lnTo>
                  <a:lnTo>
                    <a:pt x="336" y="172975"/>
                  </a:lnTo>
                  <a:lnTo>
                    <a:pt x="414" y="175671"/>
                  </a:lnTo>
                  <a:lnTo>
                    <a:pt x="496" y="178345"/>
                  </a:lnTo>
                  <a:lnTo>
                    <a:pt x="589" y="180997"/>
                  </a:lnTo>
                  <a:lnTo>
                    <a:pt x="637" y="182311"/>
                  </a:lnTo>
                  <a:lnTo>
                    <a:pt x="689" y="183603"/>
                  </a:lnTo>
                  <a:lnTo>
                    <a:pt x="742" y="184894"/>
                  </a:lnTo>
                  <a:lnTo>
                    <a:pt x="797" y="186186"/>
                  </a:lnTo>
                  <a:lnTo>
                    <a:pt x="857" y="187478"/>
                  </a:lnTo>
                  <a:lnTo>
                    <a:pt x="916" y="188747"/>
                  </a:lnTo>
                  <a:lnTo>
                    <a:pt x="976" y="190016"/>
                  </a:lnTo>
                  <a:lnTo>
                    <a:pt x="1039" y="191285"/>
                  </a:lnTo>
                  <a:lnTo>
                    <a:pt x="1106" y="192531"/>
                  </a:lnTo>
                  <a:lnTo>
                    <a:pt x="1173" y="193778"/>
                  </a:lnTo>
                  <a:lnTo>
                    <a:pt x="1244" y="195001"/>
                  </a:lnTo>
                  <a:lnTo>
                    <a:pt x="1319" y="196225"/>
                  </a:lnTo>
                  <a:lnTo>
                    <a:pt x="1393" y="197426"/>
                  </a:lnTo>
                  <a:lnTo>
                    <a:pt x="1467" y="198650"/>
                  </a:lnTo>
                  <a:lnTo>
                    <a:pt x="1546" y="199828"/>
                  </a:lnTo>
                  <a:lnTo>
                    <a:pt x="1628" y="201029"/>
                  </a:lnTo>
                  <a:lnTo>
                    <a:pt x="1709" y="202185"/>
                  </a:lnTo>
                  <a:lnTo>
                    <a:pt x="1795" y="203364"/>
                  </a:lnTo>
                  <a:lnTo>
                    <a:pt x="1884" y="204519"/>
                  </a:lnTo>
                  <a:lnTo>
                    <a:pt x="1974" y="205652"/>
                  </a:lnTo>
                  <a:lnTo>
                    <a:pt x="2067" y="206785"/>
                  </a:lnTo>
                  <a:lnTo>
                    <a:pt x="2160" y="207918"/>
                  </a:lnTo>
                  <a:lnTo>
                    <a:pt x="2257" y="209029"/>
                  </a:lnTo>
                  <a:lnTo>
                    <a:pt x="2353" y="210117"/>
                  </a:lnTo>
                  <a:lnTo>
                    <a:pt x="2458" y="211204"/>
                  </a:lnTo>
                  <a:lnTo>
                    <a:pt x="2558" y="212292"/>
                  </a:lnTo>
                  <a:lnTo>
                    <a:pt x="2666" y="213357"/>
                  </a:lnTo>
                  <a:lnTo>
                    <a:pt x="2774" y="214400"/>
                  </a:lnTo>
                  <a:lnTo>
                    <a:pt x="2882" y="215442"/>
                  </a:lnTo>
                  <a:lnTo>
                    <a:pt x="2998" y="216484"/>
                  </a:lnTo>
                  <a:lnTo>
                    <a:pt x="3109" y="217504"/>
                  </a:lnTo>
                  <a:lnTo>
                    <a:pt x="3228" y="218501"/>
                  </a:lnTo>
                  <a:lnTo>
                    <a:pt x="3347" y="219498"/>
                  </a:lnTo>
                  <a:lnTo>
                    <a:pt x="3470" y="220473"/>
                  </a:lnTo>
                  <a:lnTo>
                    <a:pt x="3593" y="221425"/>
                  </a:lnTo>
                  <a:lnTo>
                    <a:pt x="3720" y="222376"/>
                  </a:lnTo>
                  <a:lnTo>
                    <a:pt x="3850" y="223328"/>
                  </a:lnTo>
                  <a:lnTo>
                    <a:pt x="3980" y="224257"/>
                  </a:lnTo>
                  <a:lnTo>
                    <a:pt x="4114" y="225164"/>
                  </a:lnTo>
                  <a:lnTo>
                    <a:pt x="4252" y="226048"/>
                  </a:lnTo>
                  <a:lnTo>
                    <a:pt x="4390" y="226931"/>
                  </a:lnTo>
                  <a:lnTo>
                    <a:pt x="4531" y="227793"/>
                  </a:lnTo>
                  <a:lnTo>
                    <a:pt x="4676" y="228654"/>
                  </a:lnTo>
                  <a:lnTo>
                    <a:pt x="4822" y="229492"/>
                  </a:lnTo>
                  <a:lnTo>
                    <a:pt x="4971" y="230308"/>
                  </a:lnTo>
                  <a:lnTo>
                    <a:pt x="5119" y="231124"/>
                  </a:lnTo>
                  <a:lnTo>
                    <a:pt x="5276" y="231917"/>
                  </a:lnTo>
                  <a:lnTo>
                    <a:pt x="5432" y="232687"/>
                  </a:lnTo>
                  <a:lnTo>
                    <a:pt x="5589" y="233458"/>
                  </a:lnTo>
                  <a:lnTo>
                    <a:pt x="5749" y="234206"/>
                  </a:lnTo>
                  <a:lnTo>
                    <a:pt x="5912" y="234931"/>
                  </a:lnTo>
                  <a:lnTo>
                    <a:pt x="6080" y="235656"/>
                  </a:lnTo>
                  <a:lnTo>
                    <a:pt x="6247" y="236336"/>
                  </a:lnTo>
                  <a:lnTo>
                    <a:pt x="6419" y="237016"/>
                  </a:lnTo>
                  <a:lnTo>
                    <a:pt x="6594" y="237696"/>
                  </a:lnTo>
                  <a:lnTo>
                    <a:pt x="6769" y="238330"/>
                  </a:lnTo>
                  <a:lnTo>
                    <a:pt x="6947" y="238965"/>
                  </a:lnTo>
                  <a:lnTo>
                    <a:pt x="7130" y="239576"/>
                  </a:lnTo>
                  <a:lnTo>
                    <a:pt x="7312" y="240166"/>
                  </a:lnTo>
                  <a:lnTo>
                    <a:pt x="7502" y="240755"/>
                  </a:lnTo>
                  <a:lnTo>
                    <a:pt x="7688" y="241299"/>
                  </a:lnTo>
                  <a:lnTo>
                    <a:pt x="7882" y="241843"/>
                  </a:lnTo>
                  <a:lnTo>
                    <a:pt x="8075" y="242364"/>
                  </a:lnTo>
                  <a:lnTo>
                    <a:pt x="8273" y="242885"/>
                  </a:lnTo>
                  <a:lnTo>
                    <a:pt x="8474" y="243361"/>
                  </a:lnTo>
                  <a:lnTo>
                    <a:pt x="8675" y="243837"/>
                  </a:lnTo>
                  <a:lnTo>
                    <a:pt x="8879" y="244290"/>
                  </a:lnTo>
                  <a:lnTo>
                    <a:pt x="9088" y="244721"/>
                  </a:lnTo>
                  <a:lnTo>
                    <a:pt x="9300" y="245128"/>
                  </a:lnTo>
                  <a:lnTo>
                    <a:pt x="9512" y="245514"/>
                  </a:lnTo>
                  <a:lnTo>
                    <a:pt x="9728" y="245876"/>
                  </a:lnTo>
                  <a:lnTo>
                    <a:pt x="9948" y="246239"/>
                  </a:lnTo>
                  <a:lnTo>
                    <a:pt x="10167" y="246579"/>
                  </a:lnTo>
                  <a:lnTo>
                    <a:pt x="10391" y="246873"/>
                  </a:lnTo>
                  <a:lnTo>
                    <a:pt x="10618" y="247168"/>
                  </a:lnTo>
                  <a:lnTo>
                    <a:pt x="10849" y="247440"/>
                  </a:lnTo>
                  <a:lnTo>
                    <a:pt x="11080" y="247689"/>
                  </a:lnTo>
                  <a:lnTo>
                    <a:pt x="11318" y="247916"/>
                  </a:lnTo>
                  <a:lnTo>
                    <a:pt x="11556" y="248142"/>
                  </a:lnTo>
                  <a:lnTo>
                    <a:pt x="11794" y="248324"/>
                  </a:lnTo>
                  <a:lnTo>
                    <a:pt x="12040" y="248482"/>
                  </a:lnTo>
                  <a:lnTo>
                    <a:pt x="12286" y="248641"/>
                  </a:lnTo>
                  <a:lnTo>
                    <a:pt x="12535" y="248754"/>
                  </a:lnTo>
                  <a:lnTo>
                    <a:pt x="12785" y="248845"/>
                  </a:lnTo>
                  <a:lnTo>
                    <a:pt x="13041" y="248936"/>
                  </a:lnTo>
                  <a:lnTo>
                    <a:pt x="13298" y="248981"/>
                  </a:lnTo>
                  <a:lnTo>
                    <a:pt x="13559" y="249026"/>
                  </a:lnTo>
                  <a:lnTo>
                    <a:pt x="14088" y="249026"/>
                  </a:lnTo>
                  <a:lnTo>
                    <a:pt x="14348" y="248981"/>
                  </a:lnTo>
                  <a:lnTo>
                    <a:pt x="14605" y="248936"/>
                  </a:lnTo>
                  <a:lnTo>
                    <a:pt x="14858" y="248845"/>
                  </a:lnTo>
                  <a:lnTo>
                    <a:pt x="15111" y="248754"/>
                  </a:lnTo>
                  <a:lnTo>
                    <a:pt x="15361" y="248641"/>
                  </a:lnTo>
                  <a:lnTo>
                    <a:pt x="15606" y="248482"/>
                  </a:lnTo>
                  <a:lnTo>
                    <a:pt x="15852" y="248324"/>
                  </a:lnTo>
                  <a:lnTo>
                    <a:pt x="16090" y="248142"/>
                  </a:lnTo>
                  <a:lnTo>
                    <a:pt x="16329" y="247916"/>
                  </a:lnTo>
                  <a:lnTo>
                    <a:pt x="16567" y="247689"/>
                  </a:lnTo>
                  <a:lnTo>
                    <a:pt x="16798" y="247440"/>
                  </a:lnTo>
                  <a:lnTo>
                    <a:pt x="17028" y="247168"/>
                  </a:lnTo>
                  <a:lnTo>
                    <a:pt x="17256" y="246873"/>
                  </a:lnTo>
                  <a:lnTo>
                    <a:pt x="17479" y="246579"/>
                  </a:lnTo>
                  <a:lnTo>
                    <a:pt x="17699" y="246239"/>
                  </a:lnTo>
                  <a:lnTo>
                    <a:pt x="17918" y="245876"/>
                  </a:lnTo>
                  <a:lnTo>
                    <a:pt x="18134" y="245514"/>
                  </a:lnTo>
                  <a:lnTo>
                    <a:pt x="18346" y="245128"/>
                  </a:lnTo>
                  <a:lnTo>
                    <a:pt x="18559" y="244721"/>
                  </a:lnTo>
                  <a:lnTo>
                    <a:pt x="18767" y="244290"/>
                  </a:lnTo>
                  <a:lnTo>
                    <a:pt x="18972" y="243837"/>
                  </a:lnTo>
                  <a:lnTo>
                    <a:pt x="19173" y="243361"/>
                  </a:lnTo>
                  <a:lnTo>
                    <a:pt x="19374" y="242885"/>
                  </a:lnTo>
                  <a:lnTo>
                    <a:pt x="19571" y="242364"/>
                  </a:lnTo>
                  <a:lnTo>
                    <a:pt x="19765" y="241843"/>
                  </a:lnTo>
                  <a:lnTo>
                    <a:pt x="19958" y="241299"/>
                  </a:lnTo>
                  <a:lnTo>
                    <a:pt x="20144" y="240755"/>
                  </a:lnTo>
                  <a:lnTo>
                    <a:pt x="20334" y="240166"/>
                  </a:lnTo>
                  <a:lnTo>
                    <a:pt x="20517" y="239576"/>
                  </a:lnTo>
                  <a:lnTo>
                    <a:pt x="20699" y="238965"/>
                  </a:lnTo>
                  <a:lnTo>
                    <a:pt x="20878" y="238330"/>
                  </a:lnTo>
                  <a:lnTo>
                    <a:pt x="21053" y="237696"/>
                  </a:lnTo>
                  <a:lnTo>
                    <a:pt x="21228" y="237016"/>
                  </a:lnTo>
                  <a:lnTo>
                    <a:pt x="21399" y="236336"/>
                  </a:lnTo>
                  <a:lnTo>
                    <a:pt x="21566" y="235656"/>
                  </a:lnTo>
                  <a:lnTo>
                    <a:pt x="21734" y="234931"/>
                  </a:lnTo>
                  <a:lnTo>
                    <a:pt x="21898" y="234206"/>
                  </a:lnTo>
                  <a:lnTo>
                    <a:pt x="22058" y="233458"/>
                  </a:lnTo>
                  <a:lnTo>
                    <a:pt x="22214" y="232687"/>
                  </a:lnTo>
                  <a:lnTo>
                    <a:pt x="22371" y="231917"/>
                  </a:lnTo>
                  <a:lnTo>
                    <a:pt x="22527" y="231124"/>
                  </a:lnTo>
                  <a:lnTo>
                    <a:pt x="22676" y="230308"/>
                  </a:lnTo>
                  <a:lnTo>
                    <a:pt x="22825" y="229492"/>
                  </a:lnTo>
                  <a:lnTo>
                    <a:pt x="22970" y="228654"/>
                  </a:lnTo>
                  <a:lnTo>
                    <a:pt x="23115" y="227793"/>
                  </a:lnTo>
                  <a:lnTo>
                    <a:pt x="23257" y="226931"/>
                  </a:lnTo>
                  <a:lnTo>
                    <a:pt x="23394" y="226048"/>
                  </a:lnTo>
                  <a:lnTo>
                    <a:pt x="23532" y="225164"/>
                  </a:lnTo>
                  <a:lnTo>
                    <a:pt x="23666" y="224257"/>
                  </a:lnTo>
                  <a:lnTo>
                    <a:pt x="23796" y="223328"/>
                  </a:lnTo>
                  <a:lnTo>
                    <a:pt x="23927" y="222376"/>
                  </a:lnTo>
                  <a:lnTo>
                    <a:pt x="24053" y="221425"/>
                  </a:lnTo>
                  <a:lnTo>
                    <a:pt x="24176" y="220473"/>
                  </a:lnTo>
                  <a:lnTo>
                    <a:pt x="24299" y="219498"/>
                  </a:lnTo>
                  <a:lnTo>
                    <a:pt x="24418" y="218501"/>
                  </a:lnTo>
                  <a:lnTo>
                    <a:pt x="24537" y="217504"/>
                  </a:lnTo>
                  <a:lnTo>
                    <a:pt x="24649" y="216484"/>
                  </a:lnTo>
                  <a:lnTo>
                    <a:pt x="24764" y="215442"/>
                  </a:lnTo>
                  <a:lnTo>
                    <a:pt x="24872" y="214400"/>
                  </a:lnTo>
                  <a:lnTo>
                    <a:pt x="24980" y="213357"/>
                  </a:lnTo>
                  <a:lnTo>
                    <a:pt x="25088" y="212292"/>
                  </a:lnTo>
                  <a:lnTo>
                    <a:pt x="25189" y="211204"/>
                  </a:lnTo>
                  <a:lnTo>
                    <a:pt x="25293" y="210117"/>
                  </a:lnTo>
                  <a:lnTo>
                    <a:pt x="25390" y="209029"/>
                  </a:lnTo>
                  <a:lnTo>
                    <a:pt x="25486" y="207918"/>
                  </a:lnTo>
                  <a:lnTo>
                    <a:pt x="25580" y="206785"/>
                  </a:lnTo>
                  <a:lnTo>
                    <a:pt x="25673" y="205652"/>
                  </a:lnTo>
                  <a:lnTo>
                    <a:pt x="25762" y="204519"/>
                  </a:lnTo>
                  <a:lnTo>
                    <a:pt x="25851" y="203364"/>
                  </a:lnTo>
                  <a:lnTo>
                    <a:pt x="25937" y="202185"/>
                  </a:lnTo>
                  <a:lnTo>
                    <a:pt x="26019" y="201029"/>
                  </a:lnTo>
                  <a:lnTo>
                    <a:pt x="26101" y="199828"/>
                  </a:lnTo>
                  <a:lnTo>
                    <a:pt x="26179" y="198650"/>
                  </a:lnTo>
                  <a:lnTo>
                    <a:pt x="26253" y="197426"/>
                  </a:lnTo>
                  <a:lnTo>
                    <a:pt x="26328" y="196225"/>
                  </a:lnTo>
                  <a:lnTo>
                    <a:pt x="26402" y="195001"/>
                  </a:lnTo>
                  <a:lnTo>
                    <a:pt x="26473" y="193778"/>
                  </a:lnTo>
                  <a:lnTo>
                    <a:pt x="26540" y="192531"/>
                  </a:lnTo>
                  <a:lnTo>
                    <a:pt x="26607" y="191285"/>
                  </a:lnTo>
                  <a:lnTo>
                    <a:pt x="26670" y="190016"/>
                  </a:lnTo>
                  <a:lnTo>
                    <a:pt x="26730" y="188747"/>
                  </a:lnTo>
                  <a:lnTo>
                    <a:pt x="26789" y="187478"/>
                  </a:lnTo>
                  <a:lnTo>
                    <a:pt x="26849" y="186186"/>
                  </a:lnTo>
                  <a:lnTo>
                    <a:pt x="26905" y="184894"/>
                  </a:lnTo>
                  <a:lnTo>
                    <a:pt x="26957" y="183603"/>
                  </a:lnTo>
                  <a:lnTo>
                    <a:pt x="27009" y="182311"/>
                  </a:lnTo>
                  <a:lnTo>
                    <a:pt x="27057" y="180997"/>
                  </a:lnTo>
                  <a:lnTo>
                    <a:pt x="27151" y="178345"/>
                  </a:lnTo>
                  <a:lnTo>
                    <a:pt x="27232" y="175671"/>
                  </a:lnTo>
                  <a:lnTo>
                    <a:pt x="27311" y="172975"/>
                  </a:lnTo>
                  <a:lnTo>
                    <a:pt x="27378" y="170233"/>
                  </a:lnTo>
                  <a:lnTo>
                    <a:pt x="27437" y="167491"/>
                  </a:lnTo>
                  <a:lnTo>
                    <a:pt x="27489" y="164726"/>
                  </a:lnTo>
                  <a:lnTo>
                    <a:pt x="27534" y="161938"/>
                  </a:lnTo>
                  <a:lnTo>
                    <a:pt x="27571" y="159128"/>
                  </a:lnTo>
                  <a:lnTo>
                    <a:pt x="27601" y="156296"/>
                  </a:lnTo>
                  <a:lnTo>
                    <a:pt x="27623" y="153463"/>
                  </a:lnTo>
                  <a:lnTo>
                    <a:pt x="27638" y="150608"/>
                  </a:lnTo>
                  <a:lnTo>
                    <a:pt x="27646" y="147752"/>
                  </a:lnTo>
                  <a:lnTo>
                    <a:pt x="27646" y="144874"/>
                  </a:lnTo>
                  <a:lnTo>
                    <a:pt x="27638" y="141974"/>
                  </a:lnTo>
                  <a:lnTo>
                    <a:pt x="27623" y="139073"/>
                  </a:lnTo>
                  <a:lnTo>
                    <a:pt x="27601" y="136172"/>
                  </a:lnTo>
                  <a:lnTo>
                    <a:pt x="27575" y="133272"/>
                  </a:lnTo>
                  <a:lnTo>
                    <a:pt x="27538" y="130348"/>
                  </a:lnTo>
                  <a:lnTo>
                    <a:pt x="27497" y="127448"/>
                  </a:lnTo>
                  <a:lnTo>
                    <a:pt x="27448" y="124525"/>
                  </a:lnTo>
                  <a:lnTo>
                    <a:pt x="27393" y="121601"/>
                  </a:lnTo>
                  <a:lnTo>
                    <a:pt x="27333" y="118678"/>
                  </a:lnTo>
                  <a:lnTo>
                    <a:pt x="27262" y="115777"/>
                  </a:lnTo>
                  <a:lnTo>
                    <a:pt x="27188" y="112854"/>
                  </a:lnTo>
                  <a:lnTo>
                    <a:pt x="27106" y="109953"/>
                  </a:lnTo>
                  <a:lnTo>
                    <a:pt x="27020" y="107053"/>
                  </a:lnTo>
                  <a:lnTo>
                    <a:pt x="26927" y="104175"/>
                  </a:lnTo>
                  <a:lnTo>
                    <a:pt x="26827" y="101297"/>
                  </a:lnTo>
                  <a:lnTo>
                    <a:pt x="26719" y="98419"/>
                  </a:lnTo>
                  <a:lnTo>
                    <a:pt x="26607" y="95563"/>
                  </a:lnTo>
                  <a:lnTo>
                    <a:pt x="26492" y="92731"/>
                  </a:lnTo>
                  <a:lnTo>
                    <a:pt x="26369" y="89921"/>
                  </a:lnTo>
                  <a:lnTo>
                    <a:pt x="26238" y="87111"/>
                  </a:lnTo>
                  <a:lnTo>
                    <a:pt x="26104" y="84323"/>
                  </a:lnTo>
                  <a:lnTo>
                    <a:pt x="25963" y="81536"/>
                  </a:lnTo>
                  <a:lnTo>
                    <a:pt x="25818" y="78794"/>
                  </a:lnTo>
                  <a:lnTo>
                    <a:pt x="25665" y="76074"/>
                  </a:lnTo>
                  <a:lnTo>
                    <a:pt x="25509" y="73378"/>
                  </a:lnTo>
                  <a:lnTo>
                    <a:pt x="25345" y="70704"/>
                  </a:lnTo>
                  <a:lnTo>
                    <a:pt x="25178" y="68052"/>
                  </a:lnTo>
                  <a:lnTo>
                    <a:pt x="25006" y="65424"/>
                  </a:lnTo>
                  <a:lnTo>
                    <a:pt x="24828" y="62840"/>
                  </a:lnTo>
                  <a:lnTo>
                    <a:pt x="24645" y="60279"/>
                  </a:lnTo>
                  <a:lnTo>
                    <a:pt x="24459" y="57764"/>
                  </a:lnTo>
                  <a:lnTo>
                    <a:pt x="24265" y="55271"/>
                  </a:lnTo>
                  <a:lnTo>
                    <a:pt x="24072" y="52824"/>
                  </a:lnTo>
                  <a:lnTo>
                    <a:pt x="23867" y="50399"/>
                  </a:lnTo>
                  <a:lnTo>
                    <a:pt x="23662" y="48020"/>
                  </a:lnTo>
                  <a:lnTo>
                    <a:pt x="23450" y="45685"/>
                  </a:lnTo>
                  <a:lnTo>
                    <a:pt x="23238" y="43374"/>
                  </a:lnTo>
                  <a:lnTo>
                    <a:pt x="23018" y="41131"/>
                  </a:lnTo>
                  <a:lnTo>
                    <a:pt x="22795" y="38910"/>
                  </a:lnTo>
                  <a:lnTo>
                    <a:pt x="22564" y="36757"/>
                  </a:lnTo>
                  <a:lnTo>
                    <a:pt x="22333" y="34627"/>
                  </a:lnTo>
                  <a:lnTo>
                    <a:pt x="22095" y="32565"/>
                  </a:lnTo>
                  <a:lnTo>
                    <a:pt x="21857" y="30548"/>
                  </a:lnTo>
                  <a:lnTo>
                    <a:pt x="21611" y="28576"/>
                  </a:lnTo>
                  <a:lnTo>
                    <a:pt x="21365" y="26650"/>
                  </a:lnTo>
                  <a:lnTo>
                    <a:pt x="21112" y="24792"/>
                  </a:lnTo>
                  <a:lnTo>
                    <a:pt x="20859" y="22979"/>
                  </a:lnTo>
                  <a:lnTo>
                    <a:pt x="20729" y="22095"/>
                  </a:lnTo>
                  <a:lnTo>
                    <a:pt x="20599" y="21234"/>
                  </a:lnTo>
                  <a:lnTo>
                    <a:pt x="20468" y="20395"/>
                  </a:lnTo>
                  <a:lnTo>
                    <a:pt x="20338" y="19557"/>
                  </a:lnTo>
                  <a:lnTo>
                    <a:pt x="20204" y="18718"/>
                  </a:lnTo>
                  <a:lnTo>
                    <a:pt x="20070" y="17925"/>
                  </a:lnTo>
                  <a:lnTo>
                    <a:pt x="19936" y="17132"/>
                  </a:lnTo>
                  <a:lnTo>
                    <a:pt x="19802" y="16339"/>
                  </a:lnTo>
                  <a:lnTo>
                    <a:pt x="19664" y="15591"/>
                  </a:lnTo>
                  <a:lnTo>
                    <a:pt x="19526" y="14843"/>
                  </a:lnTo>
                  <a:lnTo>
                    <a:pt x="19392" y="14118"/>
                  </a:lnTo>
                  <a:lnTo>
                    <a:pt x="19251" y="13393"/>
                  </a:lnTo>
                  <a:lnTo>
                    <a:pt x="19113" y="12690"/>
                  </a:lnTo>
                  <a:lnTo>
                    <a:pt x="18972" y="12011"/>
                  </a:lnTo>
                  <a:lnTo>
                    <a:pt x="18834" y="11353"/>
                  </a:lnTo>
                  <a:lnTo>
                    <a:pt x="18693" y="10696"/>
                  </a:lnTo>
                  <a:lnTo>
                    <a:pt x="18551" y="10084"/>
                  </a:lnTo>
                  <a:lnTo>
                    <a:pt x="18406" y="9473"/>
                  </a:lnTo>
                  <a:lnTo>
                    <a:pt x="18264" y="8861"/>
                  </a:lnTo>
                  <a:lnTo>
                    <a:pt x="18119" y="8294"/>
                  </a:lnTo>
                  <a:lnTo>
                    <a:pt x="17974" y="7728"/>
                  </a:lnTo>
                  <a:lnTo>
                    <a:pt x="17829" y="7184"/>
                  </a:lnTo>
                  <a:lnTo>
                    <a:pt x="17680" y="6663"/>
                  </a:lnTo>
                  <a:lnTo>
                    <a:pt x="17535" y="6164"/>
                  </a:lnTo>
                  <a:lnTo>
                    <a:pt x="17386" y="5665"/>
                  </a:lnTo>
                  <a:lnTo>
                    <a:pt x="17237" y="5212"/>
                  </a:lnTo>
                  <a:lnTo>
                    <a:pt x="17088" y="4759"/>
                  </a:lnTo>
                  <a:lnTo>
                    <a:pt x="16939" y="4328"/>
                  </a:lnTo>
                  <a:lnTo>
                    <a:pt x="16790" y="3921"/>
                  </a:lnTo>
                  <a:lnTo>
                    <a:pt x="16638" y="3535"/>
                  </a:lnTo>
                  <a:lnTo>
                    <a:pt x="16485" y="3150"/>
                  </a:lnTo>
                  <a:lnTo>
                    <a:pt x="16332" y="2810"/>
                  </a:lnTo>
                  <a:lnTo>
                    <a:pt x="16180" y="2470"/>
                  </a:lnTo>
                  <a:lnTo>
                    <a:pt x="16027" y="2153"/>
                  </a:lnTo>
                  <a:lnTo>
                    <a:pt x="15874" y="1858"/>
                  </a:lnTo>
                  <a:lnTo>
                    <a:pt x="15718" y="1586"/>
                  </a:lnTo>
                  <a:lnTo>
                    <a:pt x="15565" y="1337"/>
                  </a:lnTo>
                  <a:lnTo>
                    <a:pt x="15409" y="1111"/>
                  </a:lnTo>
                  <a:lnTo>
                    <a:pt x="15253" y="907"/>
                  </a:lnTo>
                  <a:lnTo>
                    <a:pt x="15096" y="725"/>
                  </a:lnTo>
                  <a:lnTo>
                    <a:pt x="14936" y="544"/>
                  </a:lnTo>
                  <a:lnTo>
                    <a:pt x="14780" y="408"/>
                  </a:lnTo>
                  <a:lnTo>
                    <a:pt x="14620" y="295"/>
                  </a:lnTo>
                  <a:lnTo>
                    <a:pt x="14464" y="181"/>
                  </a:lnTo>
                  <a:lnTo>
                    <a:pt x="14303" y="113"/>
                  </a:lnTo>
                  <a:lnTo>
                    <a:pt x="14143" y="45"/>
                  </a:lnTo>
                  <a:lnTo>
                    <a:pt x="13983" y="23"/>
                  </a:lnTo>
                  <a:lnTo>
                    <a:pt x="13823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 rot="10800000" flipH="1">
              <a:off x="-707865" y="12315978"/>
              <a:ext cx="415724" cy="1172547"/>
            </a:xfrm>
            <a:custGeom>
              <a:avLst/>
              <a:gdLst/>
              <a:ahLst/>
              <a:cxnLst/>
              <a:rect l="l" t="t" r="r" b="b"/>
              <a:pathLst>
                <a:path w="14624" h="194050" extrusionOk="0">
                  <a:moveTo>
                    <a:pt x="6619" y="0"/>
                  </a:moveTo>
                  <a:lnTo>
                    <a:pt x="6619" y="59282"/>
                  </a:lnTo>
                  <a:lnTo>
                    <a:pt x="97" y="101206"/>
                  </a:lnTo>
                  <a:lnTo>
                    <a:pt x="75" y="101387"/>
                  </a:lnTo>
                  <a:lnTo>
                    <a:pt x="52" y="101546"/>
                  </a:lnTo>
                  <a:lnTo>
                    <a:pt x="37" y="101750"/>
                  </a:lnTo>
                  <a:lnTo>
                    <a:pt x="23" y="101931"/>
                  </a:lnTo>
                  <a:lnTo>
                    <a:pt x="11" y="102135"/>
                  </a:lnTo>
                  <a:lnTo>
                    <a:pt x="8" y="102339"/>
                  </a:lnTo>
                  <a:lnTo>
                    <a:pt x="4" y="102543"/>
                  </a:lnTo>
                  <a:lnTo>
                    <a:pt x="0" y="102747"/>
                  </a:lnTo>
                  <a:lnTo>
                    <a:pt x="4" y="102951"/>
                  </a:lnTo>
                  <a:lnTo>
                    <a:pt x="11" y="103155"/>
                  </a:lnTo>
                  <a:lnTo>
                    <a:pt x="19" y="103336"/>
                  </a:lnTo>
                  <a:lnTo>
                    <a:pt x="30" y="103540"/>
                  </a:lnTo>
                  <a:lnTo>
                    <a:pt x="45" y="103721"/>
                  </a:lnTo>
                  <a:lnTo>
                    <a:pt x="64" y="103903"/>
                  </a:lnTo>
                  <a:lnTo>
                    <a:pt x="86" y="104084"/>
                  </a:lnTo>
                  <a:lnTo>
                    <a:pt x="112" y="104242"/>
                  </a:lnTo>
                  <a:lnTo>
                    <a:pt x="138" y="104378"/>
                  </a:lnTo>
                  <a:lnTo>
                    <a:pt x="168" y="104492"/>
                  </a:lnTo>
                  <a:lnTo>
                    <a:pt x="198" y="104605"/>
                  </a:lnTo>
                  <a:lnTo>
                    <a:pt x="231" y="104673"/>
                  </a:lnTo>
                  <a:lnTo>
                    <a:pt x="261" y="104741"/>
                  </a:lnTo>
                  <a:lnTo>
                    <a:pt x="294" y="104786"/>
                  </a:lnTo>
                  <a:lnTo>
                    <a:pt x="328" y="104809"/>
                  </a:lnTo>
                  <a:lnTo>
                    <a:pt x="395" y="104809"/>
                  </a:lnTo>
                  <a:lnTo>
                    <a:pt x="428" y="104764"/>
                  </a:lnTo>
                  <a:lnTo>
                    <a:pt x="462" y="104718"/>
                  </a:lnTo>
                  <a:lnTo>
                    <a:pt x="492" y="104628"/>
                  </a:lnTo>
                  <a:lnTo>
                    <a:pt x="525" y="104537"/>
                  </a:lnTo>
                  <a:lnTo>
                    <a:pt x="555" y="104424"/>
                  </a:lnTo>
                  <a:lnTo>
                    <a:pt x="581" y="104310"/>
                  </a:lnTo>
                  <a:lnTo>
                    <a:pt x="607" y="104152"/>
                  </a:lnTo>
                  <a:lnTo>
                    <a:pt x="6619" y="65514"/>
                  </a:lnTo>
                  <a:lnTo>
                    <a:pt x="6619" y="126451"/>
                  </a:lnTo>
                  <a:lnTo>
                    <a:pt x="2573" y="148817"/>
                  </a:lnTo>
                  <a:lnTo>
                    <a:pt x="2547" y="148976"/>
                  </a:lnTo>
                  <a:lnTo>
                    <a:pt x="2524" y="149135"/>
                  </a:lnTo>
                  <a:lnTo>
                    <a:pt x="2506" y="149316"/>
                  </a:lnTo>
                  <a:lnTo>
                    <a:pt x="2491" y="149497"/>
                  </a:lnTo>
                  <a:lnTo>
                    <a:pt x="2476" y="149701"/>
                  </a:lnTo>
                  <a:lnTo>
                    <a:pt x="2468" y="149905"/>
                  </a:lnTo>
                  <a:lnTo>
                    <a:pt x="2461" y="150109"/>
                  </a:lnTo>
                  <a:lnTo>
                    <a:pt x="2457" y="150313"/>
                  </a:lnTo>
                  <a:lnTo>
                    <a:pt x="2457" y="150517"/>
                  </a:lnTo>
                  <a:lnTo>
                    <a:pt x="2461" y="150721"/>
                  </a:lnTo>
                  <a:lnTo>
                    <a:pt x="2468" y="150925"/>
                  </a:lnTo>
                  <a:lnTo>
                    <a:pt x="2476" y="151106"/>
                  </a:lnTo>
                  <a:lnTo>
                    <a:pt x="2491" y="151310"/>
                  </a:lnTo>
                  <a:lnTo>
                    <a:pt x="2506" y="151492"/>
                  </a:lnTo>
                  <a:lnTo>
                    <a:pt x="2528" y="151673"/>
                  </a:lnTo>
                  <a:lnTo>
                    <a:pt x="2550" y="151831"/>
                  </a:lnTo>
                  <a:lnTo>
                    <a:pt x="2576" y="151990"/>
                  </a:lnTo>
                  <a:lnTo>
                    <a:pt x="2602" y="152126"/>
                  </a:lnTo>
                  <a:lnTo>
                    <a:pt x="2632" y="152239"/>
                  </a:lnTo>
                  <a:lnTo>
                    <a:pt x="2662" y="152353"/>
                  </a:lnTo>
                  <a:lnTo>
                    <a:pt x="2696" y="152421"/>
                  </a:lnTo>
                  <a:lnTo>
                    <a:pt x="2725" y="152489"/>
                  </a:lnTo>
                  <a:lnTo>
                    <a:pt x="2759" y="152511"/>
                  </a:lnTo>
                  <a:lnTo>
                    <a:pt x="2792" y="152534"/>
                  </a:lnTo>
                  <a:lnTo>
                    <a:pt x="2826" y="152534"/>
                  </a:lnTo>
                  <a:lnTo>
                    <a:pt x="2859" y="152511"/>
                  </a:lnTo>
                  <a:lnTo>
                    <a:pt x="2893" y="152466"/>
                  </a:lnTo>
                  <a:lnTo>
                    <a:pt x="2926" y="152421"/>
                  </a:lnTo>
                  <a:lnTo>
                    <a:pt x="2956" y="152330"/>
                  </a:lnTo>
                  <a:lnTo>
                    <a:pt x="2990" y="152239"/>
                  </a:lnTo>
                  <a:lnTo>
                    <a:pt x="3016" y="152126"/>
                  </a:lnTo>
                  <a:lnTo>
                    <a:pt x="3045" y="151990"/>
                  </a:lnTo>
                  <a:lnTo>
                    <a:pt x="6619" y="132229"/>
                  </a:lnTo>
                  <a:lnTo>
                    <a:pt x="6619" y="191919"/>
                  </a:lnTo>
                  <a:lnTo>
                    <a:pt x="6619" y="192123"/>
                  </a:lnTo>
                  <a:lnTo>
                    <a:pt x="6627" y="192350"/>
                  </a:lnTo>
                  <a:lnTo>
                    <a:pt x="6634" y="192554"/>
                  </a:lnTo>
                  <a:lnTo>
                    <a:pt x="6645" y="192735"/>
                  </a:lnTo>
                  <a:lnTo>
                    <a:pt x="6660" y="192939"/>
                  </a:lnTo>
                  <a:lnTo>
                    <a:pt x="6679" y="193098"/>
                  </a:lnTo>
                  <a:lnTo>
                    <a:pt x="6697" y="193279"/>
                  </a:lnTo>
                  <a:lnTo>
                    <a:pt x="6720" y="193415"/>
                  </a:lnTo>
                  <a:lnTo>
                    <a:pt x="6746" y="193551"/>
                  </a:lnTo>
                  <a:lnTo>
                    <a:pt x="6772" y="193687"/>
                  </a:lnTo>
                  <a:lnTo>
                    <a:pt x="6802" y="193800"/>
                  </a:lnTo>
                  <a:lnTo>
                    <a:pt x="6831" y="193891"/>
                  </a:lnTo>
                  <a:lnTo>
                    <a:pt x="6865" y="193959"/>
                  </a:lnTo>
                  <a:lnTo>
                    <a:pt x="6898" y="194004"/>
                  </a:lnTo>
                  <a:lnTo>
                    <a:pt x="6932" y="194050"/>
                  </a:lnTo>
                  <a:lnTo>
                    <a:pt x="7006" y="194050"/>
                  </a:lnTo>
                  <a:lnTo>
                    <a:pt x="7040" y="194004"/>
                  </a:lnTo>
                  <a:lnTo>
                    <a:pt x="7073" y="193959"/>
                  </a:lnTo>
                  <a:lnTo>
                    <a:pt x="7107" y="193891"/>
                  </a:lnTo>
                  <a:lnTo>
                    <a:pt x="7137" y="193800"/>
                  </a:lnTo>
                  <a:lnTo>
                    <a:pt x="7166" y="193687"/>
                  </a:lnTo>
                  <a:lnTo>
                    <a:pt x="7193" y="193551"/>
                  </a:lnTo>
                  <a:lnTo>
                    <a:pt x="7219" y="193415"/>
                  </a:lnTo>
                  <a:lnTo>
                    <a:pt x="7241" y="193279"/>
                  </a:lnTo>
                  <a:lnTo>
                    <a:pt x="7260" y="193098"/>
                  </a:lnTo>
                  <a:lnTo>
                    <a:pt x="7278" y="192939"/>
                  </a:lnTo>
                  <a:lnTo>
                    <a:pt x="7293" y="192735"/>
                  </a:lnTo>
                  <a:lnTo>
                    <a:pt x="7304" y="192554"/>
                  </a:lnTo>
                  <a:lnTo>
                    <a:pt x="7312" y="192350"/>
                  </a:lnTo>
                  <a:lnTo>
                    <a:pt x="7319" y="192123"/>
                  </a:lnTo>
                  <a:lnTo>
                    <a:pt x="7319" y="191919"/>
                  </a:lnTo>
                  <a:lnTo>
                    <a:pt x="7319" y="160080"/>
                  </a:lnTo>
                  <a:lnTo>
                    <a:pt x="10390" y="176238"/>
                  </a:lnTo>
                  <a:lnTo>
                    <a:pt x="10420" y="176374"/>
                  </a:lnTo>
                  <a:lnTo>
                    <a:pt x="10450" y="176487"/>
                  </a:lnTo>
                  <a:lnTo>
                    <a:pt x="10480" y="176578"/>
                  </a:lnTo>
                  <a:lnTo>
                    <a:pt x="10513" y="176646"/>
                  </a:lnTo>
                  <a:lnTo>
                    <a:pt x="10547" y="176714"/>
                  </a:lnTo>
                  <a:lnTo>
                    <a:pt x="10580" y="176736"/>
                  </a:lnTo>
                  <a:lnTo>
                    <a:pt x="10614" y="176759"/>
                  </a:lnTo>
                  <a:lnTo>
                    <a:pt x="10647" y="176759"/>
                  </a:lnTo>
                  <a:lnTo>
                    <a:pt x="10681" y="176736"/>
                  </a:lnTo>
                  <a:lnTo>
                    <a:pt x="10714" y="176691"/>
                  </a:lnTo>
                  <a:lnTo>
                    <a:pt x="10744" y="176623"/>
                  </a:lnTo>
                  <a:lnTo>
                    <a:pt x="10778" y="176532"/>
                  </a:lnTo>
                  <a:lnTo>
                    <a:pt x="10807" y="176442"/>
                  </a:lnTo>
                  <a:lnTo>
                    <a:pt x="10833" y="176306"/>
                  </a:lnTo>
                  <a:lnTo>
                    <a:pt x="10863" y="176170"/>
                  </a:lnTo>
                  <a:lnTo>
                    <a:pt x="10886" y="176011"/>
                  </a:lnTo>
                  <a:lnTo>
                    <a:pt x="10908" y="175853"/>
                  </a:lnTo>
                  <a:lnTo>
                    <a:pt x="10926" y="175671"/>
                  </a:lnTo>
                  <a:lnTo>
                    <a:pt x="10945" y="175467"/>
                  </a:lnTo>
                  <a:lnTo>
                    <a:pt x="10956" y="175286"/>
                  </a:lnTo>
                  <a:lnTo>
                    <a:pt x="10964" y="175082"/>
                  </a:lnTo>
                  <a:lnTo>
                    <a:pt x="10971" y="174878"/>
                  </a:lnTo>
                  <a:lnTo>
                    <a:pt x="10971" y="174674"/>
                  </a:lnTo>
                  <a:lnTo>
                    <a:pt x="10971" y="174470"/>
                  </a:lnTo>
                  <a:lnTo>
                    <a:pt x="10967" y="174266"/>
                  </a:lnTo>
                  <a:lnTo>
                    <a:pt x="10960" y="174062"/>
                  </a:lnTo>
                  <a:lnTo>
                    <a:pt x="10949" y="173858"/>
                  </a:lnTo>
                  <a:lnTo>
                    <a:pt x="10938" y="173677"/>
                  </a:lnTo>
                  <a:lnTo>
                    <a:pt x="10919" y="173496"/>
                  </a:lnTo>
                  <a:lnTo>
                    <a:pt x="10900" y="173314"/>
                  </a:lnTo>
                  <a:lnTo>
                    <a:pt x="10878" y="173156"/>
                  </a:lnTo>
                  <a:lnTo>
                    <a:pt x="10852" y="172997"/>
                  </a:lnTo>
                  <a:lnTo>
                    <a:pt x="7319" y="154415"/>
                  </a:lnTo>
                  <a:lnTo>
                    <a:pt x="7319" y="103563"/>
                  </a:lnTo>
                  <a:lnTo>
                    <a:pt x="12263" y="135946"/>
                  </a:lnTo>
                  <a:lnTo>
                    <a:pt x="12289" y="136104"/>
                  </a:lnTo>
                  <a:lnTo>
                    <a:pt x="12315" y="136240"/>
                  </a:lnTo>
                  <a:lnTo>
                    <a:pt x="12345" y="136354"/>
                  </a:lnTo>
                  <a:lnTo>
                    <a:pt x="12375" y="136444"/>
                  </a:lnTo>
                  <a:lnTo>
                    <a:pt x="12408" y="136512"/>
                  </a:lnTo>
                  <a:lnTo>
                    <a:pt x="12442" y="136558"/>
                  </a:lnTo>
                  <a:lnTo>
                    <a:pt x="12475" y="136603"/>
                  </a:lnTo>
                  <a:lnTo>
                    <a:pt x="12509" y="136626"/>
                  </a:lnTo>
                  <a:lnTo>
                    <a:pt x="12542" y="136626"/>
                  </a:lnTo>
                  <a:lnTo>
                    <a:pt x="12576" y="136603"/>
                  </a:lnTo>
                  <a:lnTo>
                    <a:pt x="12605" y="136558"/>
                  </a:lnTo>
                  <a:lnTo>
                    <a:pt x="12639" y="136490"/>
                  </a:lnTo>
                  <a:lnTo>
                    <a:pt x="12672" y="136422"/>
                  </a:lnTo>
                  <a:lnTo>
                    <a:pt x="12702" y="136308"/>
                  </a:lnTo>
                  <a:lnTo>
                    <a:pt x="12732" y="136195"/>
                  </a:lnTo>
                  <a:lnTo>
                    <a:pt x="12758" y="136059"/>
                  </a:lnTo>
                  <a:lnTo>
                    <a:pt x="12784" y="135900"/>
                  </a:lnTo>
                  <a:lnTo>
                    <a:pt x="12806" y="135742"/>
                  </a:lnTo>
                  <a:lnTo>
                    <a:pt x="12825" y="135561"/>
                  </a:lnTo>
                  <a:lnTo>
                    <a:pt x="12840" y="135357"/>
                  </a:lnTo>
                  <a:lnTo>
                    <a:pt x="12851" y="135175"/>
                  </a:lnTo>
                  <a:lnTo>
                    <a:pt x="12862" y="134971"/>
                  </a:lnTo>
                  <a:lnTo>
                    <a:pt x="12866" y="134767"/>
                  </a:lnTo>
                  <a:lnTo>
                    <a:pt x="12870" y="134563"/>
                  </a:lnTo>
                  <a:lnTo>
                    <a:pt x="12870" y="134359"/>
                  </a:lnTo>
                  <a:lnTo>
                    <a:pt x="12866" y="134156"/>
                  </a:lnTo>
                  <a:lnTo>
                    <a:pt x="12859" y="133952"/>
                  </a:lnTo>
                  <a:lnTo>
                    <a:pt x="12847" y="133770"/>
                  </a:lnTo>
                  <a:lnTo>
                    <a:pt x="12836" y="133566"/>
                  </a:lnTo>
                  <a:lnTo>
                    <a:pt x="12818" y="133385"/>
                  </a:lnTo>
                  <a:lnTo>
                    <a:pt x="12799" y="133204"/>
                  </a:lnTo>
                  <a:lnTo>
                    <a:pt x="12777" y="133045"/>
                  </a:lnTo>
                  <a:lnTo>
                    <a:pt x="7319" y="97285"/>
                  </a:lnTo>
                  <a:lnTo>
                    <a:pt x="7319" y="34604"/>
                  </a:lnTo>
                  <a:lnTo>
                    <a:pt x="14024" y="76414"/>
                  </a:lnTo>
                  <a:lnTo>
                    <a:pt x="14050" y="76573"/>
                  </a:lnTo>
                  <a:lnTo>
                    <a:pt x="14076" y="76686"/>
                  </a:lnTo>
                  <a:lnTo>
                    <a:pt x="14106" y="76800"/>
                  </a:lnTo>
                  <a:lnTo>
                    <a:pt x="14139" y="76890"/>
                  </a:lnTo>
                  <a:lnTo>
                    <a:pt x="14169" y="76958"/>
                  </a:lnTo>
                  <a:lnTo>
                    <a:pt x="14202" y="77003"/>
                  </a:lnTo>
                  <a:lnTo>
                    <a:pt x="14236" y="77049"/>
                  </a:lnTo>
                  <a:lnTo>
                    <a:pt x="14303" y="77049"/>
                  </a:lnTo>
                  <a:lnTo>
                    <a:pt x="14336" y="77026"/>
                  </a:lnTo>
                  <a:lnTo>
                    <a:pt x="14370" y="76981"/>
                  </a:lnTo>
                  <a:lnTo>
                    <a:pt x="14403" y="76913"/>
                  </a:lnTo>
                  <a:lnTo>
                    <a:pt x="14433" y="76822"/>
                  </a:lnTo>
                  <a:lnTo>
                    <a:pt x="14463" y="76732"/>
                  </a:lnTo>
                  <a:lnTo>
                    <a:pt x="14493" y="76596"/>
                  </a:lnTo>
                  <a:lnTo>
                    <a:pt x="14519" y="76460"/>
                  </a:lnTo>
                  <a:lnTo>
                    <a:pt x="14545" y="76301"/>
                  </a:lnTo>
                  <a:lnTo>
                    <a:pt x="14564" y="76120"/>
                  </a:lnTo>
                  <a:lnTo>
                    <a:pt x="14582" y="75938"/>
                  </a:lnTo>
                  <a:lnTo>
                    <a:pt x="14597" y="75757"/>
                  </a:lnTo>
                  <a:lnTo>
                    <a:pt x="14608" y="75553"/>
                  </a:lnTo>
                  <a:lnTo>
                    <a:pt x="14616" y="75349"/>
                  </a:lnTo>
                  <a:lnTo>
                    <a:pt x="14623" y="75145"/>
                  </a:lnTo>
                  <a:lnTo>
                    <a:pt x="14623" y="74941"/>
                  </a:lnTo>
                  <a:lnTo>
                    <a:pt x="14623" y="74737"/>
                  </a:lnTo>
                  <a:lnTo>
                    <a:pt x="14619" y="74533"/>
                  </a:lnTo>
                  <a:lnTo>
                    <a:pt x="14612" y="74329"/>
                  </a:lnTo>
                  <a:lnTo>
                    <a:pt x="14601" y="74148"/>
                  </a:lnTo>
                  <a:lnTo>
                    <a:pt x="14586" y="73944"/>
                  </a:lnTo>
                  <a:lnTo>
                    <a:pt x="14567" y="73763"/>
                  </a:lnTo>
                  <a:lnTo>
                    <a:pt x="14549" y="73604"/>
                  </a:lnTo>
                  <a:lnTo>
                    <a:pt x="14523" y="73423"/>
                  </a:lnTo>
                  <a:lnTo>
                    <a:pt x="7319" y="28485"/>
                  </a:lnTo>
                  <a:lnTo>
                    <a:pt x="7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 rot="10800000" flipH="1">
              <a:off x="-1103206" y="13676780"/>
              <a:ext cx="1186990" cy="1009877"/>
            </a:xfrm>
            <a:custGeom>
              <a:avLst/>
              <a:gdLst/>
              <a:ahLst/>
              <a:cxnLst/>
              <a:rect l="l" t="t" r="r" b="b"/>
              <a:pathLst>
                <a:path w="41755" h="167129" extrusionOk="0">
                  <a:moveTo>
                    <a:pt x="5770" y="0"/>
                  </a:moveTo>
                  <a:lnTo>
                    <a:pt x="5610" y="23"/>
                  </a:lnTo>
                  <a:lnTo>
                    <a:pt x="5454" y="91"/>
                  </a:lnTo>
                  <a:lnTo>
                    <a:pt x="5301" y="204"/>
                  </a:lnTo>
                  <a:lnTo>
                    <a:pt x="5149" y="340"/>
                  </a:lnTo>
                  <a:lnTo>
                    <a:pt x="5000" y="544"/>
                  </a:lnTo>
                  <a:lnTo>
                    <a:pt x="4855" y="771"/>
                  </a:lnTo>
                  <a:lnTo>
                    <a:pt x="4709" y="1065"/>
                  </a:lnTo>
                  <a:lnTo>
                    <a:pt x="4568" y="1383"/>
                  </a:lnTo>
                  <a:lnTo>
                    <a:pt x="4430" y="1723"/>
                  </a:lnTo>
                  <a:lnTo>
                    <a:pt x="4296" y="2108"/>
                  </a:lnTo>
                  <a:lnTo>
                    <a:pt x="4162" y="2538"/>
                  </a:lnTo>
                  <a:lnTo>
                    <a:pt x="4036" y="2992"/>
                  </a:lnTo>
                  <a:lnTo>
                    <a:pt x="3909" y="3490"/>
                  </a:lnTo>
                  <a:lnTo>
                    <a:pt x="3790" y="4011"/>
                  </a:lnTo>
                  <a:lnTo>
                    <a:pt x="3674" y="4578"/>
                  </a:lnTo>
                  <a:lnTo>
                    <a:pt x="3563" y="5167"/>
                  </a:lnTo>
                  <a:lnTo>
                    <a:pt x="3455" y="5779"/>
                  </a:lnTo>
                  <a:lnTo>
                    <a:pt x="3351" y="6436"/>
                  </a:lnTo>
                  <a:lnTo>
                    <a:pt x="3254" y="7116"/>
                  </a:lnTo>
                  <a:lnTo>
                    <a:pt x="3161" y="7818"/>
                  </a:lnTo>
                  <a:lnTo>
                    <a:pt x="3071" y="8544"/>
                  </a:lnTo>
                  <a:lnTo>
                    <a:pt x="2989" y="9291"/>
                  </a:lnTo>
                  <a:lnTo>
                    <a:pt x="2911" y="10085"/>
                  </a:lnTo>
                  <a:lnTo>
                    <a:pt x="2841" y="10878"/>
                  </a:lnTo>
                  <a:lnTo>
                    <a:pt x="2774" y="11694"/>
                  </a:lnTo>
                  <a:lnTo>
                    <a:pt x="2714" y="12555"/>
                  </a:lnTo>
                  <a:lnTo>
                    <a:pt x="2662" y="13416"/>
                  </a:lnTo>
                  <a:lnTo>
                    <a:pt x="2613" y="14300"/>
                  </a:lnTo>
                  <a:lnTo>
                    <a:pt x="2573" y="15206"/>
                  </a:lnTo>
                  <a:lnTo>
                    <a:pt x="2539" y="16113"/>
                  </a:lnTo>
                  <a:lnTo>
                    <a:pt x="2513" y="17064"/>
                  </a:lnTo>
                  <a:lnTo>
                    <a:pt x="2494" y="18016"/>
                  </a:lnTo>
                  <a:lnTo>
                    <a:pt x="0" y="167128"/>
                  </a:lnTo>
                  <a:lnTo>
                    <a:pt x="41754" y="167128"/>
                  </a:lnTo>
                  <a:lnTo>
                    <a:pt x="39260" y="18016"/>
                  </a:lnTo>
                  <a:lnTo>
                    <a:pt x="39241" y="17064"/>
                  </a:lnTo>
                  <a:lnTo>
                    <a:pt x="39215" y="16113"/>
                  </a:lnTo>
                  <a:lnTo>
                    <a:pt x="39182" y="15206"/>
                  </a:lnTo>
                  <a:lnTo>
                    <a:pt x="39141" y="14300"/>
                  </a:lnTo>
                  <a:lnTo>
                    <a:pt x="39092" y="13416"/>
                  </a:lnTo>
                  <a:lnTo>
                    <a:pt x="39040" y="12555"/>
                  </a:lnTo>
                  <a:lnTo>
                    <a:pt x="38981" y="11694"/>
                  </a:lnTo>
                  <a:lnTo>
                    <a:pt x="38914" y="10878"/>
                  </a:lnTo>
                  <a:lnTo>
                    <a:pt x="38843" y="10085"/>
                  </a:lnTo>
                  <a:lnTo>
                    <a:pt x="38765" y="9291"/>
                  </a:lnTo>
                  <a:lnTo>
                    <a:pt x="38683" y="8544"/>
                  </a:lnTo>
                  <a:lnTo>
                    <a:pt x="38594" y="7818"/>
                  </a:lnTo>
                  <a:lnTo>
                    <a:pt x="38501" y="7116"/>
                  </a:lnTo>
                  <a:lnTo>
                    <a:pt x="38404" y="6436"/>
                  </a:lnTo>
                  <a:lnTo>
                    <a:pt x="38300" y="5779"/>
                  </a:lnTo>
                  <a:lnTo>
                    <a:pt x="38192" y="5167"/>
                  </a:lnTo>
                  <a:lnTo>
                    <a:pt x="38080" y="4578"/>
                  </a:lnTo>
                  <a:lnTo>
                    <a:pt x="37965" y="4011"/>
                  </a:lnTo>
                  <a:lnTo>
                    <a:pt x="37845" y="3490"/>
                  </a:lnTo>
                  <a:lnTo>
                    <a:pt x="37719" y="2992"/>
                  </a:lnTo>
                  <a:lnTo>
                    <a:pt x="37592" y="2538"/>
                  </a:lnTo>
                  <a:lnTo>
                    <a:pt x="37458" y="2108"/>
                  </a:lnTo>
                  <a:lnTo>
                    <a:pt x="37324" y="1723"/>
                  </a:lnTo>
                  <a:lnTo>
                    <a:pt x="37186" y="1383"/>
                  </a:lnTo>
                  <a:lnTo>
                    <a:pt x="37045" y="1065"/>
                  </a:lnTo>
                  <a:lnTo>
                    <a:pt x="36900" y="771"/>
                  </a:lnTo>
                  <a:lnTo>
                    <a:pt x="36755" y="544"/>
                  </a:lnTo>
                  <a:lnTo>
                    <a:pt x="36606" y="340"/>
                  </a:lnTo>
                  <a:lnTo>
                    <a:pt x="36453" y="204"/>
                  </a:lnTo>
                  <a:lnTo>
                    <a:pt x="36300" y="91"/>
                  </a:lnTo>
                  <a:lnTo>
                    <a:pt x="36144" y="23"/>
                  </a:lnTo>
                  <a:lnTo>
                    <a:pt x="35984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 rot="10800000" flipH="1">
              <a:off x="-1178334" y="13488491"/>
              <a:ext cx="1337258" cy="200472"/>
            </a:xfrm>
            <a:custGeom>
              <a:avLst/>
              <a:gdLst/>
              <a:ahLst/>
              <a:cxnLst/>
              <a:rect l="l" t="t" r="r" b="b"/>
              <a:pathLst>
                <a:path w="47041" h="33177" extrusionOk="0">
                  <a:moveTo>
                    <a:pt x="2725" y="0"/>
                  </a:moveTo>
                  <a:lnTo>
                    <a:pt x="2584" y="23"/>
                  </a:lnTo>
                  <a:lnTo>
                    <a:pt x="2446" y="91"/>
                  </a:lnTo>
                  <a:lnTo>
                    <a:pt x="2312" y="204"/>
                  </a:lnTo>
                  <a:lnTo>
                    <a:pt x="2178" y="340"/>
                  </a:lnTo>
                  <a:lnTo>
                    <a:pt x="2044" y="521"/>
                  </a:lnTo>
                  <a:lnTo>
                    <a:pt x="1917" y="748"/>
                  </a:lnTo>
                  <a:lnTo>
                    <a:pt x="1791" y="1020"/>
                  </a:lnTo>
                  <a:lnTo>
                    <a:pt x="1664" y="1315"/>
                  </a:lnTo>
                  <a:lnTo>
                    <a:pt x="1545" y="1655"/>
                  </a:lnTo>
                  <a:lnTo>
                    <a:pt x="1430" y="2017"/>
                  </a:lnTo>
                  <a:lnTo>
                    <a:pt x="1314" y="2402"/>
                  </a:lnTo>
                  <a:lnTo>
                    <a:pt x="1202" y="2856"/>
                  </a:lnTo>
                  <a:lnTo>
                    <a:pt x="1094" y="3309"/>
                  </a:lnTo>
                  <a:lnTo>
                    <a:pt x="994" y="3807"/>
                  </a:lnTo>
                  <a:lnTo>
                    <a:pt x="893" y="4329"/>
                  </a:lnTo>
                  <a:lnTo>
                    <a:pt x="800" y="4872"/>
                  </a:lnTo>
                  <a:lnTo>
                    <a:pt x="707" y="5462"/>
                  </a:lnTo>
                  <a:lnTo>
                    <a:pt x="622" y="6051"/>
                  </a:lnTo>
                  <a:lnTo>
                    <a:pt x="544" y="6685"/>
                  </a:lnTo>
                  <a:lnTo>
                    <a:pt x="465" y="7343"/>
                  </a:lnTo>
                  <a:lnTo>
                    <a:pt x="395" y="8000"/>
                  </a:lnTo>
                  <a:lnTo>
                    <a:pt x="328" y="8702"/>
                  </a:lnTo>
                  <a:lnTo>
                    <a:pt x="268" y="9427"/>
                  </a:lnTo>
                  <a:lnTo>
                    <a:pt x="212" y="10153"/>
                  </a:lnTo>
                  <a:lnTo>
                    <a:pt x="164" y="10900"/>
                  </a:lnTo>
                  <a:lnTo>
                    <a:pt x="123" y="11671"/>
                  </a:lnTo>
                  <a:lnTo>
                    <a:pt x="86" y="12464"/>
                  </a:lnTo>
                  <a:lnTo>
                    <a:pt x="56" y="13257"/>
                  </a:lnTo>
                  <a:lnTo>
                    <a:pt x="30" y="14073"/>
                  </a:lnTo>
                  <a:lnTo>
                    <a:pt x="11" y="14911"/>
                  </a:lnTo>
                  <a:lnTo>
                    <a:pt x="4" y="15750"/>
                  </a:lnTo>
                  <a:lnTo>
                    <a:pt x="0" y="16588"/>
                  </a:lnTo>
                  <a:lnTo>
                    <a:pt x="4" y="17450"/>
                  </a:lnTo>
                  <a:lnTo>
                    <a:pt x="11" y="18288"/>
                  </a:lnTo>
                  <a:lnTo>
                    <a:pt x="30" y="19104"/>
                  </a:lnTo>
                  <a:lnTo>
                    <a:pt x="56" y="19920"/>
                  </a:lnTo>
                  <a:lnTo>
                    <a:pt x="86" y="20735"/>
                  </a:lnTo>
                  <a:lnTo>
                    <a:pt x="123" y="21506"/>
                  </a:lnTo>
                  <a:lnTo>
                    <a:pt x="164" y="22276"/>
                  </a:lnTo>
                  <a:lnTo>
                    <a:pt x="212" y="23047"/>
                  </a:lnTo>
                  <a:lnTo>
                    <a:pt x="268" y="23772"/>
                  </a:lnTo>
                  <a:lnTo>
                    <a:pt x="328" y="24475"/>
                  </a:lnTo>
                  <a:lnTo>
                    <a:pt x="395" y="25177"/>
                  </a:lnTo>
                  <a:lnTo>
                    <a:pt x="465" y="25857"/>
                  </a:lnTo>
                  <a:lnTo>
                    <a:pt x="544" y="26514"/>
                  </a:lnTo>
                  <a:lnTo>
                    <a:pt x="622" y="27126"/>
                  </a:lnTo>
                  <a:lnTo>
                    <a:pt x="707" y="27738"/>
                  </a:lnTo>
                  <a:lnTo>
                    <a:pt x="800" y="28304"/>
                  </a:lnTo>
                  <a:lnTo>
                    <a:pt x="893" y="28871"/>
                  </a:lnTo>
                  <a:lnTo>
                    <a:pt x="994" y="29392"/>
                  </a:lnTo>
                  <a:lnTo>
                    <a:pt x="1094" y="29868"/>
                  </a:lnTo>
                  <a:lnTo>
                    <a:pt x="1202" y="30344"/>
                  </a:lnTo>
                  <a:lnTo>
                    <a:pt x="1314" y="30774"/>
                  </a:lnTo>
                  <a:lnTo>
                    <a:pt x="1430" y="31182"/>
                  </a:lnTo>
                  <a:lnTo>
                    <a:pt x="1545" y="31545"/>
                  </a:lnTo>
                  <a:lnTo>
                    <a:pt x="1664" y="31885"/>
                  </a:lnTo>
                  <a:lnTo>
                    <a:pt x="1791" y="32179"/>
                  </a:lnTo>
                  <a:lnTo>
                    <a:pt x="1917" y="32429"/>
                  </a:lnTo>
                  <a:lnTo>
                    <a:pt x="2044" y="32655"/>
                  </a:lnTo>
                  <a:lnTo>
                    <a:pt x="2178" y="32837"/>
                  </a:lnTo>
                  <a:lnTo>
                    <a:pt x="2312" y="32995"/>
                  </a:lnTo>
                  <a:lnTo>
                    <a:pt x="2446" y="33109"/>
                  </a:lnTo>
                  <a:lnTo>
                    <a:pt x="2584" y="33154"/>
                  </a:lnTo>
                  <a:lnTo>
                    <a:pt x="2725" y="33177"/>
                  </a:lnTo>
                  <a:lnTo>
                    <a:pt x="44315" y="33177"/>
                  </a:lnTo>
                  <a:lnTo>
                    <a:pt x="44457" y="33154"/>
                  </a:lnTo>
                  <a:lnTo>
                    <a:pt x="44595" y="33109"/>
                  </a:lnTo>
                  <a:lnTo>
                    <a:pt x="44729" y="32995"/>
                  </a:lnTo>
                  <a:lnTo>
                    <a:pt x="44863" y="32837"/>
                  </a:lnTo>
                  <a:lnTo>
                    <a:pt x="44997" y="32655"/>
                  </a:lnTo>
                  <a:lnTo>
                    <a:pt x="45123" y="32429"/>
                  </a:lnTo>
                  <a:lnTo>
                    <a:pt x="45250" y="32179"/>
                  </a:lnTo>
                  <a:lnTo>
                    <a:pt x="45376" y="31885"/>
                  </a:lnTo>
                  <a:lnTo>
                    <a:pt x="45495" y="31545"/>
                  </a:lnTo>
                  <a:lnTo>
                    <a:pt x="45611" y="31182"/>
                  </a:lnTo>
                  <a:lnTo>
                    <a:pt x="45726" y="30774"/>
                  </a:lnTo>
                  <a:lnTo>
                    <a:pt x="45838" y="30344"/>
                  </a:lnTo>
                  <a:lnTo>
                    <a:pt x="45946" y="29868"/>
                  </a:lnTo>
                  <a:lnTo>
                    <a:pt x="46046" y="29392"/>
                  </a:lnTo>
                  <a:lnTo>
                    <a:pt x="46147" y="28871"/>
                  </a:lnTo>
                  <a:lnTo>
                    <a:pt x="46240" y="28304"/>
                  </a:lnTo>
                  <a:lnTo>
                    <a:pt x="46333" y="27738"/>
                  </a:lnTo>
                  <a:lnTo>
                    <a:pt x="46419" y="27126"/>
                  </a:lnTo>
                  <a:lnTo>
                    <a:pt x="46497" y="26514"/>
                  </a:lnTo>
                  <a:lnTo>
                    <a:pt x="46575" y="25857"/>
                  </a:lnTo>
                  <a:lnTo>
                    <a:pt x="46646" y="25177"/>
                  </a:lnTo>
                  <a:lnTo>
                    <a:pt x="46713" y="24475"/>
                  </a:lnTo>
                  <a:lnTo>
                    <a:pt x="46772" y="23772"/>
                  </a:lnTo>
                  <a:lnTo>
                    <a:pt x="46828" y="23047"/>
                  </a:lnTo>
                  <a:lnTo>
                    <a:pt x="46877" y="22276"/>
                  </a:lnTo>
                  <a:lnTo>
                    <a:pt x="46918" y="21506"/>
                  </a:lnTo>
                  <a:lnTo>
                    <a:pt x="46955" y="20735"/>
                  </a:lnTo>
                  <a:lnTo>
                    <a:pt x="46985" y="19920"/>
                  </a:lnTo>
                  <a:lnTo>
                    <a:pt x="47011" y="19104"/>
                  </a:lnTo>
                  <a:lnTo>
                    <a:pt x="47029" y="18288"/>
                  </a:lnTo>
                  <a:lnTo>
                    <a:pt x="47037" y="17450"/>
                  </a:lnTo>
                  <a:lnTo>
                    <a:pt x="47040" y="16588"/>
                  </a:lnTo>
                  <a:lnTo>
                    <a:pt x="47037" y="15750"/>
                  </a:lnTo>
                  <a:lnTo>
                    <a:pt x="47029" y="14911"/>
                  </a:lnTo>
                  <a:lnTo>
                    <a:pt x="47011" y="14073"/>
                  </a:lnTo>
                  <a:lnTo>
                    <a:pt x="46985" y="13257"/>
                  </a:lnTo>
                  <a:lnTo>
                    <a:pt x="46955" y="12464"/>
                  </a:lnTo>
                  <a:lnTo>
                    <a:pt x="46918" y="11671"/>
                  </a:lnTo>
                  <a:lnTo>
                    <a:pt x="46877" y="10900"/>
                  </a:lnTo>
                  <a:lnTo>
                    <a:pt x="46828" y="10153"/>
                  </a:lnTo>
                  <a:lnTo>
                    <a:pt x="46772" y="9427"/>
                  </a:lnTo>
                  <a:lnTo>
                    <a:pt x="46713" y="8702"/>
                  </a:lnTo>
                  <a:lnTo>
                    <a:pt x="46646" y="8000"/>
                  </a:lnTo>
                  <a:lnTo>
                    <a:pt x="46575" y="7343"/>
                  </a:lnTo>
                  <a:lnTo>
                    <a:pt x="46497" y="6685"/>
                  </a:lnTo>
                  <a:lnTo>
                    <a:pt x="46419" y="6051"/>
                  </a:lnTo>
                  <a:lnTo>
                    <a:pt x="46333" y="5462"/>
                  </a:lnTo>
                  <a:lnTo>
                    <a:pt x="46240" y="4872"/>
                  </a:lnTo>
                  <a:lnTo>
                    <a:pt x="46147" y="4329"/>
                  </a:lnTo>
                  <a:lnTo>
                    <a:pt x="46046" y="3807"/>
                  </a:lnTo>
                  <a:lnTo>
                    <a:pt x="45946" y="3309"/>
                  </a:lnTo>
                  <a:lnTo>
                    <a:pt x="45838" y="2856"/>
                  </a:lnTo>
                  <a:lnTo>
                    <a:pt x="45726" y="2402"/>
                  </a:lnTo>
                  <a:lnTo>
                    <a:pt x="45611" y="2017"/>
                  </a:lnTo>
                  <a:lnTo>
                    <a:pt x="45495" y="1655"/>
                  </a:lnTo>
                  <a:lnTo>
                    <a:pt x="45376" y="1315"/>
                  </a:lnTo>
                  <a:lnTo>
                    <a:pt x="45250" y="1020"/>
                  </a:lnTo>
                  <a:lnTo>
                    <a:pt x="45123" y="748"/>
                  </a:lnTo>
                  <a:lnTo>
                    <a:pt x="44997" y="521"/>
                  </a:lnTo>
                  <a:lnTo>
                    <a:pt x="44863" y="340"/>
                  </a:lnTo>
                  <a:lnTo>
                    <a:pt x="44729" y="204"/>
                  </a:lnTo>
                  <a:lnTo>
                    <a:pt x="44595" y="91"/>
                  </a:lnTo>
                  <a:lnTo>
                    <a:pt x="44457" y="23"/>
                  </a:lnTo>
                  <a:lnTo>
                    <a:pt x="44315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1"/>
          <p:cNvGrpSpPr/>
          <p:nvPr/>
        </p:nvGrpSpPr>
        <p:grpSpPr>
          <a:xfrm>
            <a:off x="2617875" y="9661223"/>
            <a:ext cx="2182714" cy="4339633"/>
            <a:chOff x="2617875" y="9661223"/>
            <a:chExt cx="2182714" cy="4339633"/>
          </a:xfrm>
        </p:grpSpPr>
        <p:sp>
          <p:nvSpPr>
            <p:cNvPr id="308" name="Google Shape;308;p31"/>
            <p:cNvSpPr/>
            <p:nvPr/>
          </p:nvSpPr>
          <p:spPr>
            <a:xfrm rot="10800000" flipH="1">
              <a:off x="2967707" y="9661223"/>
              <a:ext cx="960508" cy="2851468"/>
            </a:xfrm>
            <a:custGeom>
              <a:avLst/>
              <a:gdLst/>
              <a:ahLst/>
              <a:cxnLst/>
              <a:rect l="l" t="t" r="r" b="b"/>
              <a:pathLst>
                <a:path w="33788" h="471902" extrusionOk="0">
                  <a:moveTo>
                    <a:pt x="28293" y="1"/>
                  </a:moveTo>
                  <a:lnTo>
                    <a:pt x="27861" y="1746"/>
                  </a:lnTo>
                  <a:lnTo>
                    <a:pt x="27433" y="3491"/>
                  </a:lnTo>
                  <a:lnTo>
                    <a:pt x="27012" y="5281"/>
                  </a:lnTo>
                  <a:lnTo>
                    <a:pt x="26592" y="7071"/>
                  </a:lnTo>
                  <a:lnTo>
                    <a:pt x="26179" y="8862"/>
                  </a:lnTo>
                  <a:lnTo>
                    <a:pt x="25769" y="10697"/>
                  </a:lnTo>
                  <a:lnTo>
                    <a:pt x="25363" y="12533"/>
                  </a:lnTo>
                  <a:lnTo>
                    <a:pt x="24961" y="14368"/>
                  </a:lnTo>
                  <a:lnTo>
                    <a:pt x="24563" y="16249"/>
                  </a:lnTo>
                  <a:lnTo>
                    <a:pt x="24168" y="18130"/>
                  </a:lnTo>
                  <a:lnTo>
                    <a:pt x="23781" y="20011"/>
                  </a:lnTo>
                  <a:lnTo>
                    <a:pt x="23394" y="21915"/>
                  </a:lnTo>
                  <a:lnTo>
                    <a:pt x="23014" y="23841"/>
                  </a:lnTo>
                  <a:lnTo>
                    <a:pt x="22635" y="25790"/>
                  </a:lnTo>
                  <a:lnTo>
                    <a:pt x="22262" y="27739"/>
                  </a:lnTo>
                  <a:lnTo>
                    <a:pt x="21894" y="29687"/>
                  </a:lnTo>
                  <a:lnTo>
                    <a:pt x="21529" y="31682"/>
                  </a:lnTo>
                  <a:lnTo>
                    <a:pt x="21164" y="33653"/>
                  </a:lnTo>
                  <a:lnTo>
                    <a:pt x="20807" y="35670"/>
                  </a:lnTo>
                  <a:lnTo>
                    <a:pt x="20453" y="37687"/>
                  </a:lnTo>
                  <a:lnTo>
                    <a:pt x="20103" y="39704"/>
                  </a:lnTo>
                  <a:lnTo>
                    <a:pt x="19761" y="41743"/>
                  </a:lnTo>
                  <a:lnTo>
                    <a:pt x="19418" y="43805"/>
                  </a:lnTo>
                  <a:lnTo>
                    <a:pt x="19079" y="45868"/>
                  </a:lnTo>
                  <a:lnTo>
                    <a:pt x="18744" y="47952"/>
                  </a:lnTo>
                  <a:lnTo>
                    <a:pt x="18413" y="50037"/>
                  </a:lnTo>
                  <a:lnTo>
                    <a:pt x="18085" y="52122"/>
                  </a:lnTo>
                  <a:lnTo>
                    <a:pt x="17765" y="54230"/>
                  </a:lnTo>
                  <a:lnTo>
                    <a:pt x="17445" y="56360"/>
                  </a:lnTo>
                  <a:lnTo>
                    <a:pt x="17129" y="58490"/>
                  </a:lnTo>
                  <a:lnTo>
                    <a:pt x="16816" y="60643"/>
                  </a:lnTo>
                  <a:lnTo>
                    <a:pt x="16507" y="62796"/>
                  </a:lnTo>
                  <a:lnTo>
                    <a:pt x="16202" y="64949"/>
                  </a:lnTo>
                  <a:lnTo>
                    <a:pt x="15904" y="67124"/>
                  </a:lnTo>
                  <a:lnTo>
                    <a:pt x="15606" y="69322"/>
                  </a:lnTo>
                  <a:lnTo>
                    <a:pt x="15312" y="71498"/>
                  </a:lnTo>
                  <a:lnTo>
                    <a:pt x="15022" y="73718"/>
                  </a:lnTo>
                  <a:lnTo>
                    <a:pt x="14735" y="75917"/>
                  </a:lnTo>
                  <a:lnTo>
                    <a:pt x="14452" y="78137"/>
                  </a:lnTo>
                  <a:lnTo>
                    <a:pt x="14169" y="80381"/>
                  </a:lnTo>
                  <a:lnTo>
                    <a:pt x="13894" y="82624"/>
                  </a:lnTo>
                  <a:lnTo>
                    <a:pt x="13622" y="84868"/>
                  </a:lnTo>
                  <a:lnTo>
                    <a:pt x="13354" y="87134"/>
                  </a:lnTo>
                  <a:lnTo>
                    <a:pt x="13086" y="89400"/>
                  </a:lnTo>
                  <a:lnTo>
                    <a:pt x="12825" y="91666"/>
                  </a:lnTo>
                  <a:lnTo>
                    <a:pt x="12565" y="93955"/>
                  </a:lnTo>
                  <a:lnTo>
                    <a:pt x="12308" y="96244"/>
                  </a:lnTo>
                  <a:lnTo>
                    <a:pt x="12055" y="98533"/>
                  </a:lnTo>
                  <a:lnTo>
                    <a:pt x="11809" y="100844"/>
                  </a:lnTo>
                  <a:lnTo>
                    <a:pt x="11563" y="103156"/>
                  </a:lnTo>
                  <a:lnTo>
                    <a:pt x="11317" y="105467"/>
                  </a:lnTo>
                  <a:lnTo>
                    <a:pt x="11079" y="107801"/>
                  </a:lnTo>
                  <a:lnTo>
                    <a:pt x="10845" y="110135"/>
                  </a:lnTo>
                  <a:lnTo>
                    <a:pt x="10610" y="112469"/>
                  </a:lnTo>
                  <a:lnTo>
                    <a:pt x="10379" y="114826"/>
                  </a:lnTo>
                  <a:lnTo>
                    <a:pt x="10156" y="117183"/>
                  </a:lnTo>
                  <a:lnTo>
                    <a:pt x="9933" y="119540"/>
                  </a:lnTo>
                  <a:lnTo>
                    <a:pt x="9709" y="121897"/>
                  </a:lnTo>
                  <a:lnTo>
                    <a:pt x="9493" y="124276"/>
                  </a:lnTo>
                  <a:lnTo>
                    <a:pt x="9281" y="126656"/>
                  </a:lnTo>
                  <a:lnTo>
                    <a:pt x="9069" y="129035"/>
                  </a:lnTo>
                  <a:lnTo>
                    <a:pt x="8860" y="131414"/>
                  </a:lnTo>
                  <a:lnTo>
                    <a:pt x="8656" y="133817"/>
                  </a:lnTo>
                  <a:lnTo>
                    <a:pt x="8455" y="136196"/>
                  </a:lnTo>
                  <a:lnTo>
                    <a:pt x="8254" y="138598"/>
                  </a:lnTo>
                  <a:lnTo>
                    <a:pt x="8060" y="141023"/>
                  </a:lnTo>
                  <a:lnTo>
                    <a:pt x="7867" y="143425"/>
                  </a:lnTo>
                  <a:lnTo>
                    <a:pt x="7677" y="145827"/>
                  </a:lnTo>
                  <a:lnTo>
                    <a:pt x="7491" y="148252"/>
                  </a:lnTo>
                  <a:lnTo>
                    <a:pt x="7304" y="150677"/>
                  </a:lnTo>
                  <a:lnTo>
                    <a:pt x="7126" y="153101"/>
                  </a:lnTo>
                  <a:lnTo>
                    <a:pt x="6947" y="155526"/>
                  </a:lnTo>
                  <a:lnTo>
                    <a:pt x="6768" y="157974"/>
                  </a:lnTo>
                  <a:lnTo>
                    <a:pt x="6597" y="160398"/>
                  </a:lnTo>
                  <a:lnTo>
                    <a:pt x="6426" y="162846"/>
                  </a:lnTo>
                  <a:lnTo>
                    <a:pt x="6258" y="165271"/>
                  </a:lnTo>
                  <a:lnTo>
                    <a:pt x="6094" y="167718"/>
                  </a:lnTo>
                  <a:lnTo>
                    <a:pt x="5934" y="170165"/>
                  </a:lnTo>
                  <a:lnTo>
                    <a:pt x="5774" y="172613"/>
                  </a:lnTo>
                  <a:lnTo>
                    <a:pt x="5618" y="175060"/>
                  </a:lnTo>
                  <a:lnTo>
                    <a:pt x="5465" y="177530"/>
                  </a:lnTo>
                  <a:lnTo>
                    <a:pt x="5313" y="179978"/>
                  </a:lnTo>
                  <a:lnTo>
                    <a:pt x="5164" y="182425"/>
                  </a:lnTo>
                  <a:lnTo>
                    <a:pt x="5019" y="184873"/>
                  </a:lnTo>
                  <a:lnTo>
                    <a:pt x="4877" y="187343"/>
                  </a:lnTo>
                  <a:lnTo>
                    <a:pt x="4736" y="189790"/>
                  </a:lnTo>
                  <a:lnTo>
                    <a:pt x="4598" y="192260"/>
                  </a:lnTo>
                  <a:lnTo>
                    <a:pt x="4460" y="194708"/>
                  </a:lnTo>
                  <a:lnTo>
                    <a:pt x="4330" y="197178"/>
                  </a:lnTo>
                  <a:lnTo>
                    <a:pt x="4200" y="199625"/>
                  </a:lnTo>
                  <a:lnTo>
                    <a:pt x="4069" y="202095"/>
                  </a:lnTo>
                  <a:lnTo>
                    <a:pt x="3943" y="204565"/>
                  </a:lnTo>
                  <a:lnTo>
                    <a:pt x="3820" y="207013"/>
                  </a:lnTo>
                  <a:lnTo>
                    <a:pt x="3701" y="209483"/>
                  </a:lnTo>
                  <a:lnTo>
                    <a:pt x="3582" y="211930"/>
                  </a:lnTo>
                  <a:lnTo>
                    <a:pt x="3466" y="214378"/>
                  </a:lnTo>
                  <a:lnTo>
                    <a:pt x="3239" y="219295"/>
                  </a:lnTo>
                  <a:lnTo>
                    <a:pt x="3023" y="224213"/>
                  </a:lnTo>
                  <a:lnTo>
                    <a:pt x="2818" y="229108"/>
                  </a:lnTo>
                  <a:lnTo>
                    <a:pt x="2617" y="234003"/>
                  </a:lnTo>
                  <a:lnTo>
                    <a:pt x="2431" y="238875"/>
                  </a:lnTo>
                  <a:lnTo>
                    <a:pt x="2249" y="243747"/>
                  </a:lnTo>
                  <a:lnTo>
                    <a:pt x="2078" y="248597"/>
                  </a:lnTo>
                  <a:lnTo>
                    <a:pt x="1914" y="253446"/>
                  </a:lnTo>
                  <a:lnTo>
                    <a:pt x="1758" y="258273"/>
                  </a:lnTo>
                  <a:lnTo>
                    <a:pt x="1609" y="263077"/>
                  </a:lnTo>
                  <a:lnTo>
                    <a:pt x="1467" y="267859"/>
                  </a:lnTo>
                  <a:lnTo>
                    <a:pt x="1337" y="272640"/>
                  </a:lnTo>
                  <a:lnTo>
                    <a:pt x="1210" y="277377"/>
                  </a:lnTo>
                  <a:lnTo>
                    <a:pt x="1091" y="282113"/>
                  </a:lnTo>
                  <a:lnTo>
                    <a:pt x="979" y="286804"/>
                  </a:lnTo>
                  <a:lnTo>
                    <a:pt x="875" y="291472"/>
                  </a:lnTo>
                  <a:lnTo>
                    <a:pt x="778" y="296140"/>
                  </a:lnTo>
                  <a:lnTo>
                    <a:pt x="689" y="300763"/>
                  </a:lnTo>
                  <a:lnTo>
                    <a:pt x="603" y="305341"/>
                  </a:lnTo>
                  <a:lnTo>
                    <a:pt x="525" y="309896"/>
                  </a:lnTo>
                  <a:lnTo>
                    <a:pt x="455" y="314428"/>
                  </a:lnTo>
                  <a:lnTo>
                    <a:pt x="388" y="318915"/>
                  </a:lnTo>
                  <a:lnTo>
                    <a:pt x="328" y="323379"/>
                  </a:lnTo>
                  <a:lnTo>
                    <a:pt x="272" y="327798"/>
                  </a:lnTo>
                  <a:lnTo>
                    <a:pt x="224" y="332172"/>
                  </a:lnTo>
                  <a:lnTo>
                    <a:pt x="183" y="336523"/>
                  </a:lnTo>
                  <a:lnTo>
                    <a:pt x="142" y="340806"/>
                  </a:lnTo>
                  <a:lnTo>
                    <a:pt x="108" y="345066"/>
                  </a:lnTo>
                  <a:lnTo>
                    <a:pt x="82" y="349281"/>
                  </a:lnTo>
                  <a:lnTo>
                    <a:pt x="56" y="353451"/>
                  </a:lnTo>
                  <a:lnTo>
                    <a:pt x="38" y="357575"/>
                  </a:lnTo>
                  <a:lnTo>
                    <a:pt x="23" y="361632"/>
                  </a:lnTo>
                  <a:lnTo>
                    <a:pt x="12" y="365665"/>
                  </a:lnTo>
                  <a:lnTo>
                    <a:pt x="4" y="369631"/>
                  </a:lnTo>
                  <a:lnTo>
                    <a:pt x="0" y="373552"/>
                  </a:lnTo>
                  <a:lnTo>
                    <a:pt x="0" y="377404"/>
                  </a:lnTo>
                  <a:lnTo>
                    <a:pt x="4" y="381211"/>
                  </a:lnTo>
                  <a:lnTo>
                    <a:pt x="12" y="384950"/>
                  </a:lnTo>
                  <a:lnTo>
                    <a:pt x="23" y="388644"/>
                  </a:lnTo>
                  <a:lnTo>
                    <a:pt x="38" y="392270"/>
                  </a:lnTo>
                  <a:lnTo>
                    <a:pt x="52" y="395850"/>
                  </a:lnTo>
                  <a:lnTo>
                    <a:pt x="71" y="399363"/>
                  </a:lnTo>
                  <a:lnTo>
                    <a:pt x="93" y="402807"/>
                  </a:lnTo>
                  <a:lnTo>
                    <a:pt x="120" y="406184"/>
                  </a:lnTo>
                  <a:lnTo>
                    <a:pt x="146" y="409493"/>
                  </a:lnTo>
                  <a:lnTo>
                    <a:pt x="172" y="412733"/>
                  </a:lnTo>
                  <a:lnTo>
                    <a:pt x="201" y="415883"/>
                  </a:lnTo>
                  <a:lnTo>
                    <a:pt x="235" y="418988"/>
                  </a:lnTo>
                  <a:lnTo>
                    <a:pt x="268" y="422024"/>
                  </a:lnTo>
                  <a:lnTo>
                    <a:pt x="306" y="424970"/>
                  </a:lnTo>
                  <a:lnTo>
                    <a:pt x="376" y="430636"/>
                  </a:lnTo>
                  <a:lnTo>
                    <a:pt x="455" y="436006"/>
                  </a:lnTo>
                  <a:lnTo>
                    <a:pt x="533" y="441037"/>
                  </a:lnTo>
                  <a:lnTo>
                    <a:pt x="615" y="445751"/>
                  </a:lnTo>
                  <a:lnTo>
                    <a:pt x="697" y="450102"/>
                  </a:lnTo>
                  <a:lnTo>
                    <a:pt x="775" y="454090"/>
                  </a:lnTo>
                  <a:lnTo>
                    <a:pt x="853" y="457693"/>
                  </a:lnTo>
                  <a:lnTo>
                    <a:pt x="924" y="460934"/>
                  </a:lnTo>
                  <a:lnTo>
                    <a:pt x="991" y="463767"/>
                  </a:lnTo>
                  <a:lnTo>
                    <a:pt x="1050" y="466214"/>
                  </a:lnTo>
                  <a:lnTo>
                    <a:pt x="1102" y="468231"/>
                  </a:lnTo>
                  <a:lnTo>
                    <a:pt x="1177" y="470973"/>
                  </a:lnTo>
                  <a:lnTo>
                    <a:pt x="1207" y="471902"/>
                  </a:lnTo>
                  <a:lnTo>
                    <a:pt x="1210" y="471267"/>
                  </a:lnTo>
                  <a:lnTo>
                    <a:pt x="1218" y="470610"/>
                  </a:lnTo>
                  <a:lnTo>
                    <a:pt x="1229" y="469976"/>
                  </a:lnTo>
                  <a:lnTo>
                    <a:pt x="1244" y="469319"/>
                  </a:lnTo>
                  <a:lnTo>
                    <a:pt x="1277" y="467982"/>
                  </a:lnTo>
                  <a:lnTo>
                    <a:pt x="1322" y="466622"/>
                  </a:lnTo>
                  <a:lnTo>
                    <a:pt x="1370" y="465262"/>
                  </a:lnTo>
                  <a:lnTo>
                    <a:pt x="1434" y="463857"/>
                  </a:lnTo>
                  <a:lnTo>
                    <a:pt x="1501" y="462430"/>
                  </a:lnTo>
                  <a:lnTo>
                    <a:pt x="1583" y="461002"/>
                  </a:lnTo>
                  <a:lnTo>
                    <a:pt x="1668" y="459529"/>
                  </a:lnTo>
                  <a:lnTo>
                    <a:pt x="1761" y="458056"/>
                  </a:lnTo>
                  <a:lnTo>
                    <a:pt x="1865" y="456538"/>
                  </a:lnTo>
                  <a:lnTo>
                    <a:pt x="1977" y="455019"/>
                  </a:lnTo>
                  <a:lnTo>
                    <a:pt x="2096" y="453456"/>
                  </a:lnTo>
                  <a:lnTo>
                    <a:pt x="2223" y="451892"/>
                  </a:lnTo>
                  <a:lnTo>
                    <a:pt x="2361" y="450306"/>
                  </a:lnTo>
                  <a:lnTo>
                    <a:pt x="2502" y="448697"/>
                  </a:lnTo>
                  <a:lnTo>
                    <a:pt x="2651" y="447065"/>
                  </a:lnTo>
                  <a:lnTo>
                    <a:pt x="2807" y="445411"/>
                  </a:lnTo>
                  <a:lnTo>
                    <a:pt x="2975" y="443757"/>
                  </a:lnTo>
                  <a:lnTo>
                    <a:pt x="3146" y="442057"/>
                  </a:lnTo>
                  <a:lnTo>
                    <a:pt x="3321" y="440357"/>
                  </a:lnTo>
                  <a:lnTo>
                    <a:pt x="3507" y="438635"/>
                  </a:lnTo>
                  <a:lnTo>
                    <a:pt x="3701" y="436890"/>
                  </a:lnTo>
                  <a:lnTo>
                    <a:pt x="3898" y="435145"/>
                  </a:lnTo>
                  <a:lnTo>
                    <a:pt x="4099" y="433355"/>
                  </a:lnTo>
                  <a:lnTo>
                    <a:pt x="4311" y="431565"/>
                  </a:lnTo>
                  <a:lnTo>
                    <a:pt x="4527" y="429752"/>
                  </a:lnTo>
                  <a:lnTo>
                    <a:pt x="4751" y="427916"/>
                  </a:lnTo>
                  <a:lnTo>
                    <a:pt x="4978" y="426081"/>
                  </a:lnTo>
                  <a:lnTo>
                    <a:pt x="5212" y="424222"/>
                  </a:lnTo>
                  <a:lnTo>
                    <a:pt x="5450" y="422342"/>
                  </a:lnTo>
                  <a:lnTo>
                    <a:pt x="5692" y="420438"/>
                  </a:lnTo>
                  <a:lnTo>
                    <a:pt x="5942" y="418534"/>
                  </a:lnTo>
                  <a:lnTo>
                    <a:pt x="6199" y="416608"/>
                  </a:lnTo>
                  <a:lnTo>
                    <a:pt x="6720" y="412688"/>
                  </a:lnTo>
                  <a:lnTo>
                    <a:pt x="7263" y="408745"/>
                  </a:lnTo>
                  <a:lnTo>
                    <a:pt x="7822" y="404734"/>
                  </a:lnTo>
                  <a:lnTo>
                    <a:pt x="8399" y="400655"/>
                  </a:lnTo>
                  <a:lnTo>
                    <a:pt x="8987" y="396530"/>
                  </a:lnTo>
                  <a:lnTo>
                    <a:pt x="9590" y="392338"/>
                  </a:lnTo>
                  <a:lnTo>
                    <a:pt x="10208" y="388123"/>
                  </a:lnTo>
                  <a:lnTo>
                    <a:pt x="10837" y="383840"/>
                  </a:lnTo>
                  <a:lnTo>
                    <a:pt x="11478" y="379534"/>
                  </a:lnTo>
                  <a:lnTo>
                    <a:pt x="12784" y="370742"/>
                  </a:lnTo>
                  <a:lnTo>
                    <a:pt x="14121" y="361813"/>
                  </a:lnTo>
                  <a:lnTo>
                    <a:pt x="15476" y="352748"/>
                  </a:lnTo>
                  <a:lnTo>
                    <a:pt x="16157" y="348148"/>
                  </a:lnTo>
                  <a:lnTo>
                    <a:pt x="16842" y="343548"/>
                  </a:lnTo>
                  <a:lnTo>
                    <a:pt x="17527" y="338902"/>
                  </a:lnTo>
                  <a:lnTo>
                    <a:pt x="18212" y="334234"/>
                  </a:lnTo>
                  <a:lnTo>
                    <a:pt x="18893" y="329520"/>
                  </a:lnTo>
                  <a:lnTo>
                    <a:pt x="19574" y="324807"/>
                  </a:lnTo>
                  <a:lnTo>
                    <a:pt x="20248" y="320071"/>
                  </a:lnTo>
                  <a:lnTo>
                    <a:pt x="20918" y="315312"/>
                  </a:lnTo>
                  <a:lnTo>
                    <a:pt x="21585" y="310530"/>
                  </a:lnTo>
                  <a:lnTo>
                    <a:pt x="22240" y="305749"/>
                  </a:lnTo>
                  <a:lnTo>
                    <a:pt x="22891" y="300944"/>
                  </a:lnTo>
                  <a:lnTo>
                    <a:pt x="23532" y="296140"/>
                  </a:lnTo>
                  <a:lnTo>
                    <a:pt x="23844" y="293715"/>
                  </a:lnTo>
                  <a:lnTo>
                    <a:pt x="24161" y="291313"/>
                  </a:lnTo>
                  <a:lnTo>
                    <a:pt x="24470" y="288911"/>
                  </a:lnTo>
                  <a:lnTo>
                    <a:pt x="24775" y="286486"/>
                  </a:lnTo>
                  <a:lnTo>
                    <a:pt x="25080" y="284062"/>
                  </a:lnTo>
                  <a:lnTo>
                    <a:pt x="25382" y="281660"/>
                  </a:lnTo>
                  <a:lnTo>
                    <a:pt x="25680" y="279235"/>
                  </a:lnTo>
                  <a:lnTo>
                    <a:pt x="25970" y="276810"/>
                  </a:lnTo>
                  <a:lnTo>
                    <a:pt x="26260" y="274408"/>
                  </a:lnTo>
                  <a:lnTo>
                    <a:pt x="26547" y="271983"/>
                  </a:lnTo>
                  <a:lnTo>
                    <a:pt x="26830" y="269558"/>
                  </a:lnTo>
                  <a:lnTo>
                    <a:pt x="27106" y="267156"/>
                  </a:lnTo>
                  <a:lnTo>
                    <a:pt x="27381" y="264731"/>
                  </a:lnTo>
                  <a:lnTo>
                    <a:pt x="27649" y="262307"/>
                  </a:lnTo>
                  <a:lnTo>
                    <a:pt x="27913" y="259905"/>
                  </a:lnTo>
                  <a:lnTo>
                    <a:pt x="28170" y="257480"/>
                  </a:lnTo>
                  <a:lnTo>
                    <a:pt x="28427" y="255078"/>
                  </a:lnTo>
                  <a:lnTo>
                    <a:pt x="28677" y="252676"/>
                  </a:lnTo>
                  <a:lnTo>
                    <a:pt x="28919" y="250251"/>
                  </a:lnTo>
                  <a:lnTo>
                    <a:pt x="29157" y="247849"/>
                  </a:lnTo>
                  <a:lnTo>
                    <a:pt x="29391" y="245447"/>
                  </a:lnTo>
                  <a:lnTo>
                    <a:pt x="29618" y="243044"/>
                  </a:lnTo>
                  <a:lnTo>
                    <a:pt x="29842" y="240665"/>
                  </a:lnTo>
                  <a:lnTo>
                    <a:pt x="30058" y="238263"/>
                  </a:lnTo>
                  <a:lnTo>
                    <a:pt x="30270" y="235883"/>
                  </a:lnTo>
                  <a:lnTo>
                    <a:pt x="30475" y="233481"/>
                  </a:lnTo>
                  <a:lnTo>
                    <a:pt x="30672" y="231102"/>
                  </a:lnTo>
                  <a:lnTo>
                    <a:pt x="30862" y="228722"/>
                  </a:lnTo>
                  <a:lnTo>
                    <a:pt x="31048" y="226366"/>
                  </a:lnTo>
                  <a:lnTo>
                    <a:pt x="31227" y="223986"/>
                  </a:lnTo>
                  <a:lnTo>
                    <a:pt x="31398" y="221629"/>
                  </a:lnTo>
                  <a:lnTo>
                    <a:pt x="31562" y="219273"/>
                  </a:lnTo>
                  <a:lnTo>
                    <a:pt x="31718" y="216916"/>
                  </a:lnTo>
                  <a:lnTo>
                    <a:pt x="31871" y="214582"/>
                  </a:lnTo>
                  <a:lnTo>
                    <a:pt x="32012" y="212248"/>
                  </a:lnTo>
                  <a:lnTo>
                    <a:pt x="32146" y="209914"/>
                  </a:lnTo>
                  <a:lnTo>
                    <a:pt x="32273" y="207579"/>
                  </a:lnTo>
                  <a:lnTo>
                    <a:pt x="32396" y="205268"/>
                  </a:lnTo>
                  <a:lnTo>
                    <a:pt x="32507" y="202956"/>
                  </a:lnTo>
                  <a:lnTo>
                    <a:pt x="32608" y="200645"/>
                  </a:lnTo>
                  <a:lnTo>
                    <a:pt x="32705" y="198356"/>
                  </a:lnTo>
                  <a:lnTo>
                    <a:pt x="32798" y="196045"/>
                  </a:lnTo>
                  <a:lnTo>
                    <a:pt x="32887" y="193733"/>
                  </a:lnTo>
                  <a:lnTo>
                    <a:pt x="32969" y="191444"/>
                  </a:lnTo>
                  <a:lnTo>
                    <a:pt x="33051" y="189133"/>
                  </a:lnTo>
                  <a:lnTo>
                    <a:pt x="33125" y="186822"/>
                  </a:lnTo>
                  <a:lnTo>
                    <a:pt x="33192" y="184533"/>
                  </a:lnTo>
                  <a:lnTo>
                    <a:pt x="33259" y="182221"/>
                  </a:lnTo>
                  <a:lnTo>
                    <a:pt x="33323" y="179910"/>
                  </a:lnTo>
                  <a:lnTo>
                    <a:pt x="33378" y="177621"/>
                  </a:lnTo>
                  <a:lnTo>
                    <a:pt x="33434" y="175310"/>
                  </a:lnTo>
                  <a:lnTo>
                    <a:pt x="33483" y="173021"/>
                  </a:lnTo>
                  <a:lnTo>
                    <a:pt x="33527" y="170709"/>
                  </a:lnTo>
                  <a:lnTo>
                    <a:pt x="33568" y="168420"/>
                  </a:lnTo>
                  <a:lnTo>
                    <a:pt x="33609" y="166132"/>
                  </a:lnTo>
                  <a:lnTo>
                    <a:pt x="33643" y="163843"/>
                  </a:lnTo>
                  <a:lnTo>
                    <a:pt x="33672" y="161554"/>
                  </a:lnTo>
                  <a:lnTo>
                    <a:pt x="33699" y="159265"/>
                  </a:lnTo>
                  <a:lnTo>
                    <a:pt x="33721" y="156999"/>
                  </a:lnTo>
                  <a:lnTo>
                    <a:pt x="33743" y="154733"/>
                  </a:lnTo>
                  <a:lnTo>
                    <a:pt x="33758" y="152444"/>
                  </a:lnTo>
                  <a:lnTo>
                    <a:pt x="33769" y="150201"/>
                  </a:lnTo>
                  <a:lnTo>
                    <a:pt x="33780" y="147935"/>
                  </a:lnTo>
                  <a:lnTo>
                    <a:pt x="33788" y="145668"/>
                  </a:lnTo>
                  <a:lnTo>
                    <a:pt x="33788" y="143425"/>
                  </a:lnTo>
                  <a:lnTo>
                    <a:pt x="33788" y="141181"/>
                  </a:lnTo>
                  <a:lnTo>
                    <a:pt x="33788" y="138961"/>
                  </a:lnTo>
                  <a:lnTo>
                    <a:pt x="33780" y="136717"/>
                  </a:lnTo>
                  <a:lnTo>
                    <a:pt x="33769" y="134496"/>
                  </a:lnTo>
                  <a:lnTo>
                    <a:pt x="33758" y="132298"/>
                  </a:lnTo>
                  <a:lnTo>
                    <a:pt x="33743" y="130077"/>
                  </a:lnTo>
                  <a:lnTo>
                    <a:pt x="33725" y="127879"/>
                  </a:lnTo>
                  <a:lnTo>
                    <a:pt x="33706" y="125681"/>
                  </a:lnTo>
                  <a:lnTo>
                    <a:pt x="33680" y="123506"/>
                  </a:lnTo>
                  <a:lnTo>
                    <a:pt x="33654" y="121330"/>
                  </a:lnTo>
                  <a:lnTo>
                    <a:pt x="33628" y="119177"/>
                  </a:lnTo>
                  <a:lnTo>
                    <a:pt x="33594" y="117024"/>
                  </a:lnTo>
                  <a:lnTo>
                    <a:pt x="33561" y="114872"/>
                  </a:lnTo>
                  <a:lnTo>
                    <a:pt x="33527" y="112741"/>
                  </a:lnTo>
                  <a:lnTo>
                    <a:pt x="33490" y="110611"/>
                  </a:lnTo>
                  <a:lnTo>
                    <a:pt x="33449" y="108504"/>
                  </a:lnTo>
                  <a:lnTo>
                    <a:pt x="33404" y="106396"/>
                  </a:lnTo>
                  <a:lnTo>
                    <a:pt x="33360" y="104311"/>
                  </a:lnTo>
                  <a:lnTo>
                    <a:pt x="33315" y="102227"/>
                  </a:lnTo>
                  <a:lnTo>
                    <a:pt x="33215" y="98102"/>
                  </a:lnTo>
                  <a:lnTo>
                    <a:pt x="33110" y="94023"/>
                  </a:lnTo>
                  <a:lnTo>
                    <a:pt x="32995" y="89989"/>
                  </a:lnTo>
                  <a:lnTo>
                    <a:pt x="32876" y="86024"/>
                  </a:lnTo>
                  <a:lnTo>
                    <a:pt x="32749" y="82126"/>
                  </a:lnTo>
                  <a:lnTo>
                    <a:pt x="32615" y="78273"/>
                  </a:lnTo>
                  <a:lnTo>
                    <a:pt x="32477" y="74489"/>
                  </a:lnTo>
                  <a:lnTo>
                    <a:pt x="32336" y="70750"/>
                  </a:lnTo>
                  <a:lnTo>
                    <a:pt x="32191" y="67101"/>
                  </a:lnTo>
                  <a:lnTo>
                    <a:pt x="32042" y="63498"/>
                  </a:lnTo>
                  <a:lnTo>
                    <a:pt x="31889" y="59986"/>
                  </a:lnTo>
                  <a:lnTo>
                    <a:pt x="31737" y="56541"/>
                  </a:lnTo>
                  <a:lnTo>
                    <a:pt x="31577" y="53187"/>
                  </a:lnTo>
                  <a:lnTo>
                    <a:pt x="31420" y="49901"/>
                  </a:lnTo>
                  <a:lnTo>
                    <a:pt x="31260" y="46706"/>
                  </a:lnTo>
                  <a:lnTo>
                    <a:pt x="31100" y="43579"/>
                  </a:lnTo>
                  <a:lnTo>
                    <a:pt x="30940" y="40542"/>
                  </a:lnTo>
                  <a:lnTo>
                    <a:pt x="30776" y="37596"/>
                  </a:lnTo>
                  <a:lnTo>
                    <a:pt x="30620" y="34741"/>
                  </a:lnTo>
                  <a:lnTo>
                    <a:pt x="30460" y="31976"/>
                  </a:lnTo>
                  <a:lnTo>
                    <a:pt x="30303" y="29325"/>
                  </a:lnTo>
                  <a:lnTo>
                    <a:pt x="30151" y="26764"/>
                  </a:lnTo>
                  <a:lnTo>
                    <a:pt x="29998" y="24294"/>
                  </a:lnTo>
                  <a:lnTo>
                    <a:pt x="29849" y="21937"/>
                  </a:lnTo>
                  <a:lnTo>
                    <a:pt x="29704" y="19694"/>
                  </a:lnTo>
                  <a:lnTo>
                    <a:pt x="29563" y="17541"/>
                  </a:lnTo>
                  <a:lnTo>
                    <a:pt x="29429" y="15501"/>
                  </a:lnTo>
                  <a:lnTo>
                    <a:pt x="29298" y="13598"/>
                  </a:lnTo>
                  <a:lnTo>
                    <a:pt x="29056" y="10108"/>
                  </a:lnTo>
                  <a:lnTo>
                    <a:pt x="28840" y="7094"/>
                  </a:lnTo>
                  <a:lnTo>
                    <a:pt x="28654" y="4579"/>
                  </a:lnTo>
                  <a:lnTo>
                    <a:pt x="28502" y="2607"/>
                  </a:lnTo>
                  <a:lnTo>
                    <a:pt x="28390" y="1157"/>
                  </a:lnTo>
                  <a:lnTo>
                    <a:pt x="2829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 rot="10800000" flipH="1">
              <a:off x="3867485" y="10742160"/>
              <a:ext cx="933104" cy="1770531"/>
            </a:xfrm>
            <a:custGeom>
              <a:avLst/>
              <a:gdLst/>
              <a:ahLst/>
              <a:cxnLst/>
              <a:rect l="l" t="t" r="r" b="b"/>
              <a:pathLst>
                <a:path w="32824" h="293013" extrusionOk="0">
                  <a:moveTo>
                    <a:pt x="1" y="1"/>
                  </a:moveTo>
                  <a:lnTo>
                    <a:pt x="38" y="1361"/>
                  </a:lnTo>
                  <a:lnTo>
                    <a:pt x="86" y="3015"/>
                  </a:lnTo>
                  <a:lnTo>
                    <a:pt x="153" y="5258"/>
                  </a:lnTo>
                  <a:lnTo>
                    <a:pt x="243" y="8068"/>
                  </a:lnTo>
                  <a:lnTo>
                    <a:pt x="354" y="11422"/>
                  </a:lnTo>
                  <a:lnTo>
                    <a:pt x="488" y="15252"/>
                  </a:lnTo>
                  <a:lnTo>
                    <a:pt x="641" y="19535"/>
                  </a:lnTo>
                  <a:lnTo>
                    <a:pt x="820" y="24226"/>
                  </a:lnTo>
                  <a:lnTo>
                    <a:pt x="917" y="26719"/>
                  </a:lnTo>
                  <a:lnTo>
                    <a:pt x="1021" y="29325"/>
                  </a:lnTo>
                  <a:lnTo>
                    <a:pt x="1129" y="31999"/>
                  </a:lnTo>
                  <a:lnTo>
                    <a:pt x="1244" y="34741"/>
                  </a:lnTo>
                  <a:lnTo>
                    <a:pt x="1367" y="37574"/>
                  </a:lnTo>
                  <a:lnTo>
                    <a:pt x="1494" y="40497"/>
                  </a:lnTo>
                  <a:lnTo>
                    <a:pt x="1628" y="43466"/>
                  </a:lnTo>
                  <a:lnTo>
                    <a:pt x="1769" y="46502"/>
                  </a:lnTo>
                  <a:lnTo>
                    <a:pt x="1914" y="49607"/>
                  </a:lnTo>
                  <a:lnTo>
                    <a:pt x="2067" y="52757"/>
                  </a:lnTo>
                  <a:lnTo>
                    <a:pt x="2227" y="55975"/>
                  </a:lnTo>
                  <a:lnTo>
                    <a:pt x="2394" y="59215"/>
                  </a:lnTo>
                  <a:lnTo>
                    <a:pt x="2566" y="62524"/>
                  </a:lnTo>
                  <a:lnTo>
                    <a:pt x="2744" y="65855"/>
                  </a:lnTo>
                  <a:lnTo>
                    <a:pt x="2931" y="69209"/>
                  </a:lnTo>
                  <a:lnTo>
                    <a:pt x="3124" y="72608"/>
                  </a:lnTo>
                  <a:lnTo>
                    <a:pt x="3325" y="76030"/>
                  </a:lnTo>
                  <a:lnTo>
                    <a:pt x="3530" y="79452"/>
                  </a:lnTo>
                  <a:lnTo>
                    <a:pt x="3746" y="82896"/>
                  </a:lnTo>
                  <a:lnTo>
                    <a:pt x="3965" y="86364"/>
                  </a:lnTo>
                  <a:lnTo>
                    <a:pt x="4193" y="89831"/>
                  </a:lnTo>
                  <a:lnTo>
                    <a:pt x="4431" y="93298"/>
                  </a:lnTo>
                  <a:lnTo>
                    <a:pt x="4673" y="96765"/>
                  </a:lnTo>
                  <a:lnTo>
                    <a:pt x="4922" y="100210"/>
                  </a:lnTo>
                  <a:lnTo>
                    <a:pt x="5179" y="103654"/>
                  </a:lnTo>
                  <a:lnTo>
                    <a:pt x="5443" y="107076"/>
                  </a:lnTo>
                  <a:lnTo>
                    <a:pt x="5715" y="110475"/>
                  </a:lnTo>
                  <a:lnTo>
                    <a:pt x="5857" y="112175"/>
                  </a:lnTo>
                  <a:lnTo>
                    <a:pt x="5998" y="113874"/>
                  </a:lnTo>
                  <a:lnTo>
                    <a:pt x="6140" y="115551"/>
                  </a:lnTo>
                  <a:lnTo>
                    <a:pt x="6285" y="117206"/>
                  </a:lnTo>
                  <a:lnTo>
                    <a:pt x="6430" y="118883"/>
                  </a:lnTo>
                  <a:lnTo>
                    <a:pt x="6579" y="120537"/>
                  </a:lnTo>
                  <a:lnTo>
                    <a:pt x="6731" y="122169"/>
                  </a:lnTo>
                  <a:lnTo>
                    <a:pt x="6884" y="123800"/>
                  </a:lnTo>
                  <a:lnTo>
                    <a:pt x="7037" y="125432"/>
                  </a:lnTo>
                  <a:lnTo>
                    <a:pt x="7193" y="127041"/>
                  </a:lnTo>
                  <a:lnTo>
                    <a:pt x="7353" y="128627"/>
                  </a:lnTo>
                  <a:lnTo>
                    <a:pt x="7513" y="130213"/>
                  </a:lnTo>
                  <a:lnTo>
                    <a:pt x="7677" y="131777"/>
                  </a:lnTo>
                  <a:lnTo>
                    <a:pt x="7841" y="133341"/>
                  </a:lnTo>
                  <a:lnTo>
                    <a:pt x="8008" y="134882"/>
                  </a:lnTo>
                  <a:lnTo>
                    <a:pt x="8176" y="136423"/>
                  </a:lnTo>
                  <a:lnTo>
                    <a:pt x="8347" y="137918"/>
                  </a:lnTo>
                  <a:lnTo>
                    <a:pt x="8518" y="139414"/>
                  </a:lnTo>
                  <a:lnTo>
                    <a:pt x="8693" y="140910"/>
                  </a:lnTo>
                  <a:lnTo>
                    <a:pt x="8872" y="142360"/>
                  </a:lnTo>
                  <a:lnTo>
                    <a:pt x="9051" y="143810"/>
                  </a:lnTo>
                  <a:lnTo>
                    <a:pt x="9229" y="145238"/>
                  </a:lnTo>
                  <a:lnTo>
                    <a:pt x="9412" y="146643"/>
                  </a:lnTo>
                  <a:lnTo>
                    <a:pt x="9598" y="148025"/>
                  </a:lnTo>
                  <a:lnTo>
                    <a:pt x="9784" y="149408"/>
                  </a:lnTo>
                  <a:lnTo>
                    <a:pt x="9974" y="150745"/>
                  </a:lnTo>
                  <a:lnTo>
                    <a:pt x="10167" y="152082"/>
                  </a:lnTo>
                  <a:lnTo>
                    <a:pt x="10361" y="153396"/>
                  </a:lnTo>
                  <a:lnTo>
                    <a:pt x="10555" y="154665"/>
                  </a:lnTo>
                  <a:lnTo>
                    <a:pt x="10752" y="155934"/>
                  </a:lnTo>
                  <a:lnTo>
                    <a:pt x="10953" y="157158"/>
                  </a:lnTo>
                  <a:lnTo>
                    <a:pt x="11154" y="158381"/>
                  </a:lnTo>
                  <a:lnTo>
                    <a:pt x="11359" y="159560"/>
                  </a:lnTo>
                  <a:lnTo>
                    <a:pt x="11567" y="160738"/>
                  </a:lnTo>
                  <a:lnTo>
                    <a:pt x="11776" y="161871"/>
                  </a:lnTo>
                  <a:lnTo>
                    <a:pt x="11984" y="162982"/>
                  </a:lnTo>
                  <a:lnTo>
                    <a:pt x="12200" y="164070"/>
                  </a:lnTo>
                  <a:lnTo>
                    <a:pt x="12412" y="165135"/>
                  </a:lnTo>
                  <a:lnTo>
                    <a:pt x="13276" y="169304"/>
                  </a:lnTo>
                  <a:lnTo>
                    <a:pt x="14140" y="173497"/>
                  </a:lnTo>
                  <a:lnTo>
                    <a:pt x="14996" y="177712"/>
                  </a:lnTo>
                  <a:lnTo>
                    <a:pt x="15848" y="181904"/>
                  </a:lnTo>
                  <a:lnTo>
                    <a:pt x="16693" y="186119"/>
                  </a:lnTo>
                  <a:lnTo>
                    <a:pt x="17531" y="190334"/>
                  </a:lnTo>
                  <a:lnTo>
                    <a:pt x="18357" y="194526"/>
                  </a:lnTo>
                  <a:lnTo>
                    <a:pt x="19176" y="198741"/>
                  </a:lnTo>
                  <a:lnTo>
                    <a:pt x="19984" y="202934"/>
                  </a:lnTo>
                  <a:lnTo>
                    <a:pt x="20781" y="207126"/>
                  </a:lnTo>
                  <a:lnTo>
                    <a:pt x="21559" y="211296"/>
                  </a:lnTo>
                  <a:lnTo>
                    <a:pt x="22326" y="215466"/>
                  </a:lnTo>
                  <a:lnTo>
                    <a:pt x="22706" y="217550"/>
                  </a:lnTo>
                  <a:lnTo>
                    <a:pt x="23078" y="219613"/>
                  </a:lnTo>
                  <a:lnTo>
                    <a:pt x="23446" y="221697"/>
                  </a:lnTo>
                  <a:lnTo>
                    <a:pt x="23811" y="223760"/>
                  </a:lnTo>
                  <a:lnTo>
                    <a:pt x="24172" y="225822"/>
                  </a:lnTo>
                  <a:lnTo>
                    <a:pt x="24530" y="227884"/>
                  </a:lnTo>
                  <a:lnTo>
                    <a:pt x="24880" y="229924"/>
                  </a:lnTo>
                  <a:lnTo>
                    <a:pt x="25226" y="231963"/>
                  </a:lnTo>
                  <a:lnTo>
                    <a:pt x="25565" y="234003"/>
                  </a:lnTo>
                  <a:lnTo>
                    <a:pt x="25900" y="236042"/>
                  </a:lnTo>
                  <a:lnTo>
                    <a:pt x="26231" y="238082"/>
                  </a:lnTo>
                  <a:lnTo>
                    <a:pt x="26555" y="240099"/>
                  </a:lnTo>
                  <a:lnTo>
                    <a:pt x="26871" y="242115"/>
                  </a:lnTo>
                  <a:lnTo>
                    <a:pt x="27184" y="244132"/>
                  </a:lnTo>
                  <a:lnTo>
                    <a:pt x="27493" y="246126"/>
                  </a:lnTo>
                  <a:lnTo>
                    <a:pt x="27795" y="248121"/>
                  </a:lnTo>
                  <a:lnTo>
                    <a:pt x="28089" y="250092"/>
                  </a:lnTo>
                  <a:lnTo>
                    <a:pt x="28375" y="252086"/>
                  </a:lnTo>
                  <a:lnTo>
                    <a:pt x="28658" y="254058"/>
                  </a:lnTo>
                  <a:lnTo>
                    <a:pt x="28930" y="256007"/>
                  </a:lnTo>
                  <a:lnTo>
                    <a:pt x="29198" y="257956"/>
                  </a:lnTo>
                  <a:lnTo>
                    <a:pt x="29459" y="259905"/>
                  </a:lnTo>
                  <a:lnTo>
                    <a:pt x="29712" y="261831"/>
                  </a:lnTo>
                  <a:lnTo>
                    <a:pt x="29958" y="263757"/>
                  </a:lnTo>
                  <a:lnTo>
                    <a:pt x="30199" y="265683"/>
                  </a:lnTo>
                  <a:lnTo>
                    <a:pt x="30430" y="267587"/>
                  </a:lnTo>
                  <a:lnTo>
                    <a:pt x="30654" y="269468"/>
                  </a:lnTo>
                  <a:lnTo>
                    <a:pt x="30866" y="271349"/>
                  </a:lnTo>
                  <a:lnTo>
                    <a:pt x="31074" y="273229"/>
                  </a:lnTo>
                  <a:lnTo>
                    <a:pt x="31275" y="275088"/>
                  </a:lnTo>
                  <a:lnTo>
                    <a:pt x="31465" y="276923"/>
                  </a:lnTo>
                  <a:lnTo>
                    <a:pt x="31648" y="278759"/>
                  </a:lnTo>
                  <a:lnTo>
                    <a:pt x="31823" y="280594"/>
                  </a:lnTo>
                  <a:lnTo>
                    <a:pt x="31986" y="282407"/>
                  </a:lnTo>
                  <a:lnTo>
                    <a:pt x="32143" y="284198"/>
                  </a:lnTo>
                  <a:lnTo>
                    <a:pt x="32288" y="285988"/>
                  </a:lnTo>
                  <a:lnTo>
                    <a:pt x="32426" y="287755"/>
                  </a:lnTo>
                  <a:lnTo>
                    <a:pt x="32556" y="289523"/>
                  </a:lnTo>
                  <a:lnTo>
                    <a:pt x="32675" y="291268"/>
                  </a:lnTo>
                  <a:lnTo>
                    <a:pt x="32783" y="293013"/>
                  </a:lnTo>
                  <a:lnTo>
                    <a:pt x="32791" y="292220"/>
                  </a:lnTo>
                  <a:lnTo>
                    <a:pt x="32805" y="289931"/>
                  </a:lnTo>
                  <a:lnTo>
                    <a:pt x="32813" y="288231"/>
                  </a:lnTo>
                  <a:lnTo>
                    <a:pt x="32817" y="286214"/>
                  </a:lnTo>
                  <a:lnTo>
                    <a:pt x="32824" y="283858"/>
                  </a:lnTo>
                  <a:lnTo>
                    <a:pt x="32824" y="281184"/>
                  </a:lnTo>
                  <a:lnTo>
                    <a:pt x="32824" y="278215"/>
                  </a:lnTo>
                  <a:lnTo>
                    <a:pt x="32817" y="274952"/>
                  </a:lnTo>
                  <a:lnTo>
                    <a:pt x="32805" y="271394"/>
                  </a:lnTo>
                  <a:lnTo>
                    <a:pt x="32787" y="267587"/>
                  </a:lnTo>
                  <a:lnTo>
                    <a:pt x="32761" y="263508"/>
                  </a:lnTo>
                  <a:lnTo>
                    <a:pt x="32727" y="259202"/>
                  </a:lnTo>
                  <a:lnTo>
                    <a:pt x="32683" y="254647"/>
                  </a:lnTo>
                  <a:lnTo>
                    <a:pt x="32630" y="249888"/>
                  </a:lnTo>
                  <a:lnTo>
                    <a:pt x="32601" y="247418"/>
                  </a:lnTo>
                  <a:lnTo>
                    <a:pt x="32567" y="244903"/>
                  </a:lnTo>
                  <a:lnTo>
                    <a:pt x="32530" y="242342"/>
                  </a:lnTo>
                  <a:lnTo>
                    <a:pt x="32489" y="239736"/>
                  </a:lnTo>
                  <a:lnTo>
                    <a:pt x="32444" y="237085"/>
                  </a:lnTo>
                  <a:lnTo>
                    <a:pt x="32400" y="234388"/>
                  </a:lnTo>
                  <a:lnTo>
                    <a:pt x="32351" y="231646"/>
                  </a:lnTo>
                  <a:lnTo>
                    <a:pt x="32295" y="228858"/>
                  </a:lnTo>
                  <a:lnTo>
                    <a:pt x="32240" y="226026"/>
                  </a:lnTo>
                  <a:lnTo>
                    <a:pt x="32180" y="223170"/>
                  </a:lnTo>
                  <a:lnTo>
                    <a:pt x="32113" y="220270"/>
                  </a:lnTo>
                  <a:lnTo>
                    <a:pt x="32046" y="217346"/>
                  </a:lnTo>
                  <a:lnTo>
                    <a:pt x="31972" y="214378"/>
                  </a:lnTo>
                  <a:lnTo>
                    <a:pt x="31893" y="211364"/>
                  </a:lnTo>
                  <a:lnTo>
                    <a:pt x="31811" y="208350"/>
                  </a:lnTo>
                  <a:lnTo>
                    <a:pt x="31726" y="205291"/>
                  </a:lnTo>
                  <a:lnTo>
                    <a:pt x="31636" y="202209"/>
                  </a:lnTo>
                  <a:lnTo>
                    <a:pt x="31540" y="199081"/>
                  </a:lnTo>
                  <a:lnTo>
                    <a:pt x="31439" y="195954"/>
                  </a:lnTo>
                  <a:lnTo>
                    <a:pt x="31335" y="192782"/>
                  </a:lnTo>
                  <a:lnTo>
                    <a:pt x="31223" y="189609"/>
                  </a:lnTo>
                  <a:lnTo>
                    <a:pt x="31108" y="186391"/>
                  </a:lnTo>
                  <a:lnTo>
                    <a:pt x="30989" y="183173"/>
                  </a:lnTo>
                  <a:lnTo>
                    <a:pt x="30862" y="179932"/>
                  </a:lnTo>
                  <a:lnTo>
                    <a:pt x="30728" y="176692"/>
                  </a:lnTo>
                  <a:lnTo>
                    <a:pt x="30590" y="173406"/>
                  </a:lnTo>
                  <a:lnTo>
                    <a:pt x="30449" y="170143"/>
                  </a:lnTo>
                  <a:lnTo>
                    <a:pt x="30300" y="166834"/>
                  </a:lnTo>
                  <a:lnTo>
                    <a:pt x="30144" y="163548"/>
                  </a:lnTo>
                  <a:lnTo>
                    <a:pt x="29984" y="160240"/>
                  </a:lnTo>
                  <a:lnTo>
                    <a:pt x="29816" y="156909"/>
                  </a:lnTo>
                  <a:lnTo>
                    <a:pt x="29641" y="153600"/>
                  </a:lnTo>
                  <a:lnTo>
                    <a:pt x="29459" y="150269"/>
                  </a:lnTo>
                  <a:lnTo>
                    <a:pt x="29273" y="146937"/>
                  </a:lnTo>
                  <a:lnTo>
                    <a:pt x="29079" y="143629"/>
                  </a:lnTo>
                  <a:lnTo>
                    <a:pt x="28878" y="140298"/>
                  </a:lnTo>
                  <a:lnTo>
                    <a:pt x="28673" y="136966"/>
                  </a:lnTo>
                  <a:lnTo>
                    <a:pt x="28457" y="133658"/>
                  </a:lnTo>
                  <a:lnTo>
                    <a:pt x="28234" y="130349"/>
                  </a:lnTo>
                  <a:lnTo>
                    <a:pt x="28007" y="127041"/>
                  </a:lnTo>
                  <a:lnTo>
                    <a:pt x="27769" y="123732"/>
                  </a:lnTo>
                  <a:lnTo>
                    <a:pt x="27527" y="120446"/>
                  </a:lnTo>
                  <a:lnTo>
                    <a:pt x="27273" y="117183"/>
                  </a:lnTo>
                  <a:lnTo>
                    <a:pt x="27017" y="113920"/>
                  </a:lnTo>
                  <a:lnTo>
                    <a:pt x="26749" y="110657"/>
                  </a:lnTo>
                  <a:lnTo>
                    <a:pt x="26473" y="107439"/>
                  </a:lnTo>
                  <a:lnTo>
                    <a:pt x="26190" y="104221"/>
                  </a:lnTo>
                  <a:lnTo>
                    <a:pt x="25900" y="101025"/>
                  </a:lnTo>
                  <a:lnTo>
                    <a:pt x="25751" y="99439"/>
                  </a:lnTo>
                  <a:lnTo>
                    <a:pt x="25598" y="97853"/>
                  </a:lnTo>
                  <a:lnTo>
                    <a:pt x="25446" y="96267"/>
                  </a:lnTo>
                  <a:lnTo>
                    <a:pt x="25293" y="94703"/>
                  </a:lnTo>
                  <a:lnTo>
                    <a:pt x="25133" y="93139"/>
                  </a:lnTo>
                  <a:lnTo>
                    <a:pt x="24976" y="91576"/>
                  </a:lnTo>
                  <a:lnTo>
                    <a:pt x="24813" y="90012"/>
                  </a:lnTo>
                  <a:lnTo>
                    <a:pt x="24649" y="88471"/>
                  </a:lnTo>
                  <a:lnTo>
                    <a:pt x="24485" y="86930"/>
                  </a:lnTo>
                  <a:lnTo>
                    <a:pt x="24314" y="85389"/>
                  </a:lnTo>
                  <a:lnTo>
                    <a:pt x="24146" y="83871"/>
                  </a:lnTo>
                  <a:lnTo>
                    <a:pt x="23971" y="82352"/>
                  </a:lnTo>
                  <a:lnTo>
                    <a:pt x="23796" y="80834"/>
                  </a:lnTo>
                  <a:lnTo>
                    <a:pt x="23621" y="79316"/>
                  </a:lnTo>
                  <a:lnTo>
                    <a:pt x="23443" y="77820"/>
                  </a:lnTo>
                  <a:lnTo>
                    <a:pt x="23260" y="76347"/>
                  </a:lnTo>
                  <a:lnTo>
                    <a:pt x="23074" y="74852"/>
                  </a:lnTo>
                  <a:lnTo>
                    <a:pt x="22888" y="73379"/>
                  </a:lnTo>
                  <a:lnTo>
                    <a:pt x="22702" y="71928"/>
                  </a:lnTo>
                  <a:lnTo>
                    <a:pt x="22508" y="70478"/>
                  </a:lnTo>
                  <a:lnTo>
                    <a:pt x="22315" y="69028"/>
                  </a:lnTo>
                  <a:lnTo>
                    <a:pt x="22121" y="67577"/>
                  </a:lnTo>
                  <a:lnTo>
                    <a:pt x="21920" y="66150"/>
                  </a:lnTo>
                  <a:lnTo>
                    <a:pt x="21723" y="64745"/>
                  </a:lnTo>
                  <a:lnTo>
                    <a:pt x="21518" y="63340"/>
                  </a:lnTo>
                  <a:lnTo>
                    <a:pt x="21313" y="61935"/>
                  </a:lnTo>
                  <a:lnTo>
                    <a:pt x="21105" y="60552"/>
                  </a:lnTo>
                  <a:lnTo>
                    <a:pt x="20893" y="59170"/>
                  </a:lnTo>
                  <a:lnTo>
                    <a:pt x="20680" y="57788"/>
                  </a:lnTo>
                  <a:lnTo>
                    <a:pt x="20465" y="56451"/>
                  </a:lnTo>
                  <a:lnTo>
                    <a:pt x="20249" y="55091"/>
                  </a:lnTo>
                  <a:lnTo>
                    <a:pt x="20029" y="53754"/>
                  </a:lnTo>
                  <a:lnTo>
                    <a:pt x="19806" y="52439"/>
                  </a:lnTo>
                  <a:lnTo>
                    <a:pt x="19579" y="51125"/>
                  </a:lnTo>
                  <a:lnTo>
                    <a:pt x="19351" y="49833"/>
                  </a:lnTo>
                  <a:lnTo>
                    <a:pt x="19121" y="48542"/>
                  </a:lnTo>
                  <a:lnTo>
                    <a:pt x="18886" y="47250"/>
                  </a:lnTo>
                  <a:lnTo>
                    <a:pt x="18652" y="46004"/>
                  </a:lnTo>
                  <a:lnTo>
                    <a:pt x="18413" y="44735"/>
                  </a:lnTo>
                  <a:lnTo>
                    <a:pt x="18171" y="43511"/>
                  </a:lnTo>
                  <a:lnTo>
                    <a:pt x="17929" y="42287"/>
                  </a:lnTo>
                  <a:lnTo>
                    <a:pt x="17680" y="41063"/>
                  </a:lnTo>
                  <a:lnTo>
                    <a:pt x="17431" y="39862"/>
                  </a:lnTo>
                  <a:lnTo>
                    <a:pt x="17181" y="38684"/>
                  </a:lnTo>
                  <a:lnTo>
                    <a:pt x="16924" y="37506"/>
                  </a:lnTo>
                  <a:lnTo>
                    <a:pt x="16667" y="36350"/>
                  </a:lnTo>
                  <a:lnTo>
                    <a:pt x="16407" y="35194"/>
                  </a:lnTo>
                  <a:lnTo>
                    <a:pt x="16146" y="34061"/>
                  </a:lnTo>
                  <a:lnTo>
                    <a:pt x="15878" y="32951"/>
                  </a:lnTo>
                  <a:lnTo>
                    <a:pt x="15610" y="31840"/>
                  </a:lnTo>
                  <a:lnTo>
                    <a:pt x="15338" y="30752"/>
                  </a:lnTo>
                  <a:lnTo>
                    <a:pt x="15067" y="29687"/>
                  </a:lnTo>
                  <a:lnTo>
                    <a:pt x="14787" y="28622"/>
                  </a:lnTo>
                  <a:lnTo>
                    <a:pt x="14508" y="27580"/>
                  </a:lnTo>
                  <a:lnTo>
                    <a:pt x="14225" y="26537"/>
                  </a:lnTo>
                  <a:lnTo>
                    <a:pt x="13942" y="25540"/>
                  </a:lnTo>
                  <a:lnTo>
                    <a:pt x="13652" y="24543"/>
                  </a:lnTo>
                  <a:lnTo>
                    <a:pt x="13362" y="23546"/>
                  </a:lnTo>
                  <a:lnTo>
                    <a:pt x="13067" y="22594"/>
                  </a:lnTo>
                  <a:lnTo>
                    <a:pt x="12770" y="21643"/>
                  </a:lnTo>
                  <a:lnTo>
                    <a:pt x="12472" y="20713"/>
                  </a:lnTo>
                  <a:lnTo>
                    <a:pt x="12167" y="19807"/>
                  </a:lnTo>
                  <a:lnTo>
                    <a:pt x="11861" y="18901"/>
                  </a:lnTo>
                  <a:lnTo>
                    <a:pt x="11552" y="18017"/>
                  </a:lnTo>
                  <a:lnTo>
                    <a:pt x="11240" y="17156"/>
                  </a:lnTo>
                  <a:lnTo>
                    <a:pt x="10927" y="16317"/>
                  </a:lnTo>
                  <a:lnTo>
                    <a:pt x="10607" y="15479"/>
                  </a:lnTo>
                  <a:lnTo>
                    <a:pt x="10287" y="14663"/>
                  </a:lnTo>
                  <a:lnTo>
                    <a:pt x="9963" y="13870"/>
                  </a:lnTo>
                  <a:lnTo>
                    <a:pt x="9635" y="13099"/>
                  </a:lnTo>
                  <a:lnTo>
                    <a:pt x="9304" y="12351"/>
                  </a:lnTo>
                  <a:lnTo>
                    <a:pt x="8972" y="11604"/>
                  </a:lnTo>
                  <a:lnTo>
                    <a:pt x="8634" y="10878"/>
                  </a:lnTo>
                  <a:lnTo>
                    <a:pt x="8295" y="10199"/>
                  </a:lnTo>
                  <a:lnTo>
                    <a:pt x="7952" y="9519"/>
                  </a:lnTo>
                  <a:lnTo>
                    <a:pt x="7606" y="8839"/>
                  </a:lnTo>
                  <a:lnTo>
                    <a:pt x="7256" y="8204"/>
                  </a:lnTo>
                  <a:lnTo>
                    <a:pt x="6906" y="7593"/>
                  </a:lnTo>
                  <a:lnTo>
                    <a:pt x="6549" y="6981"/>
                  </a:lnTo>
                  <a:lnTo>
                    <a:pt x="6192" y="6391"/>
                  </a:lnTo>
                  <a:lnTo>
                    <a:pt x="5827" y="5848"/>
                  </a:lnTo>
                  <a:lnTo>
                    <a:pt x="5462" y="5304"/>
                  </a:lnTo>
                  <a:lnTo>
                    <a:pt x="5093" y="4783"/>
                  </a:lnTo>
                  <a:lnTo>
                    <a:pt x="4725" y="4284"/>
                  </a:lnTo>
                  <a:lnTo>
                    <a:pt x="4349" y="3808"/>
                  </a:lnTo>
                  <a:lnTo>
                    <a:pt x="3969" y="3355"/>
                  </a:lnTo>
                  <a:lnTo>
                    <a:pt x="3589" y="2902"/>
                  </a:lnTo>
                  <a:lnTo>
                    <a:pt x="3202" y="2494"/>
                  </a:lnTo>
                  <a:lnTo>
                    <a:pt x="2815" y="2108"/>
                  </a:lnTo>
                  <a:lnTo>
                    <a:pt x="2424" y="1746"/>
                  </a:lnTo>
                  <a:lnTo>
                    <a:pt x="2026" y="1383"/>
                  </a:lnTo>
                  <a:lnTo>
                    <a:pt x="1628" y="1066"/>
                  </a:lnTo>
                  <a:lnTo>
                    <a:pt x="1226" y="771"/>
                  </a:lnTo>
                  <a:lnTo>
                    <a:pt x="820" y="477"/>
                  </a:lnTo>
                  <a:lnTo>
                    <a:pt x="414" y="2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 rot="10800000" flipH="1">
              <a:off x="2617875" y="11023142"/>
              <a:ext cx="1005367" cy="1489549"/>
            </a:xfrm>
            <a:custGeom>
              <a:avLst/>
              <a:gdLst/>
              <a:ahLst/>
              <a:cxnLst/>
              <a:rect l="l" t="t" r="r" b="b"/>
              <a:pathLst>
                <a:path w="35366" h="246512" extrusionOk="0">
                  <a:moveTo>
                    <a:pt x="35366" y="1"/>
                  </a:moveTo>
                  <a:lnTo>
                    <a:pt x="35277" y="69"/>
                  </a:lnTo>
                  <a:lnTo>
                    <a:pt x="35005" y="364"/>
                  </a:lnTo>
                  <a:lnTo>
                    <a:pt x="34808" y="567"/>
                  </a:lnTo>
                  <a:lnTo>
                    <a:pt x="34569" y="862"/>
                  </a:lnTo>
                  <a:lnTo>
                    <a:pt x="34290" y="1202"/>
                  </a:lnTo>
                  <a:lnTo>
                    <a:pt x="33977" y="1610"/>
                  </a:lnTo>
                  <a:lnTo>
                    <a:pt x="33627" y="2086"/>
                  </a:lnTo>
                  <a:lnTo>
                    <a:pt x="33240" y="2630"/>
                  </a:lnTo>
                  <a:lnTo>
                    <a:pt x="32823" y="3264"/>
                  </a:lnTo>
                  <a:lnTo>
                    <a:pt x="32373" y="3989"/>
                  </a:lnTo>
                  <a:lnTo>
                    <a:pt x="31893" y="4783"/>
                  </a:lnTo>
                  <a:lnTo>
                    <a:pt x="31383" y="5666"/>
                  </a:lnTo>
                  <a:lnTo>
                    <a:pt x="30847" y="6641"/>
                  </a:lnTo>
                  <a:lnTo>
                    <a:pt x="30284" y="7728"/>
                  </a:lnTo>
                  <a:lnTo>
                    <a:pt x="29696" y="8907"/>
                  </a:lnTo>
                  <a:lnTo>
                    <a:pt x="29395" y="9519"/>
                  </a:lnTo>
                  <a:lnTo>
                    <a:pt x="29086" y="10176"/>
                  </a:lnTo>
                  <a:lnTo>
                    <a:pt x="28773" y="10856"/>
                  </a:lnTo>
                  <a:lnTo>
                    <a:pt x="28453" y="11558"/>
                  </a:lnTo>
                  <a:lnTo>
                    <a:pt x="28129" y="12306"/>
                  </a:lnTo>
                  <a:lnTo>
                    <a:pt x="27798" y="13077"/>
                  </a:lnTo>
                  <a:lnTo>
                    <a:pt x="27466" y="13870"/>
                  </a:lnTo>
                  <a:lnTo>
                    <a:pt x="27128" y="14686"/>
                  </a:lnTo>
                  <a:lnTo>
                    <a:pt x="26781" y="15547"/>
                  </a:lnTo>
                  <a:lnTo>
                    <a:pt x="26435" y="16430"/>
                  </a:lnTo>
                  <a:lnTo>
                    <a:pt x="26085" y="17337"/>
                  </a:lnTo>
                  <a:lnTo>
                    <a:pt x="25728" y="18289"/>
                  </a:lnTo>
                  <a:lnTo>
                    <a:pt x="25370" y="19263"/>
                  </a:lnTo>
                  <a:lnTo>
                    <a:pt x="25006" y="20260"/>
                  </a:lnTo>
                  <a:lnTo>
                    <a:pt x="24641" y="21303"/>
                  </a:lnTo>
                  <a:lnTo>
                    <a:pt x="24272" y="22368"/>
                  </a:lnTo>
                  <a:lnTo>
                    <a:pt x="23900" y="23478"/>
                  </a:lnTo>
                  <a:lnTo>
                    <a:pt x="23524" y="24634"/>
                  </a:lnTo>
                  <a:lnTo>
                    <a:pt x="23148" y="25812"/>
                  </a:lnTo>
                  <a:lnTo>
                    <a:pt x="22765" y="27013"/>
                  </a:lnTo>
                  <a:lnTo>
                    <a:pt x="22385" y="28260"/>
                  </a:lnTo>
                  <a:lnTo>
                    <a:pt x="21998" y="29551"/>
                  </a:lnTo>
                  <a:lnTo>
                    <a:pt x="21610" y="30866"/>
                  </a:lnTo>
                  <a:lnTo>
                    <a:pt x="21223" y="32225"/>
                  </a:lnTo>
                  <a:lnTo>
                    <a:pt x="20832" y="33608"/>
                  </a:lnTo>
                  <a:lnTo>
                    <a:pt x="20442" y="35035"/>
                  </a:lnTo>
                  <a:lnTo>
                    <a:pt x="20051" y="36508"/>
                  </a:lnTo>
                  <a:lnTo>
                    <a:pt x="19656" y="38004"/>
                  </a:lnTo>
                  <a:lnTo>
                    <a:pt x="19261" y="39568"/>
                  </a:lnTo>
                  <a:lnTo>
                    <a:pt x="18863" y="41154"/>
                  </a:lnTo>
                  <a:lnTo>
                    <a:pt x="18468" y="42763"/>
                  </a:lnTo>
                  <a:lnTo>
                    <a:pt x="18070" y="44440"/>
                  </a:lnTo>
                  <a:lnTo>
                    <a:pt x="17676" y="46140"/>
                  </a:lnTo>
                  <a:lnTo>
                    <a:pt x="17277" y="47884"/>
                  </a:lnTo>
                  <a:lnTo>
                    <a:pt x="16879" y="49697"/>
                  </a:lnTo>
                  <a:lnTo>
                    <a:pt x="16484" y="51510"/>
                  </a:lnTo>
                  <a:lnTo>
                    <a:pt x="16090" y="53391"/>
                  </a:lnTo>
                  <a:lnTo>
                    <a:pt x="15691" y="55317"/>
                  </a:lnTo>
                  <a:lnTo>
                    <a:pt x="15297" y="57289"/>
                  </a:lnTo>
                  <a:lnTo>
                    <a:pt x="14906" y="59283"/>
                  </a:lnTo>
                  <a:lnTo>
                    <a:pt x="14511" y="61345"/>
                  </a:lnTo>
                  <a:lnTo>
                    <a:pt x="14120" y="63430"/>
                  </a:lnTo>
                  <a:lnTo>
                    <a:pt x="13733" y="65583"/>
                  </a:lnTo>
                  <a:lnTo>
                    <a:pt x="13342" y="67781"/>
                  </a:lnTo>
                  <a:lnTo>
                    <a:pt x="12959" y="70002"/>
                  </a:lnTo>
                  <a:lnTo>
                    <a:pt x="12575" y="72291"/>
                  </a:lnTo>
                  <a:lnTo>
                    <a:pt x="12192" y="74625"/>
                  </a:lnTo>
                  <a:lnTo>
                    <a:pt x="11812" y="77004"/>
                  </a:lnTo>
                  <a:lnTo>
                    <a:pt x="11436" y="79429"/>
                  </a:lnTo>
                  <a:lnTo>
                    <a:pt x="11064" y="81899"/>
                  </a:lnTo>
                  <a:lnTo>
                    <a:pt x="10692" y="84437"/>
                  </a:lnTo>
                  <a:lnTo>
                    <a:pt x="10323" y="87021"/>
                  </a:lnTo>
                  <a:lnTo>
                    <a:pt x="9958" y="89627"/>
                  </a:lnTo>
                  <a:lnTo>
                    <a:pt x="9597" y="92324"/>
                  </a:lnTo>
                  <a:lnTo>
                    <a:pt x="9240" y="95043"/>
                  </a:lnTo>
                  <a:lnTo>
                    <a:pt x="8886" y="97830"/>
                  </a:lnTo>
                  <a:lnTo>
                    <a:pt x="8536" y="100663"/>
                  </a:lnTo>
                  <a:lnTo>
                    <a:pt x="8190" y="103541"/>
                  </a:lnTo>
                  <a:lnTo>
                    <a:pt x="7851" y="106487"/>
                  </a:lnTo>
                  <a:lnTo>
                    <a:pt x="7513" y="109478"/>
                  </a:lnTo>
                  <a:lnTo>
                    <a:pt x="7349" y="110997"/>
                  </a:lnTo>
                  <a:lnTo>
                    <a:pt x="7181" y="112515"/>
                  </a:lnTo>
                  <a:lnTo>
                    <a:pt x="7017" y="114056"/>
                  </a:lnTo>
                  <a:lnTo>
                    <a:pt x="6854" y="115619"/>
                  </a:lnTo>
                  <a:lnTo>
                    <a:pt x="6694" y="117183"/>
                  </a:lnTo>
                  <a:lnTo>
                    <a:pt x="6533" y="118769"/>
                  </a:lnTo>
                  <a:lnTo>
                    <a:pt x="6373" y="120378"/>
                  </a:lnTo>
                  <a:lnTo>
                    <a:pt x="6217" y="121987"/>
                  </a:lnTo>
                  <a:lnTo>
                    <a:pt x="6061" y="123619"/>
                  </a:lnTo>
                  <a:lnTo>
                    <a:pt x="5904" y="125251"/>
                  </a:lnTo>
                  <a:lnTo>
                    <a:pt x="5752" y="126905"/>
                  </a:lnTo>
                  <a:lnTo>
                    <a:pt x="5599" y="128582"/>
                  </a:lnTo>
                  <a:lnTo>
                    <a:pt x="5446" y="130259"/>
                  </a:lnTo>
                  <a:lnTo>
                    <a:pt x="5297" y="131958"/>
                  </a:lnTo>
                  <a:lnTo>
                    <a:pt x="5149" y="133681"/>
                  </a:lnTo>
                  <a:lnTo>
                    <a:pt x="5003" y="135403"/>
                  </a:lnTo>
                  <a:lnTo>
                    <a:pt x="4858" y="137148"/>
                  </a:lnTo>
                  <a:lnTo>
                    <a:pt x="4717" y="138893"/>
                  </a:lnTo>
                  <a:lnTo>
                    <a:pt x="4575" y="140660"/>
                  </a:lnTo>
                  <a:lnTo>
                    <a:pt x="4434" y="142451"/>
                  </a:lnTo>
                  <a:lnTo>
                    <a:pt x="4296" y="144263"/>
                  </a:lnTo>
                  <a:lnTo>
                    <a:pt x="4158" y="146076"/>
                  </a:lnTo>
                  <a:lnTo>
                    <a:pt x="4021" y="147889"/>
                  </a:lnTo>
                  <a:lnTo>
                    <a:pt x="3890" y="149748"/>
                  </a:lnTo>
                  <a:lnTo>
                    <a:pt x="3756" y="151606"/>
                  </a:lnTo>
                  <a:lnTo>
                    <a:pt x="3626" y="153464"/>
                  </a:lnTo>
                  <a:lnTo>
                    <a:pt x="3499" y="155368"/>
                  </a:lnTo>
                  <a:lnTo>
                    <a:pt x="3373" y="157271"/>
                  </a:lnTo>
                  <a:lnTo>
                    <a:pt x="3246" y="159197"/>
                  </a:lnTo>
                  <a:lnTo>
                    <a:pt x="3123" y="161124"/>
                  </a:lnTo>
                  <a:lnTo>
                    <a:pt x="3001" y="163072"/>
                  </a:lnTo>
                  <a:lnTo>
                    <a:pt x="2881" y="165044"/>
                  </a:lnTo>
                  <a:lnTo>
                    <a:pt x="2766" y="167015"/>
                  </a:lnTo>
                  <a:lnTo>
                    <a:pt x="2651" y="169010"/>
                  </a:lnTo>
                  <a:lnTo>
                    <a:pt x="2535" y="171027"/>
                  </a:lnTo>
                  <a:lnTo>
                    <a:pt x="2424" y="173043"/>
                  </a:lnTo>
                  <a:lnTo>
                    <a:pt x="2316" y="175106"/>
                  </a:lnTo>
                  <a:lnTo>
                    <a:pt x="2208" y="177145"/>
                  </a:lnTo>
                  <a:lnTo>
                    <a:pt x="2100" y="179230"/>
                  </a:lnTo>
                  <a:lnTo>
                    <a:pt x="1995" y="181315"/>
                  </a:lnTo>
                  <a:lnTo>
                    <a:pt x="1895" y="183422"/>
                  </a:lnTo>
                  <a:lnTo>
                    <a:pt x="1794" y="185553"/>
                  </a:lnTo>
                  <a:lnTo>
                    <a:pt x="1698" y="187683"/>
                  </a:lnTo>
                  <a:lnTo>
                    <a:pt x="1601" y="189836"/>
                  </a:lnTo>
                  <a:lnTo>
                    <a:pt x="1508" y="192011"/>
                  </a:lnTo>
                  <a:lnTo>
                    <a:pt x="1418" y="194187"/>
                  </a:lnTo>
                  <a:lnTo>
                    <a:pt x="1329" y="196407"/>
                  </a:lnTo>
                  <a:lnTo>
                    <a:pt x="1243" y="198605"/>
                  </a:lnTo>
                  <a:lnTo>
                    <a:pt x="1158" y="200849"/>
                  </a:lnTo>
                  <a:lnTo>
                    <a:pt x="1076" y="203092"/>
                  </a:lnTo>
                  <a:lnTo>
                    <a:pt x="994" y="205381"/>
                  </a:lnTo>
                  <a:lnTo>
                    <a:pt x="916" y="207647"/>
                  </a:lnTo>
                  <a:lnTo>
                    <a:pt x="841" y="209959"/>
                  </a:lnTo>
                  <a:lnTo>
                    <a:pt x="767" y="212270"/>
                  </a:lnTo>
                  <a:lnTo>
                    <a:pt x="696" y="214604"/>
                  </a:lnTo>
                  <a:lnTo>
                    <a:pt x="629" y="216961"/>
                  </a:lnTo>
                  <a:lnTo>
                    <a:pt x="562" y="219318"/>
                  </a:lnTo>
                  <a:lnTo>
                    <a:pt x="499" y="221720"/>
                  </a:lnTo>
                  <a:lnTo>
                    <a:pt x="439" y="224122"/>
                  </a:lnTo>
                  <a:lnTo>
                    <a:pt x="380" y="226524"/>
                  </a:lnTo>
                  <a:lnTo>
                    <a:pt x="324" y="228972"/>
                  </a:lnTo>
                  <a:lnTo>
                    <a:pt x="268" y="231419"/>
                  </a:lnTo>
                  <a:lnTo>
                    <a:pt x="220" y="233889"/>
                  </a:lnTo>
                  <a:lnTo>
                    <a:pt x="171" y="236382"/>
                  </a:lnTo>
                  <a:lnTo>
                    <a:pt x="123" y="238897"/>
                  </a:lnTo>
                  <a:lnTo>
                    <a:pt x="78" y="241413"/>
                  </a:lnTo>
                  <a:lnTo>
                    <a:pt x="41" y="243951"/>
                  </a:lnTo>
                  <a:lnTo>
                    <a:pt x="0" y="246512"/>
                  </a:lnTo>
                  <a:lnTo>
                    <a:pt x="48" y="246058"/>
                  </a:lnTo>
                  <a:lnTo>
                    <a:pt x="197" y="244835"/>
                  </a:lnTo>
                  <a:lnTo>
                    <a:pt x="309" y="243928"/>
                  </a:lnTo>
                  <a:lnTo>
                    <a:pt x="443" y="242886"/>
                  </a:lnTo>
                  <a:lnTo>
                    <a:pt x="603" y="241662"/>
                  </a:lnTo>
                  <a:lnTo>
                    <a:pt x="786" y="240325"/>
                  </a:lnTo>
                  <a:lnTo>
                    <a:pt x="990" y="238852"/>
                  </a:lnTo>
                  <a:lnTo>
                    <a:pt x="1225" y="237288"/>
                  </a:lnTo>
                  <a:lnTo>
                    <a:pt x="1478" y="235612"/>
                  </a:lnTo>
                  <a:lnTo>
                    <a:pt x="1757" y="233844"/>
                  </a:lnTo>
                  <a:lnTo>
                    <a:pt x="1906" y="232915"/>
                  </a:lnTo>
                  <a:lnTo>
                    <a:pt x="2062" y="231986"/>
                  </a:lnTo>
                  <a:lnTo>
                    <a:pt x="2223" y="231057"/>
                  </a:lnTo>
                  <a:lnTo>
                    <a:pt x="2390" y="230105"/>
                  </a:lnTo>
                  <a:lnTo>
                    <a:pt x="2561" y="229130"/>
                  </a:lnTo>
                  <a:lnTo>
                    <a:pt x="2740" y="228156"/>
                  </a:lnTo>
                  <a:lnTo>
                    <a:pt x="2926" y="227159"/>
                  </a:lnTo>
                  <a:lnTo>
                    <a:pt x="3116" y="226162"/>
                  </a:lnTo>
                  <a:lnTo>
                    <a:pt x="3313" y="225165"/>
                  </a:lnTo>
                  <a:lnTo>
                    <a:pt x="3514" y="224145"/>
                  </a:lnTo>
                  <a:lnTo>
                    <a:pt x="3723" y="223148"/>
                  </a:lnTo>
                  <a:lnTo>
                    <a:pt x="3939" y="222128"/>
                  </a:lnTo>
                  <a:lnTo>
                    <a:pt x="4158" y="221131"/>
                  </a:lnTo>
                  <a:lnTo>
                    <a:pt x="4385" y="220111"/>
                  </a:lnTo>
                  <a:lnTo>
                    <a:pt x="4616" y="219114"/>
                  </a:lnTo>
                  <a:lnTo>
                    <a:pt x="4854" y="218117"/>
                  </a:lnTo>
                  <a:lnTo>
                    <a:pt x="5096" y="217143"/>
                  </a:lnTo>
                  <a:lnTo>
                    <a:pt x="5346" y="216145"/>
                  </a:lnTo>
                  <a:lnTo>
                    <a:pt x="5603" y="215171"/>
                  </a:lnTo>
                  <a:lnTo>
                    <a:pt x="5863" y="214219"/>
                  </a:lnTo>
                  <a:lnTo>
                    <a:pt x="6131" y="213267"/>
                  </a:lnTo>
                  <a:lnTo>
                    <a:pt x="6403" y="212338"/>
                  </a:lnTo>
                  <a:lnTo>
                    <a:pt x="6682" y="211432"/>
                  </a:lnTo>
                  <a:lnTo>
                    <a:pt x="6965" y="210548"/>
                  </a:lnTo>
                  <a:lnTo>
                    <a:pt x="7256" y="209664"/>
                  </a:lnTo>
                  <a:lnTo>
                    <a:pt x="7553" y="208803"/>
                  </a:lnTo>
                  <a:lnTo>
                    <a:pt x="7855" y="207987"/>
                  </a:lnTo>
                  <a:lnTo>
                    <a:pt x="8164" y="207171"/>
                  </a:lnTo>
                  <a:lnTo>
                    <a:pt x="8477" y="206401"/>
                  </a:lnTo>
                  <a:lnTo>
                    <a:pt x="8797" y="205631"/>
                  </a:lnTo>
                  <a:lnTo>
                    <a:pt x="9121" y="204928"/>
                  </a:lnTo>
                  <a:lnTo>
                    <a:pt x="9452" y="204226"/>
                  </a:lnTo>
                  <a:lnTo>
                    <a:pt x="9791" y="203568"/>
                  </a:lnTo>
                  <a:lnTo>
                    <a:pt x="10133" y="202934"/>
                  </a:lnTo>
                  <a:lnTo>
                    <a:pt x="10480" y="202345"/>
                  </a:lnTo>
                  <a:lnTo>
                    <a:pt x="10833" y="201801"/>
                  </a:lnTo>
                  <a:lnTo>
                    <a:pt x="11194" y="201302"/>
                  </a:lnTo>
                  <a:lnTo>
                    <a:pt x="11559" y="200826"/>
                  </a:lnTo>
                  <a:lnTo>
                    <a:pt x="11931" y="200396"/>
                  </a:lnTo>
                  <a:lnTo>
                    <a:pt x="12307" y="200010"/>
                  </a:lnTo>
                  <a:lnTo>
                    <a:pt x="12382" y="198651"/>
                  </a:lnTo>
                  <a:lnTo>
                    <a:pt x="12475" y="196997"/>
                  </a:lnTo>
                  <a:lnTo>
                    <a:pt x="12605" y="194730"/>
                  </a:lnTo>
                  <a:lnTo>
                    <a:pt x="12776" y="191875"/>
                  </a:lnTo>
                  <a:lnTo>
                    <a:pt x="12989" y="188476"/>
                  </a:lnTo>
                  <a:lnTo>
                    <a:pt x="13242" y="184555"/>
                  </a:lnTo>
                  <a:lnTo>
                    <a:pt x="13387" y="182403"/>
                  </a:lnTo>
                  <a:lnTo>
                    <a:pt x="13540" y="180136"/>
                  </a:lnTo>
                  <a:lnTo>
                    <a:pt x="13703" y="177734"/>
                  </a:lnTo>
                  <a:lnTo>
                    <a:pt x="13875" y="175242"/>
                  </a:lnTo>
                  <a:lnTo>
                    <a:pt x="14061" y="172636"/>
                  </a:lnTo>
                  <a:lnTo>
                    <a:pt x="14258" y="169916"/>
                  </a:lnTo>
                  <a:lnTo>
                    <a:pt x="14467" y="167106"/>
                  </a:lnTo>
                  <a:lnTo>
                    <a:pt x="14682" y="164183"/>
                  </a:lnTo>
                  <a:lnTo>
                    <a:pt x="14913" y="161169"/>
                  </a:lnTo>
                  <a:lnTo>
                    <a:pt x="15155" y="158064"/>
                  </a:lnTo>
                  <a:lnTo>
                    <a:pt x="15408" y="154869"/>
                  </a:lnTo>
                  <a:lnTo>
                    <a:pt x="15673" y="151583"/>
                  </a:lnTo>
                  <a:lnTo>
                    <a:pt x="15948" y="148229"/>
                  </a:lnTo>
                  <a:lnTo>
                    <a:pt x="16239" y="144785"/>
                  </a:lnTo>
                  <a:lnTo>
                    <a:pt x="16536" y="141272"/>
                  </a:lnTo>
                  <a:lnTo>
                    <a:pt x="16849" y="137692"/>
                  </a:lnTo>
                  <a:lnTo>
                    <a:pt x="17173" y="134066"/>
                  </a:lnTo>
                  <a:lnTo>
                    <a:pt x="17512" y="130349"/>
                  </a:lnTo>
                  <a:lnTo>
                    <a:pt x="17862" y="126588"/>
                  </a:lnTo>
                  <a:lnTo>
                    <a:pt x="18223" y="122758"/>
                  </a:lnTo>
                  <a:lnTo>
                    <a:pt x="18595" y="118883"/>
                  </a:lnTo>
                  <a:lnTo>
                    <a:pt x="18982" y="114962"/>
                  </a:lnTo>
                  <a:lnTo>
                    <a:pt x="19381" y="110974"/>
                  </a:lnTo>
                  <a:lnTo>
                    <a:pt x="19794" y="106963"/>
                  </a:lnTo>
                  <a:lnTo>
                    <a:pt x="20218" y="102929"/>
                  </a:lnTo>
                  <a:lnTo>
                    <a:pt x="20657" y="98850"/>
                  </a:lnTo>
                  <a:lnTo>
                    <a:pt x="21108" y="94726"/>
                  </a:lnTo>
                  <a:lnTo>
                    <a:pt x="21573" y="90579"/>
                  </a:lnTo>
                  <a:lnTo>
                    <a:pt x="21812" y="88516"/>
                  </a:lnTo>
                  <a:lnTo>
                    <a:pt x="22053" y="86432"/>
                  </a:lnTo>
                  <a:lnTo>
                    <a:pt x="22295" y="84347"/>
                  </a:lnTo>
                  <a:lnTo>
                    <a:pt x="22545" y="82239"/>
                  </a:lnTo>
                  <a:lnTo>
                    <a:pt x="22794" y="80154"/>
                  </a:lnTo>
                  <a:lnTo>
                    <a:pt x="23047" y="78047"/>
                  </a:lnTo>
                  <a:lnTo>
                    <a:pt x="23308" y="75939"/>
                  </a:lnTo>
                  <a:lnTo>
                    <a:pt x="23569" y="73832"/>
                  </a:lnTo>
                  <a:lnTo>
                    <a:pt x="23833" y="71724"/>
                  </a:lnTo>
                  <a:lnTo>
                    <a:pt x="24101" y="69617"/>
                  </a:lnTo>
                  <a:lnTo>
                    <a:pt x="24373" y="67509"/>
                  </a:lnTo>
                  <a:lnTo>
                    <a:pt x="24648" y="65379"/>
                  </a:lnTo>
                  <a:lnTo>
                    <a:pt x="24927" y="63272"/>
                  </a:lnTo>
                  <a:lnTo>
                    <a:pt x="25207" y="61164"/>
                  </a:lnTo>
                  <a:lnTo>
                    <a:pt x="25493" y="59034"/>
                  </a:lnTo>
                  <a:lnTo>
                    <a:pt x="25784" y="56926"/>
                  </a:lnTo>
                  <a:lnTo>
                    <a:pt x="26074" y="54819"/>
                  </a:lnTo>
                  <a:lnTo>
                    <a:pt x="26372" y="52711"/>
                  </a:lnTo>
                  <a:lnTo>
                    <a:pt x="26673" y="50604"/>
                  </a:lnTo>
                  <a:lnTo>
                    <a:pt x="26975" y="48496"/>
                  </a:lnTo>
                  <a:lnTo>
                    <a:pt x="27284" y="46411"/>
                  </a:lnTo>
                  <a:lnTo>
                    <a:pt x="27593" y="44304"/>
                  </a:lnTo>
                  <a:lnTo>
                    <a:pt x="27906" y="42219"/>
                  </a:lnTo>
                  <a:lnTo>
                    <a:pt x="28226" y="40112"/>
                  </a:lnTo>
                  <a:lnTo>
                    <a:pt x="28546" y="38049"/>
                  </a:lnTo>
                  <a:lnTo>
                    <a:pt x="28874" y="35965"/>
                  </a:lnTo>
                  <a:lnTo>
                    <a:pt x="29201" y="33880"/>
                  </a:lnTo>
                  <a:lnTo>
                    <a:pt x="29532" y="31818"/>
                  </a:lnTo>
                  <a:lnTo>
                    <a:pt x="29871" y="29755"/>
                  </a:lnTo>
                  <a:lnTo>
                    <a:pt x="30210" y="27716"/>
                  </a:lnTo>
                  <a:lnTo>
                    <a:pt x="30552" y="25676"/>
                  </a:lnTo>
                  <a:lnTo>
                    <a:pt x="30902" y="23637"/>
                  </a:lnTo>
                  <a:lnTo>
                    <a:pt x="31252" y="21597"/>
                  </a:lnTo>
                  <a:lnTo>
                    <a:pt x="31606" y="19580"/>
                  </a:lnTo>
                  <a:lnTo>
                    <a:pt x="31967" y="17564"/>
                  </a:lnTo>
                  <a:lnTo>
                    <a:pt x="32328" y="15569"/>
                  </a:lnTo>
                  <a:lnTo>
                    <a:pt x="32697" y="13575"/>
                  </a:lnTo>
                  <a:lnTo>
                    <a:pt x="33065" y="11604"/>
                  </a:lnTo>
                  <a:lnTo>
                    <a:pt x="33438" y="9632"/>
                  </a:lnTo>
                  <a:lnTo>
                    <a:pt x="33817" y="7683"/>
                  </a:lnTo>
                  <a:lnTo>
                    <a:pt x="34201" y="5734"/>
                  </a:lnTo>
                  <a:lnTo>
                    <a:pt x="34584" y="3808"/>
                  </a:lnTo>
                  <a:lnTo>
                    <a:pt x="34975" y="1905"/>
                  </a:lnTo>
                  <a:lnTo>
                    <a:pt x="3536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 rot="10800000" flipH="1">
              <a:off x="3857536" y="11069997"/>
              <a:ext cx="883584" cy="1395473"/>
            </a:xfrm>
            <a:custGeom>
              <a:avLst/>
              <a:gdLst/>
              <a:ahLst/>
              <a:cxnLst/>
              <a:rect l="l" t="t" r="r" b="b"/>
              <a:pathLst>
                <a:path w="31082" h="230943" extrusionOk="0">
                  <a:moveTo>
                    <a:pt x="351" y="0"/>
                  </a:moveTo>
                  <a:lnTo>
                    <a:pt x="313" y="23"/>
                  </a:lnTo>
                  <a:lnTo>
                    <a:pt x="280" y="45"/>
                  </a:lnTo>
                  <a:lnTo>
                    <a:pt x="246" y="113"/>
                  </a:lnTo>
                  <a:lnTo>
                    <a:pt x="213" y="181"/>
                  </a:lnTo>
                  <a:lnTo>
                    <a:pt x="179" y="272"/>
                  </a:lnTo>
                  <a:lnTo>
                    <a:pt x="150" y="385"/>
                  </a:lnTo>
                  <a:lnTo>
                    <a:pt x="120" y="544"/>
                  </a:lnTo>
                  <a:lnTo>
                    <a:pt x="94" y="703"/>
                  </a:lnTo>
                  <a:lnTo>
                    <a:pt x="68" y="861"/>
                  </a:lnTo>
                  <a:lnTo>
                    <a:pt x="49" y="1042"/>
                  </a:lnTo>
                  <a:lnTo>
                    <a:pt x="34" y="1224"/>
                  </a:lnTo>
                  <a:lnTo>
                    <a:pt x="19" y="1428"/>
                  </a:lnTo>
                  <a:lnTo>
                    <a:pt x="8" y="1609"/>
                  </a:lnTo>
                  <a:lnTo>
                    <a:pt x="5" y="1813"/>
                  </a:lnTo>
                  <a:lnTo>
                    <a:pt x="1" y="2017"/>
                  </a:lnTo>
                  <a:lnTo>
                    <a:pt x="1" y="2221"/>
                  </a:lnTo>
                  <a:lnTo>
                    <a:pt x="1" y="2425"/>
                  </a:lnTo>
                  <a:lnTo>
                    <a:pt x="8" y="2629"/>
                  </a:lnTo>
                  <a:lnTo>
                    <a:pt x="19" y="2833"/>
                  </a:lnTo>
                  <a:lnTo>
                    <a:pt x="31" y="3014"/>
                  </a:lnTo>
                  <a:lnTo>
                    <a:pt x="45" y="3218"/>
                  </a:lnTo>
                  <a:lnTo>
                    <a:pt x="64" y="3399"/>
                  </a:lnTo>
                  <a:lnTo>
                    <a:pt x="86" y="3558"/>
                  </a:lnTo>
                  <a:lnTo>
                    <a:pt x="112" y="3717"/>
                  </a:lnTo>
                  <a:lnTo>
                    <a:pt x="347" y="5054"/>
                  </a:lnTo>
                  <a:lnTo>
                    <a:pt x="954" y="8566"/>
                  </a:lnTo>
                  <a:lnTo>
                    <a:pt x="1386" y="11104"/>
                  </a:lnTo>
                  <a:lnTo>
                    <a:pt x="1896" y="14118"/>
                  </a:lnTo>
                  <a:lnTo>
                    <a:pt x="2480" y="17608"/>
                  </a:lnTo>
                  <a:lnTo>
                    <a:pt x="3132" y="21551"/>
                  </a:lnTo>
                  <a:lnTo>
                    <a:pt x="3850" y="25925"/>
                  </a:lnTo>
                  <a:lnTo>
                    <a:pt x="4628" y="30729"/>
                  </a:lnTo>
                  <a:lnTo>
                    <a:pt x="5462" y="35918"/>
                  </a:lnTo>
                  <a:lnTo>
                    <a:pt x="6348" y="41493"/>
                  </a:lnTo>
                  <a:lnTo>
                    <a:pt x="7279" y="47430"/>
                  </a:lnTo>
                  <a:lnTo>
                    <a:pt x="7759" y="50535"/>
                  </a:lnTo>
                  <a:lnTo>
                    <a:pt x="8250" y="53708"/>
                  </a:lnTo>
                  <a:lnTo>
                    <a:pt x="8749" y="56971"/>
                  </a:lnTo>
                  <a:lnTo>
                    <a:pt x="9259" y="60302"/>
                  </a:lnTo>
                  <a:lnTo>
                    <a:pt x="9777" y="63724"/>
                  </a:lnTo>
                  <a:lnTo>
                    <a:pt x="10298" y="67236"/>
                  </a:lnTo>
                  <a:lnTo>
                    <a:pt x="10313" y="69049"/>
                  </a:lnTo>
                  <a:lnTo>
                    <a:pt x="10335" y="71723"/>
                  </a:lnTo>
                  <a:lnTo>
                    <a:pt x="10369" y="75145"/>
                  </a:lnTo>
                  <a:lnTo>
                    <a:pt x="10410" y="79202"/>
                  </a:lnTo>
                  <a:lnTo>
                    <a:pt x="10465" y="83802"/>
                  </a:lnTo>
                  <a:lnTo>
                    <a:pt x="10532" y="88878"/>
                  </a:lnTo>
                  <a:lnTo>
                    <a:pt x="10573" y="91552"/>
                  </a:lnTo>
                  <a:lnTo>
                    <a:pt x="10614" y="94317"/>
                  </a:lnTo>
                  <a:lnTo>
                    <a:pt x="10659" y="97150"/>
                  </a:lnTo>
                  <a:lnTo>
                    <a:pt x="10711" y="100028"/>
                  </a:lnTo>
                  <a:lnTo>
                    <a:pt x="10763" y="102951"/>
                  </a:lnTo>
                  <a:lnTo>
                    <a:pt x="10823" y="105897"/>
                  </a:lnTo>
                  <a:lnTo>
                    <a:pt x="10882" y="108865"/>
                  </a:lnTo>
                  <a:lnTo>
                    <a:pt x="10949" y="111834"/>
                  </a:lnTo>
                  <a:lnTo>
                    <a:pt x="11020" y="114803"/>
                  </a:lnTo>
                  <a:lnTo>
                    <a:pt x="11095" y="117749"/>
                  </a:lnTo>
                  <a:lnTo>
                    <a:pt x="11173" y="120672"/>
                  </a:lnTo>
                  <a:lnTo>
                    <a:pt x="11258" y="123550"/>
                  </a:lnTo>
                  <a:lnTo>
                    <a:pt x="11348" y="126383"/>
                  </a:lnTo>
                  <a:lnTo>
                    <a:pt x="11441" y="129147"/>
                  </a:lnTo>
                  <a:lnTo>
                    <a:pt x="11541" y="131844"/>
                  </a:lnTo>
                  <a:lnTo>
                    <a:pt x="11593" y="133158"/>
                  </a:lnTo>
                  <a:lnTo>
                    <a:pt x="11645" y="134428"/>
                  </a:lnTo>
                  <a:lnTo>
                    <a:pt x="11701" y="135697"/>
                  </a:lnTo>
                  <a:lnTo>
                    <a:pt x="11753" y="136920"/>
                  </a:lnTo>
                  <a:lnTo>
                    <a:pt x="11813" y="138144"/>
                  </a:lnTo>
                  <a:lnTo>
                    <a:pt x="11869" y="139300"/>
                  </a:lnTo>
                  <a:lnTo>
                    <a:pt x="11928" y="140455"/>
                  </a:lnTo>
                  <a:lnTo>
                    <a:pt x="11992" y="141566"/>
                  </a:lnTo>
                  <a:lnTo>
                    <a:pt x="12055" y="142654"/>
                  </a:lnTo>
                  <a:lnTo>
                    <a:pt x="12118" y="143673"/>
                  </a:lnTo>
                  <a:lnTo>
                    <a:pt x="12133" y="143877"/>
                  </a:lnTo>
                  <a:lnTo>
                    <a:pt x="12152" y="144081"/>
                  </a:lnTo>
                  <a:lnTo>
                    <a:pt x="12170" y="144240"/>
                  </a:lnTo>
                  <a:lnTo>
                    <a:pt x="12193" y="144399"/>
                  </a:lnTo>
                  <a:lnTo>
                    <a:pt x="12219" y="144557"/>
                  </a:lnTo>
                  <a:lnTo>
                    <a:pt x="12245" y="144670"/>
                  </a:lnTo>
                  <a:lnTo>
                    <a:pt x="12275" y="144784"/>
                  </a:lnTo>
                  <a:lnTo>
                    <a:pt x="12304" y="144874"/>
                  </a:lnTo>
                  <a:lnTo>
                    <a:pt x="12334" y="144965"/>
                  </a:lnTo>
                  <a:lnTo>
                    <a:pt x="12368" y="145010"/>
                  </a:lnTo>
                  <a:lnTo>
                    <a:pt x="12401" y="145056"/>
                  </a:lnTo>
                  <a:lnTo>
                    <a:pt x="12468" y="145056"/>
                  </a:lnTo>
                  <a:lnTo>
                    <a:pt x="12502" y="145033"/>
                  </a:lnTo>
                  <a:lnTo>
                    <a:pt x="12539" y="144988"/>
                  </a:lnTo>
                  <a:lnTo>
                    <a:pt x="12572" y="144920"/>
                  </a:lnTo>
                  <a:lnTo>
                    <a:pt x="12606" y="144829"/>
                  </a:lnTo>
                  <a:lnTo>
                    <a:pt x="12636" y="144716"/>
                  </a:lnTo>
                  <a:lnTo>
                    <a:pt x="12662" y="144602"/>
                  </a:lnTo>
                  <a:lnTo>
                    <a:pt x="12688" y="144444"/>
                  </a:lnTo>
                  <a:lnTo>
                    <a:pt x="12714" y="144308"/>
                  </a:lnTo>
                  <a:lnTo>
                    <a:pt x="12733" y="144149"/>
                  </a:lnTo>
                  <a:lnTo>
                    <a:pt x="12751" y="143968"/>
                  </a:lnTo>
                  <a:lnTo>
                    <a:pt x="12766" y="143787"/>
                  </a:lnTo>
                  <a:lnTo>
                    <a:pt x="12777" y="143583"/>
                  </a:lnTo>
                  <a:lnTo>
                    <a:pt x="12788" y="143401"/>
                  </a:lnTo>
                  <a:lnTo>
                    <a:pt x="12792" y="143197"/>
                  </a:lnTo>
                  <a:lnTo>
                    <a:pt x="12796" y="142994"/>
                  </a:lnTo>
                  <a:lnTo>
                    <a:pt x="12796" y="142767"/>
                  </a:lnTo>
                  <a:lnTo>
                    <a:pt x="12792" y="142563"/>
                  </a:lnTo>
                  <a:lnTo>
                    <a:pt x="12785" y="142359"/>
                  </a:lnTo>
                  <a:lnTo>
                    <a:pt x="12773" y="142155"/>
                  </a:lnTo>
                  <a:lnTo>
                    <a:pt x="12721" y="141294"/>
                  </a:lnTo>
                  <a:lnTo>
                    <a:pt x="12669" y="140410"/>
                  </a:lnTo>
                  <a:lnTo>
                    <a:pt x="12617" y="139504"/>
                  </a:lnTo>
                  <a:lnTo>
                    <a:pt x="12569" y="138575"/>
                  </a:lnTo>
                  <a:lnTo>
                    <a:pt x="12472" y="136626"/>
                  </a:lnTo>
                  <a:lnTo>
                    <a:pt x="12379" y="134586"/>
                  </a:lnTo>
                  <a:lnTo>
                    <a:pt x="12290" y="132479"/>
                  </a:lnTo>
                  <a:lnTo>
                    <a:pt x="12204" y="130280"/>
                  </a:lnTo>
                  <a:lnTo>
                    <a:pt x="12122" y="128037"/>
                  </a:lnTo>
                  <a:lnTo>
                    <a:pt x="12044" y="125703"/>
                  </a:lnTo>
                  <a:lnTo>
                    <a:pt x="11969" y="123346"/>
                  </a:lnTo>
                  <a:lnTo>
                    <a:pt x="11895" y="120921"/>
                  </a:lnTo>
                  <a:lnTo>
                    <a:pt x="11828" y="118474"/>
                  </a:lnTo>
                  <a:lnTo>
                    <a:pt x="11765" y="116004"/>
                  </a:lnTo>
                  <a:lnTo>
                    <a:pt x="11701" y="113511"/>
                  </a:lnTo>
                  <a:lnTo>
                    <a:pt x="11642" y="110996"/>
                  </a:lnTo>
                  <a:lnTo>
                    <a:pt x="11586" y="108480"/>
                  </a:lnTo>
                  <a:lnTo>
                    <a:pt x="11534" y="105965"/>
                  </a:lnTo>
                  <a:lnTo>
                    <a:pt x="11485" y="103449"/>
                  </a:lnTo>
                  <a:lnTo>
                    <a:pt x="11437" y="100957"/>
                  </a:lnTo>
                  <a:lnTo>
                    <a:pt x="11351" y="96062"/>
                  </a:lnTo>
                  <a:lnTo>
                    <a:pt x="11277" y="91326"/>
                  </a:lnTo>
                  <a:lnTo>
                    <a:pt x="11214" y="86816"/>
                  </a:lnTo>
                  <a:lnTo>
                    <a:pt x="11158" y="82601"/>
                  </a:lnTo>
                  <a:lnTo>
                    <a:pt x="11113" y="78726"/>
                  </a:lnTo>
                  <a:lnTo>
                    <a:pt x="11076" y="75259"/>
                  </a:lnTo>
                  <a:lnTo>
                    <a:pt x="11046" y="72245"/>
                  </a:lnTo>
                  <a:lnTo>
                    <a:pt x="11046" y="72245"/>
                  </a:lnTo>
                  <a:lnTo>
                    <a:pt x="11679" y="76550"/>
                  </a:lnTo>
                  <a:lnTo>
                    <a:pt x="12319" y="80947"/>
                  </a:lnTo>
                  <a:lnTo>
                    <a:pt x="12963" y="85434"/>
                  </a:lnTo>
                  <a:lnTo>
                    <a:pt x="13615" y="90011"/>
                  </a:lnTo>
                  <a:lnTo>
                    <a:pt x="14270" y="94657"/>
                  </a:lnTo>
                  <a:lnTo>
                    <a:pt x="14929" y="99370"/>
                  </a:lnTo>
                  <a:lnTo>
                    <a:pt x="15592" y="104175"/>
                  </a:lnTo>
                  <a:lnTo>
                    <a:pt x="16254" y="109024"/>
                  </a:lnTo>
                  <a:lnTo>
                    <a:pt x="16921" y="113964"/>
                  </a:lnTo>
                  <a:lnTo>
                    <a:pt x="17583" y="118950"/>
                  </a:lnTo>
                  <a:lnTo>
                    <a:pt x="18246" y="124003"/>
                  </a:lnTo>
                  <a:lnTo>
                    <a:pt x="18905" y="129125"/>
                  </a:lnTo>
                  <a:lnTo>
                    <a:pt x="19564" y="134269"/>
                  </a:lnTo>
                  <a:lnTo>
                    <a:pt x="20215" y="139481"/>
                  </a:lnTo>
                  <a:lnTo>
                    <a:pt x="20863" y="144738"/>
                  </a:lnTo>
                  <a:lnTo>
                    <a:pt x="21183" y="147367"/>
                  </a:lnTo>
                  <a:lnTo>
                    <a:pt x="21503" y="150019"/>
                  </a:lnTo>
                  <a:lnTo>
                    <a:pt x="21529" y="153146"/>
                  </a:lnTo>
                  <a:lnTo>
                    <a:pt x="21578" y="158222"/>
                  </a:lnTo>
                  <a:lnTo>
                    <a:pt x="21645" y="164816"/>
                  </a:lnTo>
                  <a:lnTo>
                    <a:pt x="21686" y="168510"/>
                  </a:lnTo>
                  <a:lnTo>
                    <a:pt x="21734" y="172385"/>
                  </a:lnTo>
                  <a:lnTo>
                    <a:pt x="21782" y="176396"/>
                  </a:lnTo>
                  <a:lnTo>
                    <a:pt x="21838" y="180453"/>
                  </a:lnTo>
                  <a:lnTo>
                    <a:pt x="21894" y="184532"/>
                  </a:lnTo>
                  <a:lnTo>
                    <a:pt x="21957" y="188543"/>
                  </a:lnTo>
                  <a:lnTo>
                    <a:pt x="22024" y="192418"/>
                  </a:lnTo>
                  <a:lnTo>
                    <a:pt x="22095" y="196112"/>
                  </a:lnTo>
                  <a:lnTo>
                    <a:pt x="22132" y="197879"/>
                  </a:lnTo>
                  <a:lnTo>
                    <a:pt x="22170" y="199579"/>
                  </a:lnTo>
                  <a:lnTo>
                    <a:pt x="22207" y="201188"/>
                  </a:lnTo>
                  <a:lnTo>
                    <a:pt x="22248" y="202729"/>
                  </a:lnTo>
                  <a:lnTo>
                    <a:pt x="22255" y="202933"/>
                  </a:lnTo>
                  <a:lnTo>
                    <a:pt x="22263" y="203137"/>
                  </a:lnTo>
                  <a:lnTo>
                    <a:pt x="22278" y="203341"/>
                  </a:lnTo>
                  <a:lnTo>
                    <a:pt x="22296" y="203522"/>
                  </a:lnTo>
                  <a:lnTo>
                    <a:pt x="22315" y="203681"/>
                  </a:lnTo>
                  <a:lnTo>
                    <a:pt x="22337" y="203839"/>
                  </a:lnTo>
                  <a:lnTo>
                    <a:pt x="22363" y="203975"/>
                  </a:lnTo>
                  <a:lnTo>
                    <a:pt x="22389" y="204111"/>
                  </a:lnTo>
                  <a:lnTo>
                    <a:pt x="22415" y="204225"/>
                  </a:lnTo>
                  <a:lnTo>
                    <a:pt x="22445" y="204315"/>
                  </a:lnTo>
                  <a:lnTo>
                    <a:pt x="22479" y="204383"/>
                  </a:lnTo>
                  <a:lnTo>
                    <a:pt x="22512" y="204451"/>
                  </a:lnTo>
                  <a:lnTo>
                    <a:pt x="22546" y="204497"/>
                  </a:lnTo>
                  <a:lnTo>
                    <a:pt x="22579" y="204519"/>
                  </a:lnTo>
                  <a:lnTo>
                    <a:pt x="22613" y="204519"/>
                  </a:lnTo>
                  <a:lnTo>
                    <a:pt x="22650" y="204497"/>
                  </a:lnTo>
                  <a:lnTo>
                    <a:pt x="22683" y="204451"/>
                  </a:lnTo>
                  <a:lnTo>
                    <a:pt x="22717" y="204383"/>
                  </a:lnTo>
                  <a:lnTo>
                    <a:pt x="22750" y="204293"/>
                  </a:lnTo>
                  <a:lnTo>
                    <a:pt x="22780" y="204202"/>
                  </a:lnTo>
                  <a:lnTo>
                    <a:pt x="22806" y="204066"/>
                  </a:lnTo>
                  <a:lnTo>
                    <a:pt x="22832" y="203953"/>
                  </a:lnTo>
                  <a:lnTo>
                    <a:pt x="22855" y="203794"/>
                  </a:lnTo>
                  <a:lnTo>
                    <a:pt x="22877" y="203635"/>
                  </a:lnTo>
                  <a:lnTo>
                    <a:pt x="22896" y="203454"/>
                  </a:lnTo>
                  <a:lnTo>
                    <a:pt x="22910" y="203273"/>
                  </a:lnTo>
                  <a:lnTo>
                    <a:pt x="22925" y="203092"/>
                  </a:lnTo>
                  <a:lnTo>
                    <a:pt x="22933" y="202888"/>
                  </a:lnTo>
                  <a:lnTo>
                    <a:pt x="22940" y="202684"/>
                  </a:lnTo>
                  <a:lnTo>
                    <a:pt x="22944" y="202480"/>
                  </a:lnTo>
                  <a:lnTo>
                    <a:pt x="22944" y="202253"/>
                  </a:lnTo>
                  <a:lnTo>
                    <a:pt x="22937" y="202049"/>
                  </a:lnTo>
                  <a:lnTo>
                    <a:pt x="22877" y="199624"/>
                  </a:lnTo>
                  <a:lnTo>
                    <a:pt x="22821" y="197018"/>
                  </a:lnTo>
                  <a:lnTo>
                    <a:pt x="22765" y="194254"/>
                  </a:lnTo>
                  <a:lnTo>
                    <a:pt x="22709" y="191330"/>
                  </a:lnTo>
                  <a:lnTo>
                    <a:pt x="22657" y="188316"/>
                  </a:lnTo>
                  <a:lnTo>
                    <a:pt x="22609" y="185212"/>
                  </a:lnTo>
                  <a:lnTo>
                    <a:pt x="22564" y="182062"/>
                  </a:lnTo>
                  <a:lnTo>
                    <a:pt x="22520" y="178912"/>
                  </a:lnTo>
                  <a:lnTo>
                    <a:pt x="22438" y="172635"/>
                  </a:lnTo>
                  <a:lnTo>
                    <a:pt x="22371" y="166629"/>
                  </a:lnTo>
                  <a:lnTo>
                    <a:pt x="22311" y="161145"/>
                  </a:lnTo>
                  <a:lnTo>
                    <a:pt x="22263" y="156409"/>
                  </a:lnTo>
                  <a:lnTo>
                    <a:pt x="22788" y="160919"/>
                  </a:lnTo>
                  <a:lnTo>
                    <a:pt x="23309" y="165451"/>
                  </a:lnTo>
                  <a:lnTo>
                    <a:pt x="23823" y="169983"/>
                  </a:lnTo>
                  <a:lnTo>
                    <a:pt x="24325" y="174561"/>
                  </a:lnTo>
                  <a:lnTo>
                    <a:pt x="24824" y="179116"/>
                  </a:lnTo>
                  <a:lnTo>
                    <a:pt x="25312" y="183716"/>
                  </a:lnTo>
                  <a:lnTo>
                    <a:pt x="25792" y="188316"/>
                  </a:lnTo>
                  <a:lnTo>
                    <a:pt x="26026" y="190605"/>
                  </a:lnTo>
                  <a:lnTo>
                    <a:pt x="26261" y="192917"/>
                  </a:lnTo>
                  <a:lnTo>
                    <a:pt x="26492" y="195228"/>
                  </a:lnTo>
                  <a:lnTo>
                    <a:pt x="26719" y="197517"/>
                  </a:lnTo>
                  <a:lnTo>
                    <a:pt x="26946" y="199828"/>
                  </a:lnTo>
                  <a:lnTo>
                    <a:pt x="27169" y="202140"/>
                  </a:lnTo>
                  <a:lnTo>
                    <a:pt x="27389" y="204451"/>
                  </a:lnTo>
                  <a:lnTo>
                    <a:pt x="27605" y="206740"/>
                  </a:lnTo>
                  <a:lnTo>
                    <a:pt x="27821" y="209052"/>
                  </a:lnTo>
                  <a:lnTo>
                    <a:pt x="28033" y="211363"/>
                  </a:lnTo>
                  <a:lnTo>
                    <a:pt x="28241" y="213652"/>
                  </a:lnTo>
                  <a:lnTo>
                    <a:pt x="28446" y="215963"/>
                  </a:lnTo>
                  <a:lnTo>
                    <a:pt x="28647" y="218275"/>
                  </a:lnTo>
                  <a:lnTo>
                    <a:pt x="28844" y="220564"/>
                  </a:lnTo>
                  <a:lnTo>
                    <a:pt x="29038" y="222875"/>
                  </a:lnTo>
                  <a:lnTo>
                    <a:pt x="29232" y="225164"/>
                  </a:lnTo>
                  <a:lnTo>
                    <a:pt x="29418" y="227453"/>
                  </a:lnTo>
                  <a:lnTo>
                    <a:pt x="29604" y="229741"/>
                  </a:lnTo>
                  <a:lnTo>
                    <a:pt x="29619" y="229945"/>
                  </a:lnTo>
                  <a:lnTo>
                    <a:pt x="29641" y="230104"/>
                  </a:lnTo>
                  <a:lnTo>
                    <a:pt x="29663" y="230285"/>
                  </a:lnTo>
                  <a:lnTo>
                    <a:pt x="29686" y="230421"/>
                  </a:lnTo>
                  <a:lnTo>
                    <a:pt x="29712" y="230557"/>
                  </a:lnTo>
                  <a:lnTo>
                    <a:pt x="29742" y="230670"/>
                  </a:lnTo>
                  <a:lnTo>
                    <a:pt x="29771" y="230761"/>
                  </a:lnTo>
                  <a:lnTo>
                    <a:pt x="29801" y="230829"/>
                  </a:lnTo>
                  <a:lnTo>
                    <a:pt x="29835" y="230897"/>
                  </a:lnTo>
                  <a:lnTo>
                    <a:pt x="29868" y="230942"/>
                  </a:lnTo>
                  <a:lnTo>
                    <a:pt x="29935" y="230942"/>
                  </a:lnTo>
                  <a:lnTo>
                    <a:pt x="29969" y="230920"/>
                  </a:lnTo>
                  <a:lnTo>
                    <a:pt x="30006" y="230897"/>
                  </a:lnTo>
                  <a:lnTo>
                    <a:pt x="30039" y="230829"/>
                  </a:lnTo>
                  <a:lnTo>
                    <a:pt x="30073" y="230738"/>
                  </a:lnTo>
                  <a:lnTo>
                    <a:pt x="30103" y="230625"/>
                  </a:lnTo>
                  <a:lnTo>
                    <a:pt x="30133" y="230512"/>
                  </a:lnTo>
                  <a:lnTo>
                    <a:pt x="30159" y="230376"/>
                  </a:lnTo>
                  <a:lnTo>
                    <a:pt x="30181" y="230217"/>
                  </a:lnTo>
                  <a:lnTo>
                    <a:pt x="30203" y="230059"/>
                  </a:lnTo>
                  <a:lnTo>
                    <a:pt x="30222" y="229877"/>
                  </a:lnTo>
                  <a:lnTo>
                    <a:pt x="30237" y="229696"/>
                  </a:lnTo>
                  <a:lnTo>
                    <a:pt x="30252" y="229515"/>
                  </a:lnTo>
                  <a:lnTo>
                    <a:pt x="30259" y="229311"/>
                  </a:lnTo>
                  <a:lnTo>
                    <a:pt x="30267" y="229107"/>
                  </a:lnTo>
                  <a:lnTo>
                    <a:pt x="30270" y="228903"/>
                  </a:lnTo>
                  <a:lnTo>
                    <a:pt x="30270" y="228699"/>
                  </a:lnTo>
                  <a:lnTo>
                    <a:pt x="30267" y="228495"/>
                  </a:lnTo>
                  <a:lnTo>
                    <a:pt x="30259" y="228291"/>
                  </a:lnTo>
                  <a:lnTo>
                    <a:pt x="30248" y="228087"/>
                  </a:lnTo>
                  <a:lnTo>
                    <a:pt x="30233" y="227883"/>
                  </a:lnTo>
                  <a:lnTo>
                    <a:pt x="30069" y="225798"/>
                  </a:lnTo>
                  <a:lnTo>
                    <a:pt x="29898" y="223736"/>
                  </a:lnTo>
                  <a:lnTo>
                    <a:pt x="29727" y="221674"/>
                  </a:lnTo>
                  <a:lnTo>
                    <a:pt x="29552" y="219589"/>
                  </a:lnTo>
                  <a:lnTo>
                    <a:pt x="29373" y="217504"/>
                  </a:lnTo>
                  <a:lnTo>
                    <a:pt x="29194" y="215442"/>
                  </a:lnTo>
                  <a:lnTo>
                    <a:pt x="29012" y="213357"/>
                  </a:lnTo>
                  <a:lnTo>
                    <a:pt x="28826" y="211272"/>
                  </a:lnTo>
                  <a:lnTo>
                    <a:pt x="28446" y="207103"/>
                  </a:lnTo>
                  <a:lnTo>
                    <a:pt x="28059" y="202933"/>
                  </a:lnTo>
                  <a:lnTo>
                    <a:pt x="27661" y="198786"/>
                  </a:lnTo>
                  <a:lnTo>
                    <a:pt x="27251" y="194616"/>
                  </a:lnTo>
                  <a:lnTo>
                    <a:pt x="27638" y="195568"/>
                  </a:lnTo>
                  <a:lnTo>
                    <a:pt x="28059" y="196610"/>
                  </a:lnTo>
                  <a:lnTo>
                    <a:pt x="28498" y="197766"/>
                  </a:lnTo>
                  <a:lnTo>
                    <a:pt x="28725" y="198378"/>
                  </a:lnTo>
                  <a:lnTo>
                    <a:pt x="28949" y="199013"/>
                  </a:lnTo>
                  <a:lnTo>
                    <a:pt x="29168" y="199624"/>
                  </a:lnTo>
                  <a:lnTo>
                    <a:pt x="29388" y="200282"/>
                  </a:lnTo>
                  <a:lnTo>
                    <a:pt x="29604" y="200916"/>
                  </a:lnTo>
                  <a:lnTo>
                    <a:pt x="29809" y="201573"/>
                  </a:lnTo>
                  <a:lnTo>
                    <a:pt x="30010" y="202230"/>
                  </a:lnTo>
                  <a:lnTo>
                    <a:pt x="30196" y="202888"/>
                  </a:lnTo>
                  <a:lnTo>
                    <a:pt x="30375" y="203522"/>
                  </a:lnTo>
                  <a:lnTo>
                    <a:pt x="30538" y="204157"/>
                  </a:lnTo>
                  <a:lnTo>
                    <a:pt x="30568" y="204270"/>
                  </a:lnTo>
                  <a:lnTo>
                    <a:pt x="30602" y="204361"/>
                  </a:lnTo>
                  <a:lnTo>
                    <a:pt x="30631" y="204429"/>
                  </a:lnTo>
                  <a:lnTo>
                    <a:pt x="30665" y="204474"/>
                  </a:lnTo>
                  <a:lnTo>
                    <a:pt x="30698" y="204519"/>
                  </a:lnTo>
                  <a:lnTo>
                    <a:pt x="30769" y="204519"/>
                  </a:lnTo>
                  <a:lnTo>
                    <a:pt x="30803" y="204474"/>
                  </a:lnTo>
                  <a:lnTo>
                    <a:pt x="30832" y="204429"/>
                  </a:lnTo>
                  <a:lnTo>
                    <a:pt x="30866" y="204361"/>
                  </a:lnTo>
                  <a:lnTo>
                    <a:pt x="30896" y="204270"/>
                  </a:lnTo>
                  <a:lnTo>
                    <a:pt x="30925" y="204179"/>
                  </a:lnTo>
                  <a:lnTo>
                    <a:pt x="30955" y="204043"/>
                  </a:lnTo>
                  <a:lnTo>
                    <a:pt x="30981" y="203907"/>
                  </a:lnTo>
                  <a:lnTo>
                    <a:pt x="31004" y="203749"/>
                  </a:lnTo>
                  <a:lnTo>
                    <a:pt x="31026" y="203567"/>
                  </a:lnTo>
                  <a:lnTo>
                    <a:pt x="31045" y="203386"/>
                  </a:lnTo>
                  <a:lnTo>
                    <a:pt x="31059" y="203182"/>
                  </a:lnTo>
                  <a:lnTo>
                    <a:pt x="31071" y="202978"/>
                  </a:lnTo>
                  <a:lnTo>
                    <a:pt x="31078" y="202774"/>
                  </a:lnTo>
                  <a:lnTo>
                    <a:pt x="31082" y="202570"/>
                  </a:lnTo>
                  <a:lnTo>
                    <a:pt x="31082" y="202366"/>
                  </a:lnTo>
                  <a:lnTo>
                    <a:pt x="31082" y="202162"/>
                  </a:lnTo>
                  <a:lnTo>
                    <a:pt x="31078" y="201959"/>
                  </a:lnTo>
                  <a:lnTo>
                    <a:pt x="31067" y="201755"/>
                  </a:lnTo>
                  <a:lnTo>
                    <a:pt x="31056" y="201573"/>
                  </a:lnTo>
                  <a:lnTo>
                    <a:pt x="31045" y="201392"/>
                  </a:lnTo>
                  <a:lnTo>
                    <a:pt x="31026" y="201211"/>
                  </a:lnTo>
                  <a:lnTo>
                    <a:pt x="31004" y="201029"/>
                  </a:lnTo>
                  <a:lnTo>
                    <a:pt x="30981" y="200871"/>
                  </a:lnTo>
                  <a:lnTo>
                    <a:pt x="30955" y="200735"/>
                  </a:lnTo>
                  <a:lnTo>
                    <a:pt x="30925" y="200599"/>
                  </a:lnTo>
                  <a:lnTo>
                    <a:pt x="30806" y="200123"/>
                  </a:lnTo>
                  <a:lnTo>
                    <a:pt x="30680" y="199647"/>
                  </a:lnTo>
                  <a:lnTo>
                    <a:pt x="30549" y="199171"/>
                  </a:lnTo>
                  <a:lnTo>
                    <a:pt x="30412" y="198695"/>
                  </a:lnTo>
                  <a:lnTo>
                    <a:pt x="30267" y="198219"/>
                  </a:lnTo>
                  <a:lnTo>
                    <a:pt x="30121" y="197743"/>
                  </a:lnTo>
                  <a:lnTo>
                    <a:pt x="29816" y="196792"/>
                  </a:lnTo>
                  <a:lnTo>
                    <a:pt x="29500" y="195840"/>
                  </a:lnTo>
                  <a:lnTo>
                    <a:pt x="29176" y="194933"/>
                  </a:lnTo>
                  <a:lnTo>
                    <a:pt x="28856" y="194050"/>
                  </a:lnTo>
                  <a:lnTo>
                    <a:pt x="28535" y="193211"/>
                  </a:lnTo>
                  <a:lnTo>
                    <a:pt x="28223" y="192395"/>
                  </a:lnTo>
                  <a:lnTo>
                    <a:pt x="27925" y="191648"/>
                  </a:lnTo>
                  <a:lnTo>
                    <a:pt x="27642" y="190945"/>
                  </a:lnTo>
                  <a:lnTo>
                    <a:pt x="27381" y="190333"/>
                  </a:lnTo>
                  <a:lnTo>
                    <a:pt x="26946" y="189291"/>
                  </a:lnTo>
                  <a:lnTo>
                    <a:pt x="26652" y="188634"/>
                  </a:lnTo>
                  <a:lnTo>
                    <a:pt x="26391" y="186073"/>
                  </a:lnTo>
                  <a:lnTo>
                    <a:pt x="26127" y="183535"/>
                  </a:lnTo>
                  <a:lnTo>
                    <a:pt x="25859" y="180997"/>
                  </a:lnTo>
                  <a:lnTo>
                    <a:pt x="25587" y="178459"/>
                  </a:lnTo>
                  <a:lnTo>
                    <a:pt x="25315" y="175921"/>
                  </a:lnTo>
                  <a:lnTo>
                    <a:pt x="25040" y="173382"/>
                  </a:lnTo>
                  <a:lnTo>
                    <a:pt x="24764" y="170844"/>
                  </a:lnTo>
                  <a:lnTo>
                    <a:pt x="24485" y="168329"/>
                  </a:lnTo>
                  <a:lnTo>
                    <a:pt x="24202" y="165814"/>
                  </a:lnTo>
                  <a:lnTo>
                    <a:pt x="23916" y="163298"/>
                  </a:lnTo>
                  <a:lnTo>
                    <a:pt x="23342" y="158290"/>
                  </a:lnTo>
                  <a:lnTo>
                    <a:pt x="22758" y="153304"/>
                  </a:lnTo>
                  <a:lnTo>
                    <a:pt x="22170" y="148342"/>
                  </a:lnTo>
                  <a:lnTo>
                    <a:pt x="22151" y="148115"/>
                  </a:lnTo>
                  <a:lnTo>
                    <a:pt x="22132" y="147911"/>
                  </a:lnTo>
                  <a:lnTo>
                    <a:pt x="22106" y="147730"/>
                  </a:lnTo>
                  <a:lnTo>
                    <a:pt x="22077" y="147571"/>
                  </a:lnTo>
                  <a:lnTo>
                    <a:pt x="21540" y="143152"/>
                  </a:lnTo>
                  <a:lnTo>
                    <a:pt x="21001" y="138733"/>
                  </a:lnTo>
                  <a:lnTo>
                    <a:pt x="20457" y="134360"/>
                  </a:lnTo>
                  <a:lnTo>
                    <a:pt x="19910" y="130031"/>
                  </a:lnTo>
                  <a:lnTo>
                    <a:pt x="19359" y="125726"/>
                  </a:lnTo>
                  <a:lnTo>
                    <a:pt x="18804" y="121443"/>
                  </a:lnTo>
                  <a:lnTo>
                    <a:pt x="18253" y="117205"/>
                  </a:lnTo>
                  <a:lnTo>
                    <a:pt x="17699" y="113035"/>
                  </a:lnTo>
                  <a:lnTo>
                    <a:pt x="18130" y="113760"/>
                  </a:lnTo>
                  <a:lnTo>
                    <a:pt x="18622" y="114621"/>
                  </a:lnTo>
                  <a:lnTo>
                    <a:pt x="19162" y="115619"/>
                  </a:lnTo>
                  <a:lnTo>
                    <a:pt x="19742" y="116706"/>
                  </a:lnTo>
                  <a:lnTo>
                    <a:pt x="20353" y="117885"/>
                  </a:lnTo>
                  <a:lnTo>
                    <a:pt x="20990" y="119154"/>
                  </a:lnTo>
                  <a:lnTo>
                    <a:pt x="21310" y="119834"/>
                  </a:lnTo>
                  <a:lnTo>
                    <a:pt x="21637" y="120513"/>
                  </a:lnTo>
                  <a:lnTo>
                    <a:pt x="21965" y="121239"/>
                  </a:lnTo>
                  <a:lnTo>
                    <a:pt x="22292" y="121964"/>
                  </a:lnTo>
                  <a:lnTo>
                    <a:pt x="22616" y="122712"/>
                  </a:lnTo>
                  <a:lnTo>
                    <a:pt x="22944" y="123482"/>
                  </a:lnTo>
                  <a:lnTo>
                    <a:pt x="23264" y="124253"/>
                  </a:lnTo>
                  <a:lnTo>
                    <a:pt x="23584" y="125068"/>
                  </a:lnTo>
                  <a:lnTo>
                    <a:pt x="23897" y="125862"/>
                  </a:lnTo>
                  <a:lnTo>
                    <a:pt x="24202" y="126700"/>
                  </a:lnTo>
                  <a:lnTo>
                    <a:pt x="24504" y="127538"/>
                  </a:lnTo>
                  <a:lnTo>
                    <a:pt x="24794" y="128377"/>
                  </a:lnTo>
                  <a:lnTo>
                    <a:pt x="25077" y="129238"/>
                  </a:lnTo>
                  <a:lnTo>
                    <a:pt x="25353" y="130099"/>
                  </a:lnTo>
                  <a:lnTo>
                    <a:pt x="25613" y="130983"/>
                  </a:lnTo>
                  <a:lnTo>
                    <a:pt x="25859" y="131867"/>
                  </a:lnTo>
                  <a:lnTo>
                    <a:pt x="26097" y="132773"/>
                  </a:lnTo>
                  <a:lnTo>
                    <a:pt x="26209" y="133226"/>
                  </a:lnTo>
                  <a:lnTo>
                    <a:pt x="26317" y="133657"/>
                  </a:lnTo>
                  <a:lnTo>
                    <a:pt x="26421" y="134110"/>
                  </a:lnTo>
                  <a:lnTo>
                    <a:pt x="26521" y="134563"/>
                  </a:lnTo>
                  <a:lnTo>
                    <a:pt x="26618" y="135017"/>
                  </a:lnTo>
                  <a:lnTo>
                    <a:pt x="26708" y="135470"/>
                  </a:lnTo>
                  <a:lnTo>
                    <a:pt x="26737" y="135606"/>
                  </a:lnTo>
                  <a:lnTo>
                    <a:pt x="26767" y="135719"/>
                  </a:lnTo>
                  <a:lnTo>
                    <a:pt x="26797" y="135810"/>
                  </a:lnTo>
                  <a:lnTo>
                    <a:pt x="26830" y="135878"/>
                  </a:lnTo>
                  <a:lnTo>
                    <a:pt x="26864" y="135946"/>
                  </a:lnTo>
                  <a:lnTo>
                    <a:pt x="26897" y="135968"/>
                  </a:lnTo>
                  <a:lnTo>
                    <a:pt x="26931" y="135991"/>
                  </a:lnTo>
                  <a:lnTo>
                    <a:pt x="26964" y="135968"/>
                  </a:lnTo>
                  <a:lnTo>
                    <a:pt x="26998" y="135946"/>
                  </a:lnTo>
                  <a:lnTo>
                    <a:pt x="27032" y="135901"/>
                  </a:lnTo>
                  <a:lnTo>
                    <a:pt x="27061" y="135833"/>
                  </a:lnTo>
                  <a:lnTo>
                    <a:pt x="27095" y="135742"/>
                  </a:lnTo>
                  <a:lnTo>
                    <a:pt x="27125" y="135629"/>
                  </a:lnTo>
                  <a:lnTo>
                    <a:pt x="27151" y="135515"/>
                  </a:lnTo>
                  <a:lnTo>
                    <a:pt x="27180" y="135379"/>
                  </a:lnTo>
                  <a:lnTo>
                    <a:pt x="27203" y="135198"/>
                  </a:lnTo>
                  <a:lnTo>
                    <a:pt x="27225" y="135039"/>
                  </a:lnTo>
                  <a:lnTo>
                    <a:pt x="27244" y="134858"/>
                  </a:lnTo>
                  <a:lnTo>
                    <a:pt x="27259" y="134654"/>
                  </a:lnTo>
                  <a:lnTo>
                    <a:pt x="27270" y="134473"/>
                  </a:lnTo>
                  <a:lnTo>
                    <a:pt x="27277" y="134269"/>
                  </a:lnTo>
                  <a:lnTo>
                    <a:pt x="27285" y="134065"/>
                  </a:lnTo>
                  <a:lnTo>
                    <a:pt x="27285" y="133861"/>
                  </a:lnTo>
                  <a:lnTo>
                    <a:pt x="27285" y="133657"/>
                  </a:lnTo>
                  <a:lnTo>
                    <a:pt x="27277" y="133453"/>
                  </a:lnTo>
                  <a:lnTo>
                    <a:pt x="27270" y="133249"/>
                  </a:lnTo>
                  <a:lnTo>
                    <a:pt x="27259" y="133045"/>
                  </a:lnTo>
                  <a:lnTo>
                    <a:pt x="27247" y="132864"/>
                  </a:lnTo>
                  <a:lnTo>
                    <a:pt x="27229" y="132683"/>
                  </a:lnTo>
                  <a:lnTo>
                    <a:pt x="27210" y="132501"/>
                  </a:lnTo>
                  <a:lnTo>
                    <a:pt x="27184" y="132343"/>
                  </a:lnTo>
                  <a:lnTo>
                    <a:pt x="27158" y="132184"/>
                  </a:lnTo>
                  <a:lnTo>
                    <a:pt x="27039" y="131618"/>
                  </a:lnTo>
                  <a:lnTo>
                    <a:pt x="26916" y="131028"/>
                  </a:lnTo>
                  <a:lnTo>
                    <a:pt x="26786" y="130439"/>
                  </a:lnTo>
                  <a:lnTo>
                    <a:pt x="26648" y="129873"/>
                  </a:lnTo>
                  <a:lnTo>
                    <a:pt x="26507" y="129283"/>
                  </a:lnTo>
                  <a:lnTo>
                    <a:pt x="26358" y="128717"/>
                  </a:lnTo>
                  <a:lnTo>
                    <a:pt x="26205" y="128150"/>
                  </a:lnTo>
                  <a:lnTo>
                    <a:pt x="26049" y="127584"/>
                  </a:lnTo>
                  <a:lnTo>
                    <a:pt x="25889" y="127040"/>
                  </a:lnTo>
                  <a:lnTo>
                    <a:pt x="25721" y="126473"/>
                  </a:lnTo>
                  <a:lnTo>
                    <a:pt x="25554" y="125929"/>
                  </a:lnTo>
                  <a:lnTo>
                    <a:pt x="25379" y="125386"/>
                  </a:lnTo>
                  <a:lnTo>
                    <a:pt x="25021" y="124298"/>
                  </a:lnTo>
                  <a:lnTo>
                    <a:pt x="24649" y="123233"/>
                  </a:lnTo>
                  <a:lnTo>
                    <a:pt x="24269" y="122190"/>
                  </a:lnTo>
                  <a:lnTo>
                    <a:pt x="23878" y="121171"/>
                  </a:lnTo>
                  <a:lnTo>
                    <a:pt x="23484" y="120173"/>
                  </a:lnTo>
                  <a:lnTo>
                    <a:pt x="23082" y="119199"/>
                  </a:lnTo>
                  <a:lnTo>
                    <a:pt x="22676" y="118270"/>
                  </a:lnTo>
                  <a:lnTo>
                    <a:pt x="22270" y="117341"/>
                  </a:lnTo>
                  <a:lnTo>
                    <a:pt x="21868" y="116457"/>
                  </a:lnTo>
                  <a:lnTo>
                    <a:pt x="21466" y="115619"/>
                  </a:lnTo>
                  <a:lnTo>
                    <a:pt x="21068" y="114803"/>
                  </a:lnTo>
                  <a:lnTo>
                    <a:pt x="20677" y="114010"/>
                  </a:lnTo>
                  <a:lnTo>
                    <a:pt x="20293" y="113262"/>
                  </a:lnTo>
                  <a:lnTo>
                    <a:pt x="19921" y="112537"/>
                  </a:lnTo>
                  <a:lnTo>
                    <a:pt x="19560" y="111857"/>
                  </a:lnTo>
                  <a:lnTo>
                    <a:pt x="19214" y="111222"/>
                  </a:lnTo>
                  <a:lnTo>
                    <a:pt x="18573" y="110067"/>
                  </a:lnTo>
                  <a:lnTo>
                    <a:pt x="18008" y="109115"/>
                  </a:lnTo>
                  <a:lnTo>
                    <a:pt x="17539" y="108322"/>
                  </a:lnTo>
                  <a:lnTo>
                    <a:pt x="17174" y="107732"/>
                  </a:lnTo>
                  <a:lnTo>
                    <a:pt x="16939" y="107370"/>
                  </a:lnTo>
                  <a:lnTo>
                    <a:pt x="16172" y="101750"/>
                  </a:lnTo>
                  <a:lnTo>
                    <a:pt x="15409" y="96220"/>
                  </a:lnTo>
                  <a:lnTo>
                    <a:pt x="14650" y="90782"/>
                  </a:lnTo>
                  <a:lnTo>
                    <a:pt x="13898" y="85456"/>
                  </a:lnTo>
                  <a:lnTo>
                    <a:pt x="13149" y="80244"/>
                  </a:lnTo>
                  <a:lnTo>
                    <a:pt x="12409" y="75145"/>
                  </a:lnTo>
                  <a:lnTo>
                    <a:pt x="11679" y="70160"/>
                  </a:lnTo>
                  <a:lnTo>
                    <a:pt x="10957" y="65288"/>
                  </a:lnTo>
                  <a:lnTo>
                    <a:pt x="10934" y="65038"/>
                  </a:lnTo>
                  <a:lnTo>
                    <a:pt x="10905" y="64812"/>
                  </a:lnTo>
                  <a:lnTo>
                    <a:pt x="10871" y="64608"/>
                  </a:lnTo>
                  <a:lnTo>
                    <a:pt x="10830" y="64449"/>
                  </a:lnTo>
                  <a:lnTo>
                    <a:pt x="9970" y="58716"/>
                  </a:lnTo>
                  <a:lnTo>
                    <a:pt x="9129" y="53164"/>
                  </a:lnTo>
                  <a:lnTo>
                    <a:pt x="8310" y="47861"/>
                  </a:lnTo>
                  <a:lnTo>
                    <a:pt x="7521" y="42762"/>
                  </a:lnTo>
                  <a:lnTo>
                    <a:pt x="7521" y="42762"/>
                  </a:lnTo>
                  <a:lnTo>
                    <a:pt x="8567" y="44122"/>
                  </a:lnTo>
                  <a:lnTo>
                    <a:pt x="9855" y="45799"/>
                  </a:lnTo>
                  <a:lnTo>
                    <a:pt x="10566" y="46751"/>
                  </a:lnTo>
                  <a:lnTo>
                    <a:pt x="11307" y="47770"/>
                  </a:lnTo>
                  <a:lnTo>
                    <a:pt x="12066" y="48835"/>
                  </a:lnTo>
                  <a:lnTo>
                    <a:pt x="12840" y="49946"/>
                  </a:lnTo>
                  <a:lnTo>
                    <a:pt x="13615" y="51079"/>
                  </a:lnTo>
                  <a:lnTo>
                    <a:pt x="14382" y="52235"/>
                  </a:lnTo>
                  <a:lnTo>
                    <a:pt x="15130" y="53390"/>
                  </a:lnTo>
                  <a:lnTo>
                    <a:pt x="15852" y="54546"/>
                  </a:lnTo>
                  <a:lnTo>
                    <a:pt x="16198" y="55135"/>
                  </a:lnTo>
                  <a:lnTo>
                    <a:pt x="16533" y="55702"/>
                  </a:lnTo>
                  <a:lnTo>
                    <a:pt x="16861" y="56291"/>
                  </a:lnTo>
                  <a:lnTo>
                    <a:pt x="17170" y="56858"/>
                  </a:lnTo>
                  <a:lnTo>
                    <a:pt x="17472" y="57401"/>
                  </a:lnTo>
                  <a:lnTo>
                    <a:pt x="17751" y="57968"/>
                  </a:lnTo>
                  <a:lnTo>
                    <a:pt x="18019" y="58512"/>
                  </a:lnTo>
                  <a:lnTo>
                    <a:pt x="18268" y="59033"/>
                  </a:lnTo>
                  <a:lnTo>
                    <a:pt x="18302" y="59101"/>
                  </a:lnTo>
                  <a:lnTo>
                    <a:pt x="18335" y="59146"/>
                  </a:lnTo>
                  <a:lnTo>
                    <a:pt x="18369" y="59169"/>
                  </a:lnTo>
                  <a:lnTo>
                    <a:pt x="18402" y="59169"/>
                  </a:lnTo>
                  <a:lnTo>
                    <a:pt x="18439" y="59146"/>
                  </a:lnTo>
                  <a:lnTo>
                    <a:pt x="18469" y="59101"/>
                  </a:lnTo>
                  <a:lnTo>
                    <a:pt x="18503" y="59033"/>
                  </a:lnTo>
                  <a:lnTo>
                    <a:pt x="18536" y="58965"/>
                  </a:lnTo>
                  <a:lnTo>
                    <a:pt x="18566" y="58874"/>
                  </a:lnTo>
                  <a:lnTo>
                    <a:pt x="18592" y="58761"/>
                  </a:lnTo>
                  <a:lnTo>
                    <a:pt x="18618" y="58625"/>
                  </a:lnTo>
                  <a:lnTo>
                    <a:pt x="18644" y="58489"/>
                  </a:lnTo>
                  <a:lnTo>
                    <a:pt x="18667" y="58331"/>
                  </a:lnTo>
                  <a:lnTo>
                    <a:pt x="18685" y="58149"/>
                  </a:lnTo>
                  <a:lnTo>
                    <a:pt x="18704" y="57968"/>
                  </a:lnTo>
                  <a:lnTo>
                    <a:pt x="18715" y="57764"/>
                  </a:lnTo>
                  <a:lnTo>
                    <a:pt x="18726" y="57537"/>
                  </a:lnTo>
                  <a:lnTo>
                    <a:pt x="18734" y="57333"/>
                  </a:lnTo>
                  <a:lnTo>
                    <a:pt x="18737" y="57129"/>
                  </a:lnTo>
                  <a:lnTo>
                    <a:pt x="18737" y="56926"/>
                  </a:lnTo>
                  <a:lnTo>
                    <a:pt x="18734" y="56699"/>
                  </a:lnTo>
                  <a:lnTo>
                    <a:pt x="18726" y="56518"/>
                  </a:lnTo>
                  <a:lnTo>
                    <a:pt x="18719" y="56314"/>
                  </a:lnTo>
                  <a:lnTo>
                    <a:pt x="18704" y="56132"/>
                  </a:lnTo>
                  <a:lnTo>
                    <a:pt x="18689" y="55951"/>
                  </a:lnTo>
                  <a:lnTo>
                    <a:pt x="18670" y="55770"/>
                  </a:lnTo>
                  <a:lnTo>
                    <a:pt x="18648" y="55611"/>
                  </a:lnTo>
                  <a:lnTo>
                    <a:pt x="18626" y="55453"/>
                  </a:lnTo>
                  <a:lnTo>
                    <a:pt x="18600" y="55317"/>
                  </a:lnTo>
                  <a:lnTo>
                    <a:pt x="18570" y="55203"/>
                  </a:lnTo>
                  <a:lnTo>
                    <a:pt x="18540" y="55113"/>
                  </a:lnTo>
                  <a:lnTo>
                    <a:pt x="18506" y="55022"/>
                  </a:lnTo>
                  <a:lnTo>
                    <a:pt x="18197" y="54365"/>
                  </a:lnTo>
                  <a:lnTo>
                    <a:pt x="17862" y="53685"/>
                  </a:lnTo>
                  <a:lnTo>
                    <a:pt x="17509" y="53005"/>
                  </a:lnTo>
                  <a:lnTo>
                    <a:pt x="17133" y="52325"/>
                  </a:lnTo>
                  <a:lnTo>
                    <a:pt x="16738" y="51623"/>
                  </a:lnTo>
                  <a:lnTo>
                    <a:pt x="16329" y="50920"/>
                  </a:lnTo>
                  <a:lnTo>
                    <a:pt x="15901" y="50218"/>
                  </a:lnTo>
                  <a:lnTo>
                    <a:pt x="15465" y="49493"/>
                  </a:lnTo>
                  <a:lnTo>
                    <a:pt x="15018" y="48790"/>
                  </a:lnTo>
                  <a:lnTo>
                    <a:pt x="14560" y="48088"/>
                  </a:lnTo>
                  <a:lnTo>
                    <a:pt x="13633" y="46683"/>
                  </a:lnTo>
                  <a:lnTo>
                    <a:pt x="12699" y="45346"/>
                  </a:lnTo>
                  <a:lnTo>
                    <a:pt x="11772" y="44031"/>
                  </a:lnTo>
                  <a:lnTo>
                    <a:pt x="10871" y="42785"/>
                  </a:lnTo>
                  <a:lnTo>
                    <a:pt x="10015" y="41629"/>
                  </a:lnTo>
                  <a:lnTo>
                    <a:pt x="9215" y="40587"/>
                  </a:lnTo>
                  <a:lnTo>
                    <a:pt x="8489" y="39635"/>
                  </a:lnTo>
                  <a:lnTo>
                    <a:pt x="7327" y="38162"/>
                  </a:lnTo>
                  <a:lnTo>
                    <a:pt x="6664" y="37346"/>
                  </a:lnTo>
                  <a:lnTo>
                    <a:pt x="6013" y="33222"/>
                  </a:lnTo>
                  <a:lnTo>
                    <a:pt x="5388" y="29324"/>
                  </a:lnTo>
                  <a:lnTo>
                    <a:pt x="4792" y="25653"/>
                  </a:lnTo>
                  <a:lnTo>
                    <a:pt x="4230" y="22186"/>
                  </a:lnTo>
                  <a:lnTo>
                    <a:pt x="3697" y="18945"/>
                  </a:lnTo>
                  <a:lnTo>
                    <a:pt x="3202" y="15954"/>
                  </a:lnTo>
                  <a:lnTo>
                    <a:pt x="2744" y="13189"/>
                  </a:lnTo>
                  <a:lnTo>
                    <a:pt x="2324" y="10696"/>
                  </a:lnTo>
                  <a:lnTo>
                    <a:pt x="1605" y="6459"/>
                  </a:lnTo>
                  <a:lnTo>
                    <a:pt x="1069" y="3331"/>
                  </a:lnTo>
                  <a:lnTo>
                    <a:pt x="723" y="1360"/>
                  </a:lnTo>
                  <a:lnTo>
                    <a:pt x="589" y="567"/>
                  </a:lnTo>
                  <a:lnTo>
                    <a:pt x="563" y="453"/>
                  </a:lnTo>
                  <a:lnTo>
                    <a:pt x="533" y="317"/>
                  </a:lnTo>
                  <a:lnTo>
                    <a:pt x="507" y="227"/>
                  </a:lnTo>
                  <a:lnTo>
                    <a:pt x="477" y="159"/>
                  </a:lnTo>
                  <a:lnTo>
                    <a:pt x="444" y="91"/>
                  </a:lnTo>
                  <a:lnTo>
                    <a:pt x="414" y="45"/>
                  </a:lnTo>
                  <a:lnTo>
                    <a:pt x="381" y="23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 rot="10800000" flipH="1">
              <a:off x="3089822" y="10524462"/>
              <a:ext cx="692153" cy="1941008"/>
            </a:xfrm>
            <a:custGeom>
              <a:avLst/>
              <a:gdLst/>
              <a:ahLst/>
              <a:cxnLst/>
              <a:rect l="l" t="t" r="r" b="b"/>
              <a:pathLst>
                <a:path w="24348" h="321226" extrusionOk="0">
                  <a:moveTo>
                    <a:pt x="23997" y="0"/>
                  </a:moveTo>
                  <a:lnTo>
                    <a:pt x="23949" y="23"/>
                  </a:lnTo>
                  <a:lnTo>
                    <a:pt x="23904" y="91"/>
                  </a:lnTo>
                  <a:lnTo>
                    <a:pt x="23859" y="181"/>
                  </a:lnTo>
                  <a:lnTo>
                    <a:pt x="23815" y="317"/>
                  </a:lnTo>
                  <a:lnTo>
                    <a:pt x="23777" y="476"/>
                  </a:lnTo>
                  <a:lnTo>
                    <a:pt x="23740" y="680"/>
                  </a:lnTo>
                  <a:lnTo>
                    <a:pt x="23710" y="929"/>
                  </a:lnTo>
                  <a:lnTo>
                    <a:pt x="23684" y="1178"/>
                  </a:lnTo>
                  <a:lnTo>
                    <a:pt x="23498" y="3445"/>
                  </a:lnTo>
                  <a:lnTo>
                    <a:pt x="23025" y="9359"/>
                  </a:lnTo>
                  <a:lnTo>
                    <a:pt x="22690" y="13552"/>
                  </a:lnTo>
                  <a:lnTo>
                    <a:pt x="22296" y="18560"/>
                  </a:lnTo>
                  <a:lnTo>
                    <a:pt x="21849" y="24293"/>
                  </a:lnTo>
                  <a:lnTo>
                    <a:pt x="21350" y="30752"/>
                  </a:lnTo>
                  <a:lnTo>
                    <a:pt x="21078" y="32043"/>
                  </a:lnTo>
                  <a:lnTo>
                    <a:pt x="20624" y="34219"/>
                  </a:lnTo>
                  <a:lnTo>
                    <a:pt x="20341" y="35624"/>
                  </a:lnTo>
                  <a:lnTo>
                    <a:pt x="20018" y="37210"/>
                  </a:lnTo>
                  <a:lnTo>
                    <a:pt x="19664" y="38978"/>
                  </a:lnTo>
                  <a:lnTo>
                    <a:pt x="19280" y="40927"/>
                  </a:lnTo>
                  <a:lnTo>
                    <a:pt x="18871" y="43057"/>
                  </a:lnTo>
                  <a:lnTo>
                    <a:pt x="18435" y="45323"/>
                  </a:lnTo>
                  <a:lnTo>
                    <a:pt x="17977" y="47725"/>
                  </a:lnTo>
                  <a:lnTo>
                    <a:pt x="17505" y="50263"/>
                  </a:lnTo>
                  <a:lnTo>
                    <a:pt x="17017" y="52937"/>
                  </a:lnTo>
                  <a:lnTo>
                    <a:pt x="16514" y="55724"/>
                  </a:lnTo>
                  <a:lnTo>
                    <a:pt x="16004" y="58625"/>
                  </a:lnTo>
                  <a:lnTo>
                    <a:pt x="15491" y="61616"/>
                  </a:lnTo>
                  <a:lnTo>
                    <a:pt x="14969" y="64698"/>
                  </a:lnTo>
                  <a:lnTo>
                    <a:pt x="14713" y="66262"/>
                  </a:lnTo>
                  <a:lnTo>
                    <a:pt x="14452" y="67848"/>
                  </a:lnTo>
                  <a:lnTo>
                    <a:pt x="14195" y="69457"/>
                  </a:lnTo>
                  <a:lnTo>
                    <a:pt x="13935" y="71066"/>
                  </a:lnTo>
                  <a:lnTo>
                    <a:pt x="13681" y="72721"/>
                  </a:lnTo>
                  <a:lnTo>
                    <a:pt x="13425" y="74352"/>
                  </a:lnTo>
                  <a:lnTo>
                    <a:pt x="13175" y="76006"/>
                  </a:lnTo>
                  <a:lnTo>
                    <a:pt x="12926" y="77683"/>
                  </a:lnTo>
                  <a:lnTo>
                    <a:pt x="12676" y="79360"/>
                  </a:lnTo>
                  <a:lnTo>
                    <a:pt x="12434" y="81060"/>
                  </a:lnTo>
                  <a:lnTo>
                    <a:pt x="12196" y="82760"/>
                  </a:lnTo>
                  <a:lnTo>
                    <a:pt x="11962" y="84459"/>
                  </a:lnTo>
                  <a:lnTo>
                    <a:pt x="11727" y="86159"/>
                  </a:lnTo>
                  <a:lnTo>
                    <a:pt x="11504" y="87881"/>
                  </a:lnTo>
                  <a:lnTo>
                    <a:pt x="11280" y="89581"/>
                  </a:lnTo>
                  <a:lnTo>
                    <a:pt x="11064" y="91303"/>
                  </a:lnTo>
                  <a:lnTo>
                    <a:pt x="10856" y="93025"/>
                  </a:lnTo>
                  <a:lnTo>
                    <a:pt x="10655" y="94725"/>
                  </a:lnTo>
                  <a:lnTo>
                    <a:pt x="10458" y="96447"/>
                  </a:lnTo>
                  <a:lnTo>
                    <a:pt x="10268" y="98147"/>
                  </a:lnTo>
                  <a:lnTo>
                    <a:pt x="10085" y="99846"/>
                  </a:lnTo>
                  <a:lnTo>
                    <a:pt x="9910" y="101546"/>
                  </a:lnTo>
                  <a:lnTo>
                    <a:pt x="9743" y="103245"/>
                  </a:lnTo>
                  <a:lnTo>
                    <a:pt x="9586" y="104922"/>
                  </a:lnTo>
                  <a:lnTo>
                    <a:pt x="9438" y="106577"/>
                  </a:lnTo>
                  <a:lnTo>
                    <a:pt x="9300" y="108254"/>
                  </a:lnTo>
                  <a:lnTo>
                    <a:pt x="9169" y="109908"/>
                  </a:lnTo>
                  <a:lnTo>
                    <a:pt x="9050" y="111540"/>
                  </a:lnTo>
                  <a:lnTo>
                    <a:pt x="8939" y="113148"/>
                  </a:lnTo>
                  <a:lnTo>
                    <a:pt x="8890" y="113964"/>
                  </a:lnTo>
                  <a:lnTo>
                    <a:pt x="8842" y="114757"/>
                  </a:lnTo>
                  <a:lnTo>
                    <a:pt x="8831" y="114961"/>
                  </a:lnTo>
                  <a:lnTo>
                    <a:pt x="8823" y="115188"/>
                  </a:lnTo>
                  <a:lnTo>
                    <a:pt x="8820" y="115392"/>
                  </a:lnTo>
                  <a:lnTo>
                    <a:pt x="8820" y="115596"/>
                  </a:lnTo>
                  <a:lnTo>
                    <a:pt x="8823" y="115800"/>
                  </a:lnTo>
                  <a:lnTo>
                    <a:pt x="8831" y="116004"/>
                  </a:lnTo>
                  <a:lnTo>
                    <a:pt x="8842" y="116208"/>
                  </a:lnTo>
                  <a:lnTo>
                    <a:pt x="8853" y="116389"/>
                  </a:lnTo>
                  <a:lnTo>
                    <a:pt x="8872" y="116570"/>
                  </a:lnTo>
                  <a:lnTo>
                    <a:pt x="8890" y="116752"/>
                  </a:lnTo>
                  <a:lnTo>
                    <a:pt x="8909" y="116910"/>
                  </a:lnTo>
                  <a:lnTo>
                    <a:pt x="8935" y="117046"/>
                  </a:lnTo>
                  <a:lnTo>
                    <a:pt x="8961" y="117182"/>
                  </a:lnTo>
                  <a:lnTo>
                    <a:pt x="8991" y="117295"/>
                  </a:lnTo>
                  <a:lnTo>
                    <a:pt x="9021" y="117409"/>
                  </a:lnTo>
                  <a:lnTo>
                    <a:pt x="9054" y="117499"/>
                  </a:lnTo>
                  <a:lnTo>
                    <a:pt x="9088" y="117545"/>
                  </a:lnTo>
                  <a:lnTo>
                    <a:pt x="9121" y="117590"/>
                  </a:lnTo>
                  <a:lnTo>
                    <a:pt x="9155" y="117613"/>
                  </a:lnTo>
                  <a:lnTo>
                    <a:pt x="9192" y="117613"/>
                  </a:lnTo>
                  <a:lnTo>
                    <a:pt x="9225" y="117590"/>
                  </a:lnTo>
                  <a:lnTo>
                    <a:pt x="9259" y="117545"/>
                  </a:lnTo>
                  <a:lnTo>
                    <a:pt x="9289" y="117499"/>
                  </a:lnTo>
                  <a:lnTo>
                    <a:pt x="9322" y="117409"/>
                  </a:lnTo>
                  <a:lnTo>
                    <a:pt x="9352" y="117318"/>
                  </a:lnTo>
                  <a:lnTo>
                    <a:pt x="9378" y="117205"/>
                  </a:lnTo>
                  <a:lnTo>
                    <a:pt x="9404" y="117069"/>
                  </a:lnTo>
                  <a:lnTo>
                    <a:pt x="9430" y="116933"/>
                  </a:lnTo>
                  <a:lnTo>
                    <a:pt x="9452" y="116774"/>
                  </a:lnTo>
                  <a:lnTo>
                    <a:pt x="9471" y="116593"/>
                  </a:lnTo>
                  <a:lnTo>
                    <a:pt x="9490" y="116389"/>
                  </a:lnTo>
                  <a:lnTo>
                    <a:pt x="9501" y="116185"/>
                  </a:lnTo>
                  <a:lnTo>
                    <a:pt x="9579" y="114916"/>
                  </a:lnTo>
                  <a:lnTo>
                    <a:pt x="9665" y="113624"/>
                  </a:lnTo>
                  <a:lnTo>
                    <a:pt x="9758" y="112333"/>
                  </a:lnTo>
                  <a:lnTo>
                    <a:pt x="9858" y="111018"/>
                  </a:lnTo>
                  <a:lnTo>
                    <a:pt x="9962" y="109704"/>
                  </a:lnTo>
                  <a:lnTo>
                    <a:pt x="10078" y="108367"/>
                  </a:lnTo>
                  <a:lnTo>
                    <a:pt x="10197" y="107030"/>
                  </a:lnTo>
                  <a:lnTo>
                    <a:pt x="10324" y="105693"/>
                  </a:lnTo>
                  <a:lnTo>
                    <a:pt x="10454" y="104333"/>
                  </a:lnTo>
                  <a:lnTo>
                    <a:pt x="10592" y="102973"/>
                  </a:lnTo>
                  <a:lnTo>
                    <a:pt x="10737" y="101614"/>
                  </a:lnTo>
                  <a:lnTo>
                    <a:pt x="10886" y="100231"/>
                  </a:lnTo>
                  <a:lnTo>
                    <a:pt x="11038" y="98872"/>
                  </a:lnTo>
                  <a:lnTo>
                    <a:pt x="11198" y="97489"/>
                  </a:lnTo>
                  <a:lnTo>
                    <a:pt x="11358" y="96107"/>
                  </a:lnTo>
                  <a:lnTo>
                    <a:pt x="11530" y="94702"/>
                  </a:lnTo>
                  <a:lnTo>
                    <a:pt x="11701" y="93320"/>
                  </a:lnTo>
                  <a:lnTo>
                    <a:pt x="11876" y="91937"/>
                  </a:lnTo>
                  <a:lnTo>
                    <a:pt x="12058" y="90555"/>
                  </a:lnTo>
                  <a:lnTo>
                    <a:pt x="12241" y="89150"/>
                  </a:lnTo>
                  <a:lnTo>
                    <a:pt x="12427" y="87768"/>
                  </a:lnTo>
                  <a:lnTo>
                    <a:pt x="12617" y="86385"/>
                  </a:lnTo>
                  <a:lnTo>
                    <a:pt x="12810" y="85003"/>
                  </a:lnTo>
                  <a:lnTo>
                    <a:pt x="13008" y="83621"/>
                  </a:lnTo>
                  <a:lnTo>
                    <a:pt x="13209" y="82261"/>
                  </a:lnTo>
                  <a:lnTo>
                    <a:pt x="13410" y="80879"/>
                  </a:lnTo>
                  <a:lnTo>
                    <a:pt x="13815" y="78159"/>
                  </a:lnTo>
                  <a:lnTo>
                    <a:pt x="14232" y="75463"/>
                  </a:lnTo>
                  <a:lnTo>
                    <a:pt x="14653" y="72811"/>
                  </a:lnTo>
                  <a:lnTo>
                    <a:pt x="15077" y="70182"/>
                  </a:lnTo>
                  <a:lnTo>
                    <a:pt x="15506" y="67599"/>
                  </a:lnTo>
                  <a:lnTo>
                    <a:pt x="15930" y="65084"/>
                  </a:lnTo>
                  <a:lnTo>
                    <a:pt x="16354" y="62591"/>
                  </a:lnTo>
                  <a:lnTo>
                    <a:pt x="16775" y="60189"/>
                  </a:lnTo>
                  <a:lnTo>
                    <a:pt x="17192" y="57855"/>
                  </a:lnTo>
                  <a:lnTo>
                    <a:pt x="17598" y="55588"/>
                  </a:lnTo>
                  <a:lnTo>
                    <a:pt x="18000" y="53390"/>
                  </a:lnTo>
                  <a:lnTo>
                    <a:pt x="18391" y="51305"/>
                  </a:lnTo>
                  <a:lnTo>
                    <a:pt x="18767" y="49289"/>
                  </a:lnTo>
                  <a:lnTo>
                    <a:pt x="19131" y="47362"/>
                  </a:lnTo>
                  <a:lnTo>
                    <a:pt x="19481" y="45549"/>
                  </a:lnTo>
                  <a:lnTo>
                    <a:pt x="19813" y="43850"/>
                  </a:lnTo>
                  <a:lnTo>
                    <a:pt x="20125" y="42264"/>
                  </a:lnTo>
                  <a:lnTo>
                    <a:pt x="20688" y="39431"/>
                  </a:lnTo>
                  <a:lnTo>
                    <a:pt x="20293" y="44620"/>
                  </a:lnTo>
                  <a:lnTo>
                    <a:pt x="19887" y="50059"/>
                  </a:lnTo>
                  <a:lnTo>
                    <a:pt x="19463" y="55747"/>
                  </a:lnTo>
                  <a:lnTo>
                    <a:pt x="19027" y="61662"/>
                  </a:lnTo>
                  <a:lnTo>
                    <a:pt x="18577" y="67826"/>
                  </a:lnTo>
                  <a:lnTo>
                    <a:pt x="18115" y="74194"/>
                  </a:lnTo>
                  <a:lnTo>
                    <a:pt x="17642" y="80765"/>
                  </a:lnTo>
                  <a:lnTo>
                    <a:pt x="17162" y="87518"/>
                  </a:lnTo>
                  <a:lnTo>
                    <a:pt x="16674" y="94453"/>
                  </a:lnTo>
                  <a:lnTo>
                    <a:pt x="16183" y="101568"/>
                  </a:lnTo>
                  <a:lnTo>
                    <a:pt x="15684" y="108820"/>
                  </a:lnTo>
                  <a:lnTo>
                    <a:pt x="15182" y="116230"/>
                  </a:lnTo>
                  <a:lnTo>
                    <a:pt x="14675" y="123777"/>
                  </a:lnTo>
                  <a:lnTo>
                    <a:pt x="14169" y="131436"/>
                  </a:lnTo>
                  <a:lnTo>
                    <a:pt x="13663" y="139186"/>
                  </a:lnTo>
                  <a:lnTo>
                    <a:pt x="13160" y="147050"/>
                  </a:lnTo>
                  <a:lnTo>
                    <a:pt x="12866" y="147979"/>
                  </a:lnTo>
                  <a:lnTo>
                    <a:pt x="12408" y="149452"/>
                  </a:lnTo>
                  <a:lnTo>
                    <a:pt x="12129" y="150381"/>
                  </a:lnTo>
                  <a:lnTo>
                    <a:pt x="11816" y="151446"/>
                  </a:lnTo>
                  <a:lnTo>
                    <a:pt x="11478" y="152602"/>
                  </a:lnTo>
                  <a:lnTo>
                    <a:pt x="11109" y="153894"/>
                  </a:lnTo>
                  <a:lnTo>
                    <a:pt x="10722" y="155276"/>
                  </a:lnTo>
                  <a:lnTo>
                    <a:pt x="10309" y="156772"/>
                  </a:lnTo>
                  <a:lnTo>
                    <a:pt x="9881" y="158381"/>
                  </a:lnTo>
                  <a:lnTo>
                    <a:pt x="9438" y="160058"/>
                  </a:lnTo>
                  <a:lnTo>
                    <a:pt x="8980" y="161848"/>
                  </a:lnTo>
                  <a:lnTo>
                    <a:pt x="8514" y="163729"/>
                  </a:lnTo>
                  <a:lnTo>
                    <a:pt x="8038" y="165678"/>
                  </a:lnTo>
                  <a:lnTo>
                    <a:pt x="7561" y="167717"/>
                  </a:lnTo>
                  <a:lnTo>
                    <a:pt x="7323" y="168760"/>
                  </a:lnTo>
                  <a:lnTo>
                    <a:pt x="7081" y="169825"/>
                  </a:lnTo>
                  <a:lnTo>
                    <a:pt x="6843" y="170912"/>
                  </a:lnTo>
                  <a:lnTo>
                    <a:pt x="6601" y="172000"/>
                  </a:lnTo>
                  <a:lnTo>
                    <a:pt x="6363" y="173111"/>
                  </a:lnTo>
                  <a:lnTo>
                    <a:pt x="6128" y="174244"/>
                  </a:lnTo>
                  <a:lnTo>
                    <a:pt x="5890" y="175399"/>
                  </a:lnTo>
                  <a:lnTo>
                    <a:pt x="5659" y="176555"/>
                  </a:lnTo>
                  <a:lnTo>
                    <a:pt x="5428" y="177733"/>
                  </a:lnTo>
                  <a:lnTo>
                    <a:pt x="5197" y="178912"/>
                  </a:lnTo>
                  <a:lnTo>
                    <a:pt x="4974" y="180113"/>
                  </a:lnTo>
                  <a:lnTo>
                    <a:pt x="4751" y="181337"/>
                  </a:lnTo>
                  <a:lnTo>
                    <a:pt x="4531" y="182560"/>
                  </a:lnTo>
                  <a:lnTo>
                    <a:pt x="4315" y="183807"/>
                  </a:lnTo>
                  <a:lnTo>
                    <a:pt x="4107" y="185053"/>
                  </a:lnTo>
                  <a:lnTo>
                    <a:pt x="3902" y="186299"/>
                  </a:lnTo>
                  <a:lnTo>
                    <a:pt x="3701" y="187569"/>
                  </a:lnTo>
                  <a:lnTo>
                    <a:pt x="3503" y="188860"/>
                  </a:lnTo>
                  <a:lnTo>
                    <a:pt x="3314" y="190129"/>
                  </a:lnTo>
                  <a:lnTo>
                    <a:pt x="3131" y="191444"/>
                  </a:lnTo>
                  <a:lnTo>
                    <a:pt x="2953" y="192735"/>
                  </a:lnTo>
                  <a:lnTo>
                    <a:pt x="2781" y="194050"/>
                  </a:lnTo>
                  <a:lnTo>
                    <a:pt x="2617" y="195364"/>
                  </a:lnTo>
                  <a:lnTo>
                    <a:pt x="2461" y="196701"/>
                  </a:lnTo>
                  <a:lnTo>
                    <a:pt x="2312" y="198015"/>
                  </a:lnTo>
                  <a:lnTo>
                    <a:pt x="2171" y="199352"/>
                  </a:lnTo>
                  <a:lnTo>
                    <a:pt x="2040" y="200689"/>
                  </a:lnTo>
                  <a:lnTo>
                    <a:pt x="1914" y="202026"/>
                  </a:lnTo>
                  <a:lnTo>
                    <a:pt x="1802" y="203386"/>
                  </a:lnTo>
                  <a:lnTo>
                    <a:pt x="1694" y="204723"/>
                  </a:lnTo>
                  <a:lnTo>
                    <a:pt x="1646" y="205403"/>
                  </a:lnTo>
                  <a:lnTo>
                    <a:pt x="1601" y="206083"/>
                  </a:lnTo>
                  <a:lnTo>
                    <a:pt x="1557" y="206763"/>
                  </a:lnTo>
                  <a:lnTo>
                    <a:pt x="1516" y="207443"/>
                  </a:lnTo>
                  <a:lnTo>
                    <a:pt x="1504" y="207647"/>
                  </a:lnTo>
                  <a:lnTo>
                    <a:pt x="1497" y="207850"/>
                  </a:lnTo>
                  <a:lnTo>
                    <a:pt x="1493" y="208054"/>
                  </a:lnTo>
                  <a:lnTo>
                    <a:pt x="1493" y="208281"/>
                  </a:lnTo>
                  <a:lnTo>
                    <a:pt x="1497" y="208485"/>
                  </a:lnTo>
                  <a:lnTo>
                    <a:pt x="1504" y="208689"/>
                  </a:lnTo>
                  <a:lnTo>
                    <a:pt x="1516" y="208870"/>
                  </a:lnTo>
                  <a:lnTo>
                    <a:pt x="1527" y="209074"/>
                  </a:lnTo>
                  <a:lnTo>
                    <a:pt x="1542" y="209255"/>
                  </a:lnTo>
                  <a:lnTo>
                    <a:pt x="1560" y="209414"/>
                  </a:lnTo>
                  <a:lnTo>
                    <a:pt x="1583" y="209573"/>
                  </a:lnTo>
                  <a:lnTo>
                    <a:pt x="1605" y="209731"/>
                  </a:lnTo>
                  <a:lnTo>
                    <a:pt x="1635" y="209867"/>
                  </a:lnTo>
                  <a:lnTo>
                    <a:pt x="1661" y="209981"/>
                  </a:lnTo>
                  <a:lnTo>
                    <a:pt x="1694" y="210094"/>
                  </a:lnTo>
                  <a:lnTo>
                    <a:pt x="1724" y="210162"/>
                  </a:lnTo>
                  <a:lnTo>
                    <a:pt x="1761" y="210230"/>
                  </a:lnTo>
                  <a:lnTo>
                    <a:pt x="1795" y="210275"/>
                  </a:lnTo>
                  <a:lnTo>
                    <a:pt x="1832" y="210298"/>
                  </a:lnTo>
                  <a:lnTo>
                    <a:pt x="1865" y="210275"/>
                  </a:lnTo>
                  <a:lnTo>
                    <a:pt x="1899" y="210253"/>
                  </a:lnTo>
                  <a:lnTo>
                    <a:pt x="1933" y="210230"/>
                  </a:lnTo>
                  <a:lnTo>
                    <a:pt x="1962" y="210162"/>
                  </a:lnTo>
                  <a:lnTo>
                    <a:pt x="1996" y="210094"/>
                  </a:lnTo>
                  <a:lnTo>
                    <a:pt x="2026" y="209981"/>
                  </a:lnTo>
                  <a:lnTo>
                    <a:pt x="2052" y="209867"/>
                  </a:lnTo>
                  <a:lnTo>
                    <a:pt x="2078" y="209754"/>
                  </a:lnTo>
                  <a:lnTo>
                    <a:pt x="2104" y="209595"/>
                  </a:lnTo>
                  <a:lnTo>
                    <a:pt x="2126" y="209437"/>
                  </a:lnTo>
                  <a:lnTo>
                    <a:pt x="2145" y="209278"/>
                  </a:lnTo>
                  <a:lnTo>
                    <a:pt x="2163" y="209074"/>
                  </a:lnTo>
                  <a:lnTo>
                    <a:pt x="2174" y="208893"/>
                  </a:lnTo>
                  <a:lnTo>
                    <a:pt x="2245" y="207782"/>
                  </a:lnTo>
                  <a:lnTo>
                    <a:pt x="2323" y="206672"/>
                  </a:lnTo>
                  <a:lnTo>
                    <a:pt x="2409" y="205562"/>
                  </a:lnTo>
                  <a:lnTo>
                    <a:pt x="2502" y="204451"/>
                  </a:lnTo>
                  <a:lnTo>
                    <a:pt x="2599" y="203341"/>
                  </a:lnTo>
                  <a:lnTo>
                    <a:pt x="2707" y="202230"/>
                  </a:lnTo>
                  <a:lnTo>
                    <a:pt x="2819" y="201120"/>
                  </a:lnTo>
                  <a:lnTo>
                    <a:pt x="2938" y="200010"/>
                  </a:lnTo>
                  <a:lnTo>
                    <a:pt x="3064" y="198899"/>
                  </a:lnTo>
                  <a:lnTo>
                    <a:pt x="3195" y="197811"/>
                  </a:lnTo>
                  <a:lnTo>
                    <a:pt x="3332" y="196701"/>
                  </a:lnTo>
                  <a:lnTo>
                    <a:pt x="3474" y="195613"/>
                  </a:lnTo>
                  <a:lnTo>
                    <a:pt x="3623" y="194526"/>
                  </a:lnTo>
                  <a:lnTo>
                    <a:pt x="3775" y="193438"/>
                  </a:lnTo>
                  <a:lnTo>
                    <a:pt x="3932" y="192350"/>
                  </a:lnTo>
                  <a:lnTo>
                    <a:pt x="4092" y="191285"/>
                  </a:lnTo>
                  <a:lnTo>
                    <a:pt x="4259" y="190197"/>
                  </a:lnTo>
                  <a:lnTo>
                    <a:pt x="4430" y="189132"/>
                  </a:lnTo>
                  <a:lnTo>
                    <a:pt x="4605" y="188090"/>
                  </a:lnTo>
                  <a:lnTo>
                    <a:pt x="4780" y="187025"/>
                  </a:lnTo>
                  <a:lnTo>
                    <a:pt x="4963" y="185982"/>
                  </a:lnTo>
                  <a:lnTo>
                    <a:pt x="5149" y="184940"/>
                  </a:lnTo>
                  <a:lnTo>
                    <a:pt x="5335" y="183920"/>
                  </a:lnTo>
                  <a:lnTo>
                    <a:pt x="5525" y="182900"/>
                  </a:lnTo>
                  <a:lnTo>
                    <a:pt x="5719" y="181880"/>
                  </a:lnTo>
                  <a:lnTo>
                    <a:pt x="5912" y="180883"/>
                  </a:lnTo>
                  <a:lnTo>
                    <a:pt x="6109" y="179886"/>
                  </a:lnTo>
                  <a:lnTo>
                    <a:pt x="6310" y="178889"/>
                  </a:lnTo>
                  <a:lnTo>
                    <a:pt x="6712" y="176940"/>
                  </a:lnTo>
                  <a:lnTo>
                    <a:pt x="7118" y="175059"/>
                  </a:lnTo>
                  <a:lnTo>
                    <a:pt x="7528" y="173201"/>
                  </a:lnTo>
                  <a:lnTo>
                    <a:pt x="7941" y="171388"/>
                  </a:lnTo>
                  <a:lnTo>
                    <a:pt x="8350" y="169643"/>
                  </a:lnTo>
                  <a:lnTo>
                    <a:pt x="8756" y="167944"/>
                  </a:lnTo>
                  <a:lnTo>
                    <a:pt x="9158" y="166312"/>
                  </a:lnTo>
                  <a:lnTo>
                    <a:pt x="9557" y="164748"/>
                  </a:lnTo>
                  <a:lnTo>
                    <a:pt x="9944" y="163230"/>
                  </a:lnTo>
                  <a:lnTo>
                    <a:pt x="10324" y="161802"/>
                  </a:lnTo>
                  <a:lnTo>
                    <a:pt x="10688" y="160443"/>
                  </a:lnTo>
                  <a:lnTo>
                    <a:pt x="11042" y="159128"/>
                  </a:lnTo>
                  <a:lnTo>
                    <a:pt x="11381" y="157927"/>
                  </a:lnTo>
                  <a:lnTo>
                    <a:pt x="11701" y="156794"/>
                  </a:lnTo>
                  <a:lnTo>
                    <a:pt x="12002" y="155752"/>
                  </a:lnTo>
                  <a:lnTo>
                    <a:pt x="12285" y="154777"/>
                  </a:lnTo>
                  <a:lnTo>
                    <a:pt x="12777" y="153123"/>
                  </a:lnTo>
                  <a:lnTo>
                    <a:pt x="12777" y="153123"/>
                  </a:lnTo>
                  <a:lnTo>
                    <a:pt x="12364" y="159763"/>
                  </a:lnTo>
                  <a:lnTo>
                    <a:pt x="11954" y="166425"/>
                  </a:lnTo>
                  <a:lnTo>
                    <a:pt x="11552" y="173133"/>
                  </a:lnTo>
                  <a:lnTo>
                    <a:pt x="11150" y="179864"/>
                  </a:lnTo>
                  <a:lnTo>
                    <a:pt x="10755" y="186617"/>
                  </a:lnTo>
                  <a:lnTo>
                    <a:pt x="10368" y="193415"/>
                  </a:lnTo>
                  <a:lnTo>
                    <a:pt x="9988" y="200191"/>
                  </a:lnTo>
                  <a:lnTo>
                    <a:pt x="9616" y="206989"/>
                  </a:lnTo>
                  <a:lnTo>
                    <a:pt x="9594" y="207239"/>
                  </a:lnTo>
                  <a:lnTo>
                    <a:pt x="9575" y="207488"/>
                  </a:lnTo>
                  <a:lnTo>
                    <a:pt x="9564" y="207760"/>
                  </a:lnTo>
                  <a:lnTo>
                    <a:pt x="9557" y="208032"/>
                  </a:lnTo>
                  <a:lnTo>
                    <a:pt x="9367" y="211612"/>
                  </a:lnTo>
                  <a:lnTo>
                    <a:pt x="9177" y="215193"/>
                  </a:lnTo>
                  <a:lnTo>
                    <a:pt x="8991" y="218751"/>
                  </a:lnTo>
                  <a:lnTo>
                    <a:pt x="8805" y="222331"/>
                  </a:lnTo>
                  <a:lnTo>
                    <a:pt x="8622" y="225889"/>
                  </a:lnTo>
                  <a:lnTo>
                    <a:pt x="8447" y="229447"/>
                  </a:lnTo>
                  <a:lnTo>
                    <a:pt x="8269" y="232982"/>
                  </a:lnTo>
                  <a:lnTo>
                    <a:pt x="8097" y="236540"/>
                  </a:lnTo>
                  <a:lnTo>
                    <a:pt x="7930" y="240075"/>
                  </a:lnTo>
                  <a:lnTo>
                    <a:pt x="7762" y="243587"/>
                  </a:lnTo>
                  <a:lnTo>
                    <a:pt x="7602" y="247100"/>
                  </a:lnTo>
                  <a:lnTo>
                    <a:pt x="7442" y="250613"/>
                  </a:lnTo>
                  <a:lnTo>
                    <a:pt x="7290" y="254102"/>
                  </a:lnTo>
                  <a:lnTo>
                    <a:pt x="7137" y="257570"/>
                  </a:lnTo>
                  <a:lnTo>
                    <a:pt x="6992" y="261014"/>
                  </a:lnTo>
                  <a:lnTo>
                    <a:pt x="6850" y="264459"/>
                  </a:lnTo>
                  <a:lnTo>
                    <a:pt x="6642" y="265116"/>
                  </a:lnTo>
                  <a:lnTo>
                    <a:pt x="6355" y="266022"/>
                  </a:lnTo>
                  <a:lnTo>
                    <a:pt x="6188" y="266566"/>
                  </a:lnTo>
                  <a:lnTo>
                    <a:pt x="6005" y="267178"/>
                  </a:lnTo>
                  <a:lnTo>
                    <a:pt x="5812" y="267858"/>
                  </a:lnTo>
                  <a:lnTo>
                    <a:pt x="5599" y="268606"/>
                  </a:lnTo>
                  <a:lnTo>
                    <a:pt x="5380" y="269422"/>
                  </a:lnTo>
                  <a:lnTo>
                    <a:pt x="5153" y="270305"/>
                  </a:lnTo>
                  <a:lnTo>
                    <a:pt x="4911" y="271234"/>
                  </a:lnTo>
                  <a:lnTo>
                    <a:pt x="4665" y="272232"/>
                  </a:lnTo>
                  <a:lnTo>
                    <a:pt x="4412" y="273297"/>
                  </a:lnTo>
                  <a:lnTo>
                    <a:pt x="4155" y="274407"/>
                  </a:lnTo>
                  <a:lnTo>
                    <a:pt x="3891" y="275585"/>
                  </a:lnTo>
                  <a:lnTo>
                    <a:pt x="3626" y="276809"/>
                  </a:lnTo>
                  <a:lnTo>
                    <a:pt x="3358" y="278101"/>
                  </a:lnTo>
                  <a:lnTo>
                    <a:pt x="3094" y="279461"/>
                  </a:lnTo>
                  <a:lnTo>
                    <a:pt x="2826" y="280866"/>
                  </a:lnTo>
                  <a:lnTo>
                    <a:pt x="2562" y="282339"/>
                  </a:lnTo>
                  <a:lnTo>
                    <a:pt x="2431" y="283086"/>
                  </a:lnTo>
                  <a:lnTo>
                    <a:pt x="2305" y="283857"/>
                  </a:lnTo>
                  <a:lnTo>
                    <a:pt x="2174" y="284627"/>
                  </a:lnTo>
                  <a:lnTo>
                    <a:pt x="2048" y="285420"/>
                  </a:lnTo>
                  <a:lnTo>
                    <a:pt x="1921" y="286236"/>
                  </a:lnTo>
                  <a:lnTo>
                    <a:pt x="1798" y="287052"/>
                  </a:lnTo>
                  <a:lnTo>
                    <a:pt x="1676" y="287891"/>
                  </a:lnTo>
                  <a:lnTo>
                    <a:pt x="1557" y="288729"/>
                  </a:lnTo>
                  <a:lnTo>
                    <a:pt x="1437" y="289590"/>
                  </a:lnTo>
                  <a:lnTo>
                    <a:pt x="1322" y="290474"/>
                  </a:lnTo>
                  <a:lnTo>
                    <a:pt x="1210" y="291358"/>
                  </a:lnTo>
                  <a:lnTo>
                    <a:pt x="1099" y="292242"/>
                  </a:lnTo>
                  <a:lnTo>
                    <a:pt x="991" y="293171"/>
                  </a:lnTo>
                  <a:lnTo>
                    <a:pt x="886" y="294100"/>
                  </a:lnTo>
                  <a:lnTo>
                    <a:pt x="782" y="295029"/>
                  </a:lnTo>
                  <a:lnTo>
                    <a:pt x="685" y="295981"/>
                  </a:lnTo>
                  <a:lnTo>
                    <a:pt x="589" y="296932"/>
                  </a:lnTo>
                  <a:lnTo>
                    <a:pt x="496" y="297907"/>
                  </a:lnTo>
                  <a:lnTo>
                    <a:pt x="406" y="298904"/>
                  </a:lnTo>
                  <a:lnTo>
                    <a:pt x="324" y="299901"/>
                  </a:lnTo>
                  <a:lnTo>
                    <a:pt x="242" y="300921"/>
                  </a:lnTo>
                  <a:lnTo>
                    <a:pt x="164" y="301941"/>
                  </a:lnTo>
                  <a:lnTo>
                    <a:pt x="93" y="302983"/>
                  </a:lnTo>
                  <a:lnTo>
                    <a:pt x="26" y="304025"/>
                  </a:lnTo>
                  <a:lnTo>
                    <a:pt x="15" y="304229"/>
                  </a:lnTo>
                  <a:lnTo>
                    <a:pt x="8" y="304433"/>
                  </a:lnTo>
                  <a:lnTo>
                    <a:pt x="4" y="304660"/>
                  </a:lnTo>
                  <a:lnTo>
                    <a:pt x="0" y="304864"/>
                  </a:lnTo>
                  <a:lnTo>
                    <a:pt x="4" y="305068"/>
                  </a:lnTo>
                  <a:lnTo>
                    <a:pt x="12" y="305272"/>
                  </a:lnTo>
                  <a:lnTo>
                    <a:pt x="19" y="305476"/>
                  </a:lnTo>
                  <a:lnTo>
                    <a:pt x="34" y="305657"/>
                  </a:lnTo>
                  <a:lnTo>
                    <a:pt x="49" y="305838"/>
                  </a:lnTo>
                  <a:lnTo>
                    <a:pt x="67" y="306020"/>
                  </a:lnTo>
                  <a:lnTo>
                    <a:pt x="86" y="306178"/>
                  </a:lnTo>
                  <a:lnTo>
                    <a:pt x="112" y="306337"/>
                  </a:lnTo>
                  <a:lnTo>
                    <a:pt x="138" y="306473"/>
                  </a:lnTo>
                  <a:lnTo>
                    <a:pt x="164" y="306586"/>
                  </a:lnTo>
                  <a:lnTo>
                    <a:pt x="194" y="306699"/>
                  </a:lnTo>
                  <a:lnTo>
                    <a:pt x="227" y="306790"/>
                  </a:lnTo>
                  <a:lnTo>
                    <a:pt x="265" y="306858"/>
                  </a:lnTo>
                  <a:lnTo>
                    <a:pt x="298" y="306903"/>
                  </a:lnTo>
                  <a:lnTo>
                    <a:pt x="332" y="306926"/>
                  </a:lnTo>
                  <a:lnTo>
                    <a:pt x="402" y="306926"/>
                  </a:lnTo>
                  <a:lnTo>
                    <a:pt x="436" y="306881"/>
                  </a:lnTo>
                  <a:lnTo>
                    <a:pt x="466" y="306813"/>
                  </a:lnTo>
                  <a:lnTo>
                    <a:pt x="499" y="306745"/>
                  </a:lnTo>
                  <a:lnTo>
                    <a:pt x="529" y="306654"/>
                  </a:lnTo>
                  <a:lnTo>
                    <a:pt x="555" y="306541"/>
                  </a:lnTo>
                  <a:lnTo>
                    <a:pt x="581" y="306405"/>
                  </a:lnTo>
                  <a:lnTo>
                    <a:pt x="607" y="306269"/>
                  </a:lnTo>
                  <a:lnTo>
                    <a:pt x="630" y="306110"/>
                  </a:lnTo>
                  <a:lnTo>
                    <a:pt x="648" y="305929"/>
                  </a:lnTo>
                  <a:lnTo>
                    <a:pt x="667" y="305748"/>
                  </a:lnTo>
                  <a:lnTo>
                    <a:pt x="682" y="305544"/>
                  </a:lnTo>
                  <a:lnTo>
                    <a:pt x="734" y="304705"/>
                  </a:lnTo>
                  <a:lnTo>
                    <a:pt x="793" y="303889"/>
                  </a:lnTo>
                  <a:lnTo>
                    <a:pt x="853" y="303074"/>
                  </a:lnTo>
                  <a:lnTo>
                    <a:pt x="916" y="302258"/>
                  </a:lnTo>
                  <a:lnTo>
                    <a:pt x="983" y="301442"/>
                  </a:lnTo>
                  <a:lnTo>
                    <a:pt x="1050" y="300649"/>
                  </a:lnTo>
                  <a:lnTo>
                    <a:pt x="1125" y="299856"/>
                  </a:lnTo>
                  <a:lnTo>
                    <a:pt x="1199" y="299085"/>
                  </a:lnTo>
                  <a:lnTo>
                    <a:pt x="1274" y="298315"/>
                  </a:lnTo>
                  <a:lnTo>
                    <a:pt x="1355" y="297544"/>
                  </a:lnTo>
                  <a:lnTo>
                    <a:pt x="1437" y="296796"/>
                  </a:lnTo>
                  <a:lnTo>
                    <a:pt x="1519" y="296049"/>
                  </a:lnTo>
                  <a:lnTo>
                    <a:pt x="1605" y="295301"/>
                  </a:lnTo>
                  <a:lnTo>
                    <a:pt x="1694" y="294576"/>
                  </a:lnTo>
                  <a:lnTo>
                    <a:pt x="1784" y="293850"/>
                  </a:lnTo>
                  <a:lnTo>
                    <a:pt x="1877" y="293125"/>
                  </a:lnTo>
                  <a:lnTo>
                    <a:pt x="2067" y="291720"/>
                  </a:lnTo>
                  <a:lnTo>
                    <a:pt x="2264" y="290361"/>
                  </a:lnTo>
                  <a:lnTo>
                    <a:pt x="2465" y="289024"/>
                  </a:lnTo>
                  <a:lnTo>
                    <a:pt x="2670" y="287709"/>
                  </a:lnTo>
                  <a:lnTo>
                    <a:pt x="2882" y="286440"/>
                  </a:lnTo>
                  <a:lnTo>
                    <a:pt x="3094" y="285216"/>
                  </a:lnTo>
                  <a:lnTo>
                    <a:pt x="3314" y="284038"/>
                  </a:lnTo>
                  <a:lnTo>
                    <a:pt x="3530" y="282882"/>
                  </a:lnTo>
                  <a:lnTo>
                    <a:pt x="3749" y="281772"/>
                  </a:lnTo>
                  <a:lnTo>
                    <a:pt x="3969" y="280684"/>
                  </a:lnTo>
                  <a:lnTo>
                    <a:pt x="4188" y="279642"/>
                  </a:lnTo>
                  <a:lnTo>
                    <a:pt x="4404" y="278645"/>
                  </a:lnTo>
                  <a:lnTo>
                    <a:pt x="4620" y="277693"/>
                  </a:lnTo>
                  <a:lnTo>
                    <a:pt x="4833" y="276786"/>
                  </a:lnTo>
                  <a:lnTo>
                    <a:pt x="5041" y="275903"/>
                  </a:lnTo>
                  <a:lnTo>
                    <a:pt x="5246" y="275064"/>
                  </a:lnTo>
                  <a:lnTo>
                    <a:pt x="5443" y="274294"/>
                  </a:lnTo>
                  <a:lnTo>
                    <a:pt x="5637" y="273546"/>
                  </a:lnTo>
                  <a:lnTo>
                    <a:pt x="5823" y="272843"/>
                  </a:lnTo>
                  <a:lnTo>
                    <a:pt x="6001" y="272186"/>
                  </a:lnTo>
                  <a:lnTo>
                    <a:pt x="6333" y="271008"/>
                  </a:lnTo>
                  <a:lnTo>
                    <a:pt x="6627" y="270011"/>
                  </a:lnTo>
                  <a:lnTo>
                    <a:pt x="6504" y="273206"/>
                  </a:lnTo>
                  <a:lnTo>
                    <a:pt x="6381" y="276401"/>
                  </a:lnTo>
                  <a:lnTo>
                    <a:pt x="6266" y="279596"/>
                  </a:lnTo>
                  <a:lnTo>
                    <a:pt x="6154" y="282746"/>
                  </a:lnTo>
                  <a:lnTo>
                    <a:pt x="6046" y="285874"/>
                  </a:lnTo>
                  <a:lnTo>
                    <a:pt x="5942" y="289001"/>
                  </a:lnTo>
                  <a:lnTo>
                    <a:pt x="5841" y="292083"/>
                  </a:lnTo>
                  <a:lnTo>
                    <a:pt x="5748" y="295165"/>
                  </a:lnTo>
                  <a:lnTo>
                    <a:pt x="5659" y="298224"/>
                  </a:lnTo>
                  <a:lnTo>
                    <a:pt x="5573" y="301238"/>
                  </a:lnTo>
                  <a:lnTo>
                    <a:pt x="5491" y="304252"/>
                  </a:lnTo>
                  <a:lnTo>
                    <a:pt x="5417" y="307221"/>
                  </a:lnTo>
                  <a:lnTo>
                    <a:pt x="5346" y="310167"/>
                  </a:lnTo>
                  <a:lnTo>
                    <a:pt x="5279" y="313090"/>
                  </a:lnTo>
                  <a:lnTo>
                    <a:pt x="5220" y="315991"/>
                  </a:lnTo>
                  <a:lnTo>
                    <a:pt x="5164" y="318846"/>
                  </a:lnTo>
                  <a:lnTo>
                    <a:pt x="5160" y="319073"/>
                  </a:lnTo>
                  <a:lnTo>
                    <a:pt x="5164" y="319299"/>
                  </a:lnTo>
                  <a:lnTo>
                    <a:pt x="5168" y="319503"/>
                  </a:lnTo>
                  <a:lnTo>
                    <a:pt x="5175" y="319707"/>
                  </a:lnTo>
                  <a:lnTo>
                    <a:pt x="5186" y="319888"/>
                  </a:lnTo>
                  <a:lnTo>
                    <a:pt x="5201" y="320092"/>
                  </a:lnTo>
                  <a:lnTo>
                    <a:pt x="5216" y="320274"/>
                  </a:lnTo>
                  <a:lnTo>
                    <a:pt x="5238" y="320432"/>
                  </a:lnTo>
                  <a:lnTo>
                    <a:pt x="5261" y="320591"/>
                  </a:lnTo>
                  <a:lnTo>
                    <a:pt x="5283" y="320727"/>
                  </a:lnTo>
                  <a:lnTo>
                    <a:pt x="5313" y="320840"/>
                  </a:lnTo>
                  <a:lnTo>
                    <a:pt x="5339" y="320954"/>
                  </a:lnTo>
                  <a:lnTo>
                    <a:pt x="5372" y="321044"/>
                  </a:lnTo>
                  <a:lnTo>
                    <a:pt x="5402" y="321135"/>
                  </a:lnTo>
                  <a:lnTo>
                    <a:pt x="5436" y="321180"/>
                  </a:lnTo>
                  <a:lnTo>
                    <a:pt x="5473" y="321225"/>
                  </a:lnTo>
                  <a:lnTo>
                    <a:pt x="5510" y="321225"/>
                  </a:lnTo>
                  <a:lnTo>
                    <a:pt x="5544" y="321203"/>
                  </a:lnTo>
                  <a:lnTo>
                    <a:pt x="5577" y="321180"/>
                  </a:lnTo>
                  <a:lnTo>
                    <a:pt x="5611" y="321135"/>
                  </a:lnTo>
                  <a:lnTo>
                    <a:pt x="5644" y="321067"/>
                  </a:lnTo>
                  <a:lnTo>
                    <a:pt x="5674" y="320976"/>
                  </a:lnTo>
                  <a:lnTo>
                    <a:pt x="5704" y="320863"/>
                  </a:lnTo>
                  <a:lnTo>
                    <a:pt x="5730" y="320750"/>
                  </a:lnTo>
                  <a:lnTo>
                    <a:pt x="5756" y="320614"/>
                  </a:lnTo>
                  <a:lnTo>
                    <a:pt x="5778" y="320478"/>
                  </a:lnTo>
                  <a:lnTo>
                    <a:pt x="5800" y="320319"/>
                  </a:lnTo>
                  <a:lnTo>
                    <a:pt x="5819" y="320138"/>
                  </a:lnTo>
                  <a:lnTo>
                    <a:pt x="5834" y="319956"/>
                  </a:lnTo>
                  <a:lnTo>
                    <a:pt x="5845" y="319752"/>
                  </a:lnTo>
                  <a:lnTo>
                    <a:pt x="5856" y="319549"/>
                  </a:lnTo>
                  <a:lnTo>
                    <a:pt x="5860" y="319345"/>
                  </a:lnTo>
                  <a:lnTo>
                    <a:pt x="5916" y="316399"/>
                  </a:lnTo>
                  <a:lnTo>
                    <a:pt x="5979" y="313430"/>
                  </a:lnTo>
                  <a:lnTo>
                    <a:pt x="6046" y="310439"/>
                  </a:lnTo>
                  <a:lnTo>
                    <a:pt x="6121" y="307402"/>
                  </a:lnTo>
                  <a:lnTo>
                    <a:pt x="6199" y="304343"/>
                  </a:lnTo>
                  <a:lnTo>
                    <a:pt x="6284" y="301261"/>
                  </a:lnTo>
                  <a:lnTo>
                    <a:pt x="6374" y="298156"/>
                  </a:lnTo>
                  <a:lnTo>
                    <a:pt x="6467" y="295006"/>
                  </a:lnTo>
                  <a:lnTo>
                    <a:pt x="6564" y="291856"/>
                  </a:lnTo>
                  <a:lnTo>
                    <a:pt x="6668" y="288661"/>
                  </a:lnTo>
                  <a:lnTo>
                    <a:pt x="6776" y="285466"/>
                  </a:lnTo>
                  <a:lnTo>
                    <a:pt x="6887" y="282225"/>
                  </a:lnTo>
                  <a:lnTo>
                    <a:pt x="7007" y="278985"/>
                  </a:lnTo>
                  <a:lnTo>
                    <a:pt x="7126" y="275721"/>
                  </a:lnTo>
                  <a:lnTo>
                    <a:pt x="7252" y="272435"/>
                  </a:lnTo>
                  <a:lnTo>
                    <a:pt x="7383" y="269127"/>
                  </a:lnTo>
                  <a:lnTo>
                    <a:pt x="7517" y="265796"/>
                  </a:lnTo>
                  <a:lnTo>
                    <a:pt x="7654" y="262464"/>
                  </a:lnTo>
                  <a:lnTo>
                    <a:pt x="7796" y="259111"/>
                  </a:lnTo>
                  <a:lnTo>
                    <a:pt x="7941" y="255734"/>
                  </a:lnTo>
                  <a:lnTo>
                    <a:pt x="8090" y="252357"/>
                  </a:lnTo>
                  <a:lnTo>
                    <a:pt x="8243" y="248958"/>
                  </a:lnTo>
                  <a:lnTo>
                    <a:pt x="8399" y="245559"/>
                  </a:lnTo>
                  <a:lnTo>
                    <a:pt x="8559" y="242137"/>
                  </a:lnTo>
                  <a:lnTo>
                    <a:pt x="8723" y="238715"/>
                  </a:lnTo>
                  <a:lnTo>
                    <a:pt x="8890" y="235271"/>
                  </a:lnTo>
                  <a:lnTo>
                    <a:pt x="9058" y="231849"/>
                  </a:lnTo>
                  <a:lnTo>
                    <a:pt x="9229" y="228382"/>
                  </a:lnTo>
                  <a:lnTo>
                    <a:pt x="9404" y="224937"/>
                  </a:lnTo>
                  <a:lnTo>
                    <a:pt x="9583" y="221470"/>
                  </a:lnTo>
                  <a:lnTo>
                    <a:pt x="9761" y="218003"/>
                  </a:lnTo>
                  <a:lnTo>
                    <a:pt x="9948" y="214536"/>
                  </a:lnTo>
                  <a:lnTo>
                    <a:pt x="10134" y="217550"/>
                  </a:lnTo>
                  <a:lnTo>
                    <a:pt x="10346" y="221107"/>
                  </a:lnTo>
                  <a:lnTo>
                    <a:pt x="10580" y="225164"/>
                  </a:lnTo>
                  <a:lnTo>
                    <a:pt x="10703" y="227362"/>
                  </a:lnTo>
                  <a:lnTo>
                    <a:pt x="10834" y="229673"/>
                  </a:lnTo>
                  <a:lnTo>
                    <a:pt x="10964" y="232076"/>
                  </a:lnTo>
                  <a:lnTo>
                    <a:pt x="11094" y="234568"/>
                  </a:lnTo>
                  <a:lnTo>
                    <a:pt x="11228" y="237174"/>
                  </a:lnTo>
                  <a:lnTo>
                    <a:pt x="11362" y="239826"/>
                  </a:lnTo>
                  <a:lnTo>
                    <a:pt x="11492" y="242568"/>
                  </a:lnTo>
                  <a:lnTo>
                    <a:pt x="11626" y="245400"/>
                  </a:lnTo>
                  <a:lnTo>
                    <a:pt x="11757" y="248256"/>
                  </a:lnTo>
                  <a:lnTo>
                    <a:pt x="11887" y="251202"/>
                  </a:lnTo>
                  <a:lnTo>
                    <a:pt x="12014" y="254170"/>
                  </a:lnTo>
                  <a:lnTo>
                    <a:pt x="12133" y="257207"/>
                  </a:lnTo>
                  <a:lnTo>
                    <a:pt x="12252" y="260266"/>
                  </a:lnTo>
                  <a:lnTo>
                    <a:pt x="12364" y="263348"/>
                  </a:lnTo>
                  <a:lnTo>
                    <a:pt x="12472" y="266476"/>
                  </a:lnTo>
                  <a:lnTo>
                    <a:pt x="12572" y="269603"/>
                  </a:lnTo>
                  <a:lnTo>
                    <a:pt x="12665" y="272753"/>
                  </a:lnTo>
                  <a:lnTo>
                    <a:pt x="12751" y="275903"/>
                  </a:lnTo>
                  <a:lnTo>
                    <a:pt x="12829" y="279053"/>
                  </a:lnTo>
                  <a:lnTo>
                    <a:pt x="12862" y="280639"/>
                  </a:lnTo>
                  <a:lnTo>
                    <a:pt x="12896" y="282203"/>
                  </a:lnTo>
                  <a:lnTo>
                    <a:pt x="12926" y="283789"/>
                  </a:lnTo>
                  <a:lnTo>
                    <a:pt x="12952" y="285352"/>
                  </a:lnTo>
                  <a:lnTo>
                    <a:pt x="12978" y="286916"/>
                  </a:lnTo>
                  <a:lnTo>
                    <a:pt x="13000" y="288457"/>
                  </a:lnTo>
                  <a:lnTo>
                    <a:pt x="13019" y="290021"/>
                  </a:lnTo>
                  <a:lnTo>
                    <a:pt x="13037" y="291562"/>
                  </a:lnTo>
                  <a:lnTo>
                    <a:pt x="13049" y="293080"/>
                  </a:lnTo>
                  <a:lnTo>
                    <a:pt x="13060" y="294621"/>
                  </a:lnTo>
                  <a:lnTo>
                    <a:pt x="13067" y="296139"/>
                  </a:lnTo>
                  <a:lnTo>
                    <a:pt x="13071" y="297635"/>
                  </a:lnTo>
                  <a:lnTo>
                    <a:pt x="13071" y="299131"/>
                  </a:lnTo>
                  <a:lnTo>
                    <a:pt x="13071" y="300604"/>
                  </a:lnTo>
                  <a:lnTo>
                    <a:pt x="13071" y="300830"/>
                  </a:lnTo>
                  <a:lnTo>
                    <a:pt x="13075" y="301034"/>
                  </a:lnTo>
                  <a:lnTo>
                    <a:pt x="13082" y="301238"/>
                  </a:lnTo>
                  <a:lnTo>
                    <a:pt x="13093" y="301442"/>
                  </a:lnTo>
                  <a:lnTo>
                    <a:pt x="13108" y="301646"/>
                  </a:lnTo>
                  <a:lnTo>
                    <a:pt x="13127" y="301805"/>
                  </a:lnTo>
                  <a:lnTo>
                    <a:pt x="13145" y="301986"/>
                  </a:lnTo>
                  <a:lnTo>
                    <a:pt x="13168" y="302145"/>
                  </a:lnTo>
                  <a:lnTo>
                    <a:pt x="13194" y="302281"/>
                  </a:lnTo>
                  <a:lnTo>
                    <a:pt x="13220" y="302394"/>
                  </a:lnTo>
                  <a:lnTo>
                    <a:pt x="13246" y="302507"/>
                  </a:lnTo>
                  <a:lnTo>
                    <a:pt x="13279" y="302598"/>
                  </a:lnTo>
                  <a:lnTo>
                    <a:pt x="13309" y="302688"/>
                  </a:lnTo>
                  <a:lnTo>
                    <a:pt x="13343" y="302734"/>
                  </a:lnTo>
                  <a:lnTo>
                    <a:pt x="13376" y="302779"/>
                  </a:lnTo>
                  <a:lnTo>
                    <a:pt x="13413" y="302802"/>
                  </a:lnTo>
                  <a:lnTo>
                    <a:pt x="13421" y="302802"/>
                  </a:lnTo>
                  <a:lnTo>
                    <a:pt x="13454" y="302779"/>
                  </a:lnTo>
                  <a:lnTo>
                    <a:pt x="13492" y="302756"/>
                  </a:lnTo>
                  <a:lnTo>
                    <a:pt x="13521" y="302688"/>
                  </a:lnTo>
                  <a:lnTo>
                    <a:pt x="13555" y="302620"/>
                  </a:lnTo>
                  <a:lnTo>
                    <a:pt x="13585" y="302530"/>
                  </a:lnTo>
                  <a:lnTo>
                    <a:pt x="13614" y="302439"/>
                  </a:lnTo>
                  <a:lnTo>
                    <a:pt x="13640" y="302326"/>
                  </a:lnTo>
                  <a:lnTo>
                    <a:pt x="13667" y="302190"/>
                  </a:lnTo>
                  <a:lnTo>
                    <a:pt x="13689" y="302031"/>
                  </a:lnTo>
                  <a:lnTo>
                    <a:pt x="13707" y="301873"/>
                  </a:lnTo>
                  <a:lnTo>
                    <a:pt x="13726" y="301691"/>
                  </a:lnTo>
                  <a:lnTo>
                    <a:pt x="13741" y="301510"/>
                  </a:lnTo>
                  <a:lnTo>
                    <a:pt x="13752" y="301329"/>
                  </a:lnTo>
                  <a:lnTo>
                    <a:pt x="13763" y="301125"/>
                  </a:lnTo>
                  <a:lnTo>
                    <a:pt x="13767" y="300921"/>
                  </a:lnTo>
                  <a:lnTo>
                    <a:pt x="13771" y="300694"/>
                  </a:lnTo>
                  <a:lnTo>
                    <a:pt x="13774" y="298927"/>
                  </a:lnTo>
                  <a:lnTo>
                    <a:pt x="13774" y="297136"/>
                  </a:lnTo>
                  <a:lnTo>
                    <a:pt x="13767" y="295346"/>
                  </a:lnTo>
                  <a:lnTo>
                    <a:pt x="13756" y="293533"/>
                  </a:lnTo>
                  <a:lnTo>
                    <a:pt x="13741" y="291698"/>
                  </a:lnTo>
                  <a:lnTo>
                    <a:pt x="13722" y="289885"/>
                  </a:lnTo>
                  <a:lnTo>
                    <a:pt x="13700" y="288049"/>
                  </a:lnTo>
                  <a:lnTo>
                    <a:pt x="13674" y="286191"/>
                  </a:lnTo>
                  <a:lnTo>
                    <a:pt x="13644" y="284355"/>
                  </a:lnTo>
                  <a:lnTo>
                    <a:pt x="13611" y="282497"/>
                  </a:lnTo>
                  <a:lnTo>
                    <a:pt x="13573" y="280639"/>
                  </a:lnTo>
                  <a:lnTo>
                    <a:pt x="13536" y="278781"/>
                  </a:lnTo>
                  <a:lnTo>
                    <a:pt x="13492" y="276922"/>
                  </a:lnTo>
                  <a:lnTo>
                    <a:pt x="13443" y="275064"/>
                  </a:lnTo>
                  <a:lnTo>
                    <a:pt x="13395" y="273206"/>
                  </a:lnTo>
                  <a:lnTo>
                    <a:pt x="13343" y="271348"/>
                  </a:lnTo>
                  <a:lnTo>
                    <a:pt x="13291" y="269489"/>
                  </a:lnTo>
                  <a:lnTo>
                    <a:pt x="13231" y="267654"/>
                  </a:lnTo>
                  <a:lnTo>
                    <a:pt x="13175" y="265796"/>
                  </a:lnTo>
                  <a:lnTo>
                    <a:pt x="13112" y="263960"/>
                  </a:lnTo>
                  <a:lnTo>
                    <a:pt x="13049" y="262147"/>
                  </a:lnTo>
                  <a:lnTo>
                    <a:pt x="12982" y="260334"/>
                  </a:lnTo>
                  <a:lnTo>
                    <a:pt x="12848" y="256731"/>
                  </a:lnTo>
                  <a:lnTo>
                    <a:pt x="12706" y="253196"/>
                  </a:lnTo>
                  <a:lnTo>
                    <a:pt x="12557" y="249706"/>
                  </a:lnTo>
                  <a:lnTo>
                    <a:pt x="12408" y="246284"/>
                  </a:lnTo>
                  <a:lnTo>
                    <a:pt x="12252" y="242953"/>
                  </a:lnTo>
                  <a:lnTo>
                    <a:pt x="12099" y="239712"/>
                  </a:lnTo>
                  <a:lnTo>
                    <a:pt x="11943" y="236562"/>
                  </a:lnTo>
                  <a:lnTo>
                    <a:pt x="11787" y="233526"/>
                  </a:lnTo>
                  <a:lnTo>
                    <a:pt x="11630" y="230625"/>
                  </a:lnTo>
                  <a:lnTo>
                    <a:pt x="11481" y="227838"/>
                  </a:lnTo>
                  <a:lnTo>
                    <a:pt x="11332" y="225164"/>
                  </a:lnTo>
                  <a:lnTo>
                    <a:pt x="11187" y="222671"/>
                  </a:lnTo>
                  <a:lnTo>
                    <a:pt x="11049" y="220314"/>
                  </a:lnTo>
                  <a:lnTo>
                    <a:pt x="10919" y="218116"/>
                  </a:lnTo>
                  <a:lnTo>
                    <a:pt x="10796" y="216099"/>
                  </a:lnTo>
                  <a:lnTo>
                    <a:pt x="10580" y="212632"/>
                  </a:lnTo>
                  <a:lnTo>
                    <a:pt x="10409" y="209958"/>
                  </a:lnTo>
                  <a:lnTo>
                    <a:pt x="10290" y="208168"/>
                  </a:lnTo>
                  <a:lnTo>
                    <a:pt x="10528" y="203794"/>
                  </a:lnTo>
                  <a:lnTo>
                    <a:pt x="10770" y="199420"/>
                  </a:lnTo>
                  <a:lnTo>
                    <a:pt x="11016" y="195069"/>
                  </a:lnTo>
                  <a:lnTo>
                    <a:pt x="11262" y="190718"/>
                  </a:lnTo>
                  <a:lnTo>
                    <a:pt x="11515" y="186367"/>
                  </a:lnTo>
                  <a:lnTo>
                    <a:pt x="11768" y="182016"/>
                  </a:lnTo>
                  <a:lnTo>
                    <a:pt x="12025" y="177688"/>
                  </a:lnTo>
                  <a:lnTo>
                    <a:pt x="12282" y="173360"/>
                  </a:lnTo>
                  <a:lnTo>
                    <a:pt x="12542" y="169054"/>
                  </a:lnTo>
                  <a:lnTo>
                    <a:pt x="12803" y="164748"/>
                  </a:lnTo>
                  <a:lnTo>
                    <a:pt x="13067" y="160488"/>
                  </a:lnTo>
                  <a:lnTo>
                    <a:pt x="13331" y="156228"/>
                  </a:lnTo>
                  <a:lnTo>
                    <a:pt x="13600" y="151990"/>
                  </a:lnTo>
                  <a:lnTo>
                    <a:pt x="13868" y="147775"/>
                  </a:lnTo>
                  <a:lnTo>
                    <a:pt x="14404" y="139413"/>
                  </a:lnTo>
                  <a:lnTo>
                    <a:pt x="14940" y="131164"/>
                  </a:lnTo>
                  <a:lnTo>
                    <a:pt x="15480" y="123051"/>
                  </a:lnTo>
                  <a:lnTo>
                    <a:pt x="16016" y="115052"/>
                  </a:lnTo>
                  <a:lnTo>
                    <a:pt x="16552" y="107234"/>
                  </a:lnTo>
                  <a:lnTo>
                    <a:pt x="17080" y="99574"/>
                  </a:lnTo>
                  <a:lnTo>
                    <a:pt x="17601" y="92096"/>
                  </a:lnTo>
                  <a:lnTo>
                    <a:pt x="18119" y="84822"/>
                  </a:lnTo>
                  <a:lnTo>
                    <a:pt x="18625" y="77751"/>
                  </a:lnTo>
                  <a:lnTo>
                    <a:pt x="18800" y="80924"/>
                  </a:lnTo>
                  <a:lnTo>
                    <a:pt x="18904" y="82873"/>
                  </a:lnTo>
                  <a:lnTo>
                    <a:pt x="19020" y="85048"/>
                  </a:lnTo>
                  <a:lnTo>
                    <a:pt x="19146" y="87428"/>
                  </a:lnTo>
                  <a:lnTo>
                    <a:pt x="19277" y="90034"/>
                  </a:lnTo>
                  <a:lnTo>
                    <a:pt x="19414" y="92844"/>
                  </a:lnTo>
                  <a:lnTo>
                    <a:pt x="19556" y="95812"/>
                  </a:lnTo>
                  <a:lnTo>
                    <a:pt x="19701" y="98985"/>
                  </a:lnTo>
                  <a:lnTo>
                    <a:pt x="19850" y="102294"/>
                  </a:lnTo>
                  <a:lnTo>
                    <a:pt x="19999" y="105784"/>
                  </a:lnTo>
                  <a:lnTo>
                    <a:pt x="20148" y="109409"/>
                  </a:lnTo>
                  <a:lnTo>
                    <a:pt x="20297" y="113171"/>
                  </a:lnTo>
                  <a:lnTo>
                    <a:pt x="20442" y="117046"/>
                  </a:lnTo>
                  <a:lnTo>
                    <a:pt x="20587" y="121057"/>
                  </a:lnTo>
                  <a:lnTo>
                    <a:pt x="20725" y="125136"/>
                  </a:lnTo>
                  <a:lnTo>
                    <a:pt x="20788" y="127221"/>
                  </a:lnTo>
                  <a:lnTo>
                    <a:pt x="20855" y="129329"/>
                  </a:lnTo>
                  <a:lnTo>
                    <a:pt x="20918" y="131459"/>
                  </a:lnTo>
                  <a:lnTo>
                    <a:pt x="20978" y="133612"/>
                  </a:lnTo>
                  <a:lnTo>
                    <a:pt x="21038" y="135765"/>
                  </a:lnTo>
                  <a:lnTo>
                    <a:pt x="21093" y="137940"/>
                  </a:lnTo>
                  <a:lnTo>
                    <a:pt x="21149" y="140138"/>
                  </a:lnTo>
                  <a:lnTo>
                    <a:pt x="21201" y="142359"/>
                  </a:lnTo>
                  <a:lnTo>
                    <a:pt x="21250" y="144580"/>
                  </a:lnTo>
                  <a:lnTo>
                    <a:pt x="21298" y="146801"/>
                  </a:lnTo>
                  <a:lnTo>
                    <a:pt x="21339" y="149044"/>
                  </a:lnTo>
                  <a:lnTo>
                    <a:pt x="21380" y="151288"/>
                  </a:lnTo>
                  <a:lnTo>
                    <a:pt x="21417" y="153554"/>
                  </a:lnTo>
                  <a:lnTo>
                    <a:pt x="21451" y="155820"/>
                  </a:lnTo>
                  <a:lnTo>
                    <a:pt x="21477" y="158086"/>
                  </a:lnTo>
                  <a:lnTo>
                    <a:pt x="21503" y="160352"/>
                  </a:lnTo>
                  <a:lnTo>
                    <a:pt x="21525" y="162618"/>
                  </a:lnTo>
                  <a:lnTo>
                    <a:pt x="21544" y="164884"/>
                  </a:lnTo>
                  <a:lnTo>
                    <a:pt x="21559" y="167173"/>
                  </a:lnTo>
                  <a:lnTo>
                    <a:pt x="21566" y="169439"/>
                  </a:lnTo>
                  <a:lnTo>
                    <a:pt x="21570" y="171706"/>
                  </a:lnTo>
                  <a:lnTo>
                    <a:pt x="21570" y="173972"/>
                  </a:lnTo>
                  <a:lnTo>
                    <a:pt x="21566" y="176215"/>
                  </a:lnTo>
                  <a:lnTo>
                    <a:pt x="21555" y="178459"/>
                  </a:lnTo>
                  <a:lnTo>
                    <a:pt x="21540" y="180702"/>
                  </a:lnTo>
                  <a:lnTo>
                    <a:pt x="21518" y="182946"/>
                  </a:lnTo>
                  <a:lnTo>
                    <a:pt x="21492" y="185166"/>
                  </a:lnTo>
                  <a:lnTo>
                    <a:pt x="21462" y="187365"/>
                  </a:lnTo>
                  <a:lnTo>
                    <a:pt x="21425" y="189563"/>
                  </a:lnTo>
                  <a:lnTo>
                    <a:pt x="21380" y="191738"/>
                  </a:lnTo>
                  <a:lnTo>
                    <a:pt x="21332" y="193891"/>
                  </a:lnTo>
                  <a:lnTo>
                    <a:pt x="21276" y="196044"/>
                  </a:lnTo>
                  <a:lnTo>
                    <a:pt x="21272" y="196248"/>
                  </a:lnTo>
                  <a:lnTo>
                    <a:pt x="21272" y="196474"/>
                  </a:lnTo>
                  <a:lnTo>
                    <a:pt x="21276" y="196678"/>
                  </a:lnTo>
                  <a:lnTo>
                    <a:pt x="21280" y="196882"/>
                  </a:lnTo>
                  <a:lnTo>
                    <a:pt x="21291" y="197086"/>
                  </a:lnTo>
                  <a:lnTo>
                    <a:pt x="21302" y="197268"/>
                  </a:lnTo>
                  <a:lnTo>
                    <a:pt x="21317" y="197449"/>
                  </a:lnTo>
                  <a:lnTo>
                    <a:pt x="21335" y="197630"/>
                  </a:lnTo>
                  <a:lnTo>
                    <a:pt x="21358" y="197789"/>
                  </a:lnTo>
                  <a:lnTo>
                    <a:pt x="21380" y="197925"/>
                  </a:lnTo>
                  <a:lnTo>
                    <a:pt x="21406" y="198061"/>
                  </a:lnTo>
                  <a:lnTo>
                    <a:pt x="21432" y="198174"/>
                  </a:lnTo>
                  <a:lnTo>
                    <a:pt x="21462" y="198287"/>
                  </a:lnTo>
                  <a:lnTo>
                    <a:pt x="21495" y="198378"/>
                  </a:lnTo>
                  <a:lnTo>
                    <a:pt x="21529" y="198446"/>
                  </a:lnTo>
                  <a:lnTo>
                    <a:pt x="21562" y="198491"/>
                  </a:lnTo>
                  <a:lnTo>
                    <a:pt x="21600" y="198514"/>
                  </a:lnTo>
                  <a:lnTo>
                    <a:pt x="21633" y="198514"/>
                  </a:lnTo>
                  <a:lnTo>
                    <a:pt x="21667" y="198491"/>
                  </a:lnTo>
                  <a:lnTo>
                    <a:pt x="21700" y="198469"/>
                  </a:lnTo>
                  <a:lnTo>
                    <a:pt x="21734" y="198401"/>
                  </a:lnTo>
                  <a:lnTo>
                    <a:pt x="21763" y="198333"/>
                  </a:lnTo>
                  <a:lnTo>
                    <a:pt x="21797" y="198242"/>
                  </a:lnTo>
                  <a:lnTo>
                    <a:pt x="21823" y="198129"/>
                  </a:lnTo>
                  <a:lnTo>
                    <a:pt x="21849" y="197993"/>
                  </a:lnTo>
                  <a:lnTo>
                    <a:pt x="21875" y="197857"/>
                  </a:lnTo>
                  <a:lnTo>
                    <a:pt x="21897" y="197698"/>
                  </a:lnTo>
                  <a:lnTo>
                    <a:pt x="21916" y="197540"/>
                  </a:lnTo>
                  <a:lnTo>
                    <a:pt x="21935" y="197358"/>
                  </a:lnTo>
                  <a:lnTo>
                    <a:pt x="21950" y="197154"/>
                  </a:lnTo>
                  <a:lnTo>
                    <a:pt x="21961" y="196950"/>
                  </a:lnTo>
                  <a:lnTo>
                    <a:pt x="21968" y="196724"/>
                  </a:lnTo>
                  <a:lnTo>
                    <a:pt x="22032" y="194231"/>
                  </a:lnTo>
                  <a:lnTo>
                    <a:pt x="22087" y="191716"/>
                  </a:lnTo>
                  <a:lnTo>
                    <a:pt x="22136" y="189177"/>
                  </a:lnTo>
                  <a:lnTo>
                    <a:pt x="22177" y="186617"/>
                  </a:lnTo>
                  <a:lnTo>
                    <a:pt x="22210" y="184033"/>
                  </a:lnTo>
                  <a:lnTo>
                    <a:pt x="22236" y="181450"/>
                  </a:lnTo>
                  <a:lnTo>
                    <a:pt x="22255" y="178844"/>
                  </a:lnTo>
                  <a:lnTo>
                    <a:pt x="22266" y="176238"/>
                  </a:lnTo>
                  <a:lnTo>
                    <a:pt x="22270" y="173609"/>
                  </a:lnTo>
                  <a:lnTo>
                    <a:pt x="22270" y="170980"/>
                  </a:lnTo>
                  <a:lnTo>
                    <a:pt x="22262" y="168329"/>
                  </a:lnTo>
                  <a:lnTo>
                    <a:pt x="22251" y="165700"/>
                  </a:lnTo>
                  <a:lnTo>
                    <a:pt x="22229" y="163049"/>
                  </a:lnTo>
                  <a:lnTo>
                    <a:pt x="22206" y="160420"/>
                  </a:lnTo>
                  <a:lnTo>
                    <a:pt x="22177" y="157769"/>
                  </a:lnTo>
                  <a:lnTo>
                    <a:pt x="22143" y="155140"/>
                  </a:lnTo>
                  <a:lnTo>
                    <a:pt x="22102" y="152511"/>
                  </a:lnTo>
                  <a:lnTo>
                    <a:pt x="22058" y="149905"/>
                  </a:lnTo>
                  <a:lnTo>
                    <a:pt x="22009" y="147299"/>
                  </a:lnTo>
                  <a:lnTo>
                    <a:pt x="21957" y="144693"/>
                  </a:lnTo>
                  <a:lnTo>
                    <a:pt x="21901" y="142110"/>
                  </a:lnTo>
                  <a:lnTo>
                    <a:pt x="21842" y="139549"/>
                  </a:lnTo>
                  <a:lnTo>
                    <a:pt x="21778" y="137011"/>
                  </a:lnTo>
                  <a:lnTo>
                    <a:pt x="21711" y="134496"/>
                  </a:lnTo>
                  <a:lnTo>
                    <a:pt x="21644" y="131980"/>
                  </a:lnTo>
                  <a:lnTo>
                    <a:pt x="21570" y="129510"/>
                  </a:lnTo>
                  <a:lnTo>
                    <a:pt x="21495" y="127063"/>
                  </a:lnTo>
                  <a:lnTo>
                    <a:pt x="21421" y="124638"/>
                  </a:lnTo>
                  <a:lnTo>
                    <a:pt x="21339" y="122258"/>
                  </a:lnTo>
                  <a:lnTo>
                    <a:pt x="21261" y="119902"/>
                  </a:lnTo>
                  <a:lnTo>
                    <a:pt x="21179" y="117567"/>
                  </a:lnTo>
                  <a:lnTo>
                    <a:pt x="21093" y="115279"/>
                  </a:lnTo>
                  <a:lnTo>
                    <a:pt x="21011" y="113035"/>
                  </a:lnTo>
                  <a:lnTo>
                    <a:pt x="20926" y="110814"/>
                  </a:lnTo>
                  <a:lnTo>
                    <a:pt x="20751" y="106531"/>
                  </a:lnTo>
                  <a:lnTo>
                    <a:pt x="20580" y="102430"/>
                  </a:lnTo>
                  <a:lnTo>
                    <a:pt x="20408" y="98532"/>
                  </a:lnTo>
                  <a:lnTo>
                    <a:pt x="20237" y="94838"/>
                  </a:lnTo>
                  <a:lnTo>
                    <a:pt x="20073" y="91371"/>
                  </a:lnTo>
                  <a:lnTo>
                    <a:pt x="19917" y="88176"/>
                  </a:lnTo>
                  <a:lnTo>
                    <a:pt x="19764" y="85230"/>
                  </a:lnTo>
                  <a:lnTo>
                    <a:pt x="19627" y="82556"/>
                  </a:lnTo>
                  <a:lnTo>
                    <a:pt x="19500" y="80199"/>
                  </a:lnTo>
                  <a:lnTo>
                    <a:pt x="19385" y="78137"/>
                  </a:lnTo>
                  <a:lnTo>
                    <a:pt x="19288" y="76392"/>
                  </a:lnTo>
                  <a:lnTo>
                    <a:pt x="19150" y="73990"/>
                  </a:lnTo>
                  <a:lnTo>
                    <a:pt x="19094" y="73060"/>
                  </a:lnTo>
                  <a:lnTo>
                    <a:pt x="19079" y="72856"/>
                  </a:lnTo>
                  <a:lnTo>
                    <a:pt x="19061" y="72675"/>
                  </a:lnTo>
                  <a:lnTo>
                    <a:pt x="19038" y="72494"/>
                  </a:lnTo>
                  <a:lnTo>
                    <a:pt x="19016" y="72335"/>
                  </a:lnTo>
                  <a:lnTo>
                    <a:pt x="19560" y="64857"/>
                  </a:lnTo>
                  <a:lnTo>
                    <a:pt x="20088" y="57696"/>
                  </a:lnTo>
                  <a:lnTo>
                    <a:pt x="20595" y="50898"/>
                  </a:lnTo>
                  <a:lnTo>
                    <a:pt x="21078" y="44439"/>
                  </a:lnTo>
                  <a:lnTo>
                    <a:pt x="21540" y="38388"/>
                  </a:lnTo>
                  <a:lnTo>
                    <a:pt x="21972" y="32723"/>
                  </a:lnTo>
                  <a:lnTo>
                    <a:pt x="22374" y="27511"/>
                  </a:lnTo>
                  <a:lnTo>
                    <a:pt x="22746" y="22729"/>
                  </a:lnTo>
                  <a:lnTo>
                    <a:pt x="23085" y="18424"/>
                  </a:lnTo>
                  <a:lnTo>
                    <a:pt x="23387" y="14594"/>
                  </a:lnTo>
                  <a:lnTo>
                    <a:pt x="23874" y="8498"/>
                  </a:lnTo>
                  <a:lnTo>
                    <a:pt x="24187" y="4623"/>
                  </a:lnTo>
                  <a:lnTo>
                    <a:pt x="24310" y="3105"/>
                  </a:lnTo>
                  <a:lnTo>
                    <a:pt x="24325" y="2901"/>
                  </a:lnTo>
                  <a:lnTo>
                    <a:pt x="24336" y="2697"/>
                  </a:lnTo>
                  <a:lnTo>
                    <a:pt x="24343" y="2493"/>
                  </a:lnTo>
                  <a:lnTo>
                    <a:pt x="24347" y="2289"/>
                  </a:lnTo>
                  <a:lnTo>
                    <a:pt x="24347" y="2085"/>
                  </a:lnTo>
                  <a:lnTo>
                    <a:pt x="24347" y="1881"/>
                  </a:lnTo>
                  <a:lnTo>
                    <a:pt x="24340" y="1677"/>
                  </a:lnTo>
                  <a:lnTo>
                    <a:pt x="24332" y="1473"/>
                  </a:lnTo>
                  <a:lnTo>
                    <a:pt x="24317" y="1292"/>
                  </a:lnTo>
                  <a:lnTo>
                    <a:pt x="24302" y="1088"/>
                  </a:lnTo>
                  <a:lnTo>
                    <a:pt x="24284" y="929"/>
                  </a:lnTo>
                  <a:lnTo>
                    <a:pt x="24265" y="748"/>
                  </a:lnTo>
                  <a:lnTo>
                    <a:pt x="24243" y="612"/>
                  </a:lnTo>
                  <a:lnTo>
                    <a:pt x="24217" y="476"/>
                  </a:lnTo>
                  <a:lnTo>
                    <a:pt x="24187" y="340"/>
                  </a:lnTo>
                  <a:lnTo>
                    <a:pt x="24153" y="227"/>
                  </a:lnTo>
                  <a:lnTo>
                    <a:pt x="24116" y="136"/>
                  </a:lnTo>
                  <a:lnTo>
                    <a:pt x="24079" y="68"/>
                  </a:lnTo>
                  <a:lnTo>
                    <a:pt x="24038" y="23"/>
                  </a:lnTo>
                  <a:lnTo>
                    <a:pt x="2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 rot="10800000" flipH="1">
              <a:off x="2859775" y="11429308"/>
              <a:ext cx="773512" cy="1036162"/>
            </a:xfrm>
            <a:custGeom>
              <a:avLst/>
              <a:gdLst/>
              <a:ahLst/>
              <a:cxnLst/>
              <a:rect l="l" t="t" r="r" b="b"/>
              <a:pathLst>
                <a:path w="27210" h="171479" extrusionOk="0">
                  <a:moveTo>
                    <a:pt x="26856" y="0"/>
                  </a:moveTo>
                  <a:lnTo>
                    <a:pt x="26815" y="23"/>
                  </a:lnTo>
                  <a:lnTo>
                    <a:pt x="26774" y="68"/>
                  </a:lnTo>
                  <a:lnTo>
                    <a:pt x="26733" y="136"/>
                  </a:lnTo>
                  <a:lnTo>
                    <a:pt x="26692" y="249"/>
                  </a:lnTo>
                  <a:lnTo>
                    <a:pt x="26517" y="839"/>
                  </a:lnTo>
                  <a:lnTo>
                    <a:pt x="26070" y="2357"/>
                  </a:lnTo>
                  <a:lnTo>
                    <a:pt x="25750" y="3467"/>
                  </a:lnTo>
                  <a:lnTo>
                    <a:pt x="25374" y="4804"/>
                  </a:lnTo>
                  <a:lnTo>
                    <a:pt x="24942" y="6368"/>
                  </a:lnTo>
                  <a:lnTo>
                    <a:pt x="24459" y="8158"/>
                  </a:lnTo>
                  <a:lnTo>
                    <a:pt x="23922" y="10175"/>
                  </a:lnTo>
                  <a:lnTo>
                    <a:pt x="23342" y="12396"/>
                  </a:lnTo>
                  <a:lnTo>
                    <a:pt x="22720" y="14821"/>
                  </a:lnTo>
                  <a:lnTo>
                    <a:pt x="22057" y="17472"/>
                  </a:lnTo>
                  <a:lnTo>
                    <a:pt x="21357" y="20327"/>
                  </a:lnTo>
                  <a:lnTo>
                    <a:pt x="20993" y="21846"/>
                  </a:lnTo>
                  <a:lnTo>
                    <a:pt x="20624" y="23387"/>
                  </a:lnTo>
                  <a:lnTo>
                    <a:pt x="20244" y="24996"/>
                  </a:lnTo>
                  <a:lnTo>
                    <a:pt x="19861" y="26650"/>
                  </a:lnTo>
                  <a:lnTo>
                    <a:pt x="19470" y="28349"/>
                  </a:lnTo>
                  <a:lnTo>
                    <a:pt x="19072" y="30117"/>
                  </a:lnTo>
                  <a:lnTo>
                    <a:pt x="18614" y="30865"/>
                  </a:lnTo>
                  <a:lnTo>
                    <a:pt x="18189" y="31590"/>
                  </a:lnTo>
                  <a:lnTo>
                    <a:pt x="17653" y="32519"/>
                  </a:lnTo>
                  <a:lnTo>
                    <a:pt x="17024" y="33630"/>
                  </a:lnTo>
                  <a:lnTo>
                    <a:pt x="16324" y="34921"/>
                  </a:lnTo>
                  <a:lnTo>
                    <a:pt x="15565" y="36349"/>
                  </a:lnTo>
                  <a:lnTo>
                    <a:pt x="15170" y="37119"/>
                  </a:lnTo>
                  <a:lnTo>
                    <a:pt x="14765" y="37935"/>
                  </a:lnTo>
                  <a:lnTo>
                    <a:pt x="14355" y="38751"/>
                  </a:lnTo>
                  <a:lnTo>
                    <a:pt x="13942" y="39612"/>
                  </a:lnTo>
                  <a:lnTo>
                    <a:pt x="13529" y="40496"/>
                  </a:lnTo>
                  <a:lnTo>
                    <a:pt x="13112" y="41402"/>
                  </a:lnTo>
                  <a:lnTo>
                    <a:pt x="12702" y="42309"/>
                  </a:lnTo>
                  <a:lnTo>
                    <a:pt x="12293" y="43261"/>
                  </a:lnTo>
                  <a:lnTo>
                    <a:pt x="11894" y="44212"/>
                  </a:lnTo>
                  <a:lnTo>
                    <a:pt x="11503" y="45164"/>
                  </a:lnTo>
                  <a:lnTo>
                    <a:pt x="11124" y="46161"/>
                  </a:lnTo>
                  <a:lnTo>
                    <a:pt x="10759" y="47136"/>
                  </a:lnTo>
                  <a:lnTo>
                    <a:pt x="10409" y="48133"/>
                  </a:lnTo>
                  <a:lnTo>
                    <a:pt x="10078" y="49130"/>
                  </a:lnTo>
                  <a:lnTo>
                    <a:pt x="9918" y="49629"/>
                  </a:lnTo>
                  <a:lnTo>
                    <a:pt x="9765" y="50127"/>
                  </a:lnTo>
                  <a:lnTo>
                    <a:pt x="9616" y="50626"/>
                  </a:lnTo>
                  <a:lnTo>
                    <a:pt x="9475" y="51102"/>
                  </a:lnTo>
                  <a:lnTo>
                    <a:pt x="9341" y="51600"/>
                  </a:lnTo>
                  <a:lnTo>
                    <a:pt x="9210" y="52099"/>
                  </a:lnTo>
                  <a:lnTo>
                    <a:pt x="9087" y="52597"/>
                  </a:lnTo>
                  <a:lnTo>
                    <a:pt x="8972" y="53096"/>
                  </a:lnTo>
                  <a:lnTo>
                    <a:pt x="8942" y="53232"/>
                  </a:lnTo>
                  <a:lnTo>
                    <a:pt x="8916" y="53368"/>
                  </a:lnTo>
                  <a:lnTo>
                    <a:pt x="8894" y="53526"/>
                  </a:lnTo>
                  <a:lnTo>
                    <a:pt x="8875" y="53708"/>
                  </a:lnTo>
                  <a:lnTo>
                    <a:pt x="8860" y="53889"/>
                  </a:lnTo>
                  <a:lnTo>
                    <a:pt x="8845" y="54070"/>
                  </a:lnTo>
                  <a:lnTo>
                    <a:pt x="8834" y="54274"/>
                  </a:lnTo>
                  <a:lnTo>
                    <a:pt x="8827" y="54478"/>
                  </a:lnTo>
                  <a:lnTo>
                    <a:pt x="8823" y="54682"/>
                  </a:lnTo>
                  <a:lnTo>
                    <a:pt x="8823" y="54886"/>
                  </a:lnTo>
                  <a:lnTo>
                    <a:pt x="8827" y="55090"/>
                  </a:lnTo>
                  <a:lnTo>
                    <a:pt x="8831" y="55294"/>
                  </a:lnTo>
                  <a:lnTo>
                    <a:pt x="8842" y="55498"/>
                  </a:lnTo>
                  <a:lnTo>
                    <a:pt x="8853" y="55702"/>
                  </a:lnTo>
                  <a:lnTo>
                    <a:pt x="8871" y="55883"/>
                  </a:lnTo>
                  <a:lnTo>
                    <a:pt x="8890" y="56064"/>
                  </a:lnTo>
                  <a:lnTo>
                    <a:pt x="8912" y="56246"/>
                  </a:lnTo>
                  <a:lnTo>
                    <a:pt x="8938" y="56404"/>
                  </a:lnTo>
                  <a:lnTo>
                    <a:pt x="8965" y="56540"/>
                  </a:lnTo>
                  <a:lnTo>
                    <a:pt x="8991" y="56654"/>
                  </a:lnTo>
                  <a:lnTo>
                    <a:pt x="9020" y="56744"/>
                  </a:lnTo>
                  <a:lnTo>
                    <a:pt x="9054" y="56835"/>
                  </a:lnTo>
                  <a:lnTo>
                    <a:pt x="9084" y="56903"/>
                  </a:lnTo>
                  <a:lnTo>
                    <a:pt x="9117" y="56926"/>
                  </a:lnTo>
                  <a:lnTo>
                    <a:pt x="9151" y="56948"/>
                  </a:lnTo>
                  <a:lnTo>
                    <a:pt x="9184" y="56971"/>
                  </a:lnTo>
                  <a:lnTo>
                    <a:pt x="9218" y="56948"/>
                  </a:lnTo>
                  <a:lnTo>
                    <a:pt x="9251" y="56903"/>
                  </a:lnTo>
                  <a:lnTo>
                    <a:pt x="9285" y="56858"/>
                  </a:lnTo>
                  <a:lnTo>
                    <a:pt x="9318" y="56767"/>
                  </a:lnTo>
                  <a:lnTo>
                    <a:pt x="9348" y="56676"/>
                  </a:lnTo>
                  <a:lnTo>
                    <a:pt x="9378" y="56563"/>
                  </a:lnTo>
                  <a:lnTo>
                    <a:pt x="9538" y="55906"/>
                  </a:lnTo>
                  <a:lnTo>
                    <a:pt x="9709" y="55226"/>
                  </a:lnTo>
                  <a:lnTo>
                    <a:pt x="9895" y="54569"/>
                  </a:lnTo>
                  <a:lnTo>
                    <a:pt x="10096" y="53889"/>
                  </a:lnTo>
                  <a:lnTo>
                    <a:pt x="10305" y="53209"/>
                  </a:lnTo>
                  <a:lnTo>
                    <a:pt x="10524" y="52529"/>
                  </a:lnTo>
                  <a:lnTo>
                    <a:pt x="10755" y="51849"/>
                  </a:lnTo>
                  <a:lnTo>
                    <a:pt x="10997" y="51170"/>
                  </a:lnTo>
                  <a:lnTo>
                    <a:pt x="11243" y="50490"/>
                  </a:lnTo>
                  <a:lnTo>
                    <a:pt x="11500" y="49810"/>
                  </a:lnTo>
                  <a:lnTo>
                    <a:pt x="11764" y="49153"/>
                  </a:lnTo>
                  <a:lnTo>
                    <a:pt x="12032" y="48473"/>
                  </a:lnTo>
                  <a:lnTo>
                    <a:pt x="12308" y="47816"/>
                  </a:lnTo>
                  <a:lnTo>
                    <a:pt x="12587" y="47158"/>
                  </a:lnTo>
                  <a:lnTo>
                    <a:pt x="13156" y="45867"/>
                  </a:lnTo>
                  <a:lnTo>
                    <a:pt x="13733" y="44598"/>
                  </a:lnTo>
                  <a:lnTo>
                    <a:pt x="14314" y="43374"/>
                  </a:lnTo>
                  <a:lnTo>
                    <a:pt x="14887" y="42196"/>
                  </a:lnTo>
                  <a:lnTo>
                    <a:pt x="15457" y="41085"/>
                  </a:lnTo>
                  <a:lnTo>
                    <a:pt x="16008" y="40020"/>
                  </a:lnTo>
                  <a:lnTo>
                    <a:pt x="16537" y="39023"/>
                  </a:lnTo>
                  <a:lnTo>
                    <a:pt x="17035" y="38094"/>
                  </a:lnTo>
                  <a:lnTo>
                    <a:pt x="17501" y="37255"/>
                  </a:lnTo>
                  <a:lnTo>
                    <a:pt x="17501" y="37255"/>
                  </a:lnTo>
                  <a:lnTo>
                    <a:pt x="16968" y="39748"/>
                  </a:lnTo>
                  <a:lnTo>
                    <a:pt x="16432" y="42309"/>
                  </a:lnTo>
                  <a:lnTo>
                    <a:pt x="15893" y="44960"/>
                  </a:lnTo>
                  <a:lnTo>
                    <a:pt x="15345" y="47657"/>
                  </a:lnTo>
                  <a:lnTo>
                    <a:pt x="14798" y="50444"/>
                  </a:lnTo>
                  <a:lnTo>
                    <a:pt x="14243" y="53300"/>
                  </a:lnTo>
                  <a:lnTo>
                    <a:pt x="13689" y="56223"/>
                  </a:lnTo>
                  <a:lnTo>
                    <a:pt x="13130" y="59214"/>
                  </a:lnTo>
                  <a:lnTo>
                    <a:pt x="13100" y="59305"/>
                  </a:lnTo>
                  <a:lnTo>
                    <a:pt x="13071" y="59396"/>
                  </a:lnTo>
                  <a:lnTo>
                    <a:pt x="13045" y="59509"/>
                  </a:lnTo>
                  <a:lnTo>
                    <a:pt x="13019" y="59622"/>
                  </a:lnTo>
                  <a:lnTo>
                    <a:pt x="12996" y="59758"/>
                  </a:lnTo>
                  <a:lnTo>
                    <a:pt x="12974" y="59917"/>
                  </a:lnTo>
                  <a:lnTo>
                    <a:pt x="12955" y="60075"/>
                  </a:lnTo>
                  <a:lnTo>
                    <a:pt x="12940" y="60257"/>
                  </a:lnTo>
                  <a:lnTo>
                    <a:pt x="12646" y="61888"/>
                  </a:lnTo>
                  <a:lnTo>
                    <a:pt x="12352" y="63520"/>
                  </a:lnTo>
                  <a:lnTo>
                    <a:pt x="12058" y="65174"/>
                  </a:lnTo>
                  <a:lnTo>
                    <a:pt x="11764" y="66851"/>
                  </a:lnTo>
                  <a:lnTo>
                    <a:pt x="11470" y="68528"/>
                  </a:lnTo>
                  <a:lnTo>
                    <a:pt x="11176" y="70250"/>
                  </a:lnTo>
                  <a:lnTo>
                    <a:pt x="10885" y="71973"/>
                  </a:lnTo>
                  <a:lnTo>
                    <a:pt x="10591" y="73718"/>
                  </a:lnTo>
                  <a:lnTo>
                    <a:pt x="10301" y="75485"/>
                  </a:lnTo>
                  <a:lnTo>
                    <a:pt x="10011" y="77275"/>
                  </a:lnTo>
                  <a:lnTo>
                    <a:pt x="9724" y="79088"/>
                  </a:lnTo>
                  <a:lnTo>
                    <a:pt x="9434" y="80901"/>
                  </a:lnTo>
                  <a:lnTo>
                    <a:pt x="9147" y="82737"/>
                  </a:lnTo>
                  <a:lnTo>
                    <a:pt x="8860" y="84595"/>
                  </a:lnTo>
                  <a:lnTo>
                    <a:pt x="8577" y="86476"/>
                  </a:lnTo>
                  <a:lnTo>
                    <a:pt x="8294" y="88357"/>
                  </a:lnTo>
                  <a:lnTo>
                    <a:pt x="8108" y="88629"/>
                  </a:lnTo>
                  <a:lnTo>
                    <a:pt x="7825" y="89037"/>
                  </a:lnTo>
                  <a:lnTo>
                    <a:pt x="7461" y="89603"/>
                  </a:lnTo>
                  <a:lnTo>
                    <a:pt x="7025" y="90283"/>
                  </a:lnTo>
                  <a:lnTo>
                    <a:pt x="6522" y="91122"/>
                  </a:lnTo>
                  <a:lnTo>
                    <a:pt x="5975" y="92073"/>
                  </a:lnTo>
                  <a:lnTo>
                    <a:pt x="5685" y="92595"/>
                  </a:lnTo>
                  <a:lnTo>
                    <a:pt x="5383" y="93161"/>
                  </a:lnTo>
                  <a:lnTo>
                    <a:pt x="5078" y="93750"/>
                  </a:lnTo>
                  <a:lnTo>
                    <a:pt x="4765" y="94362"/>
                  </a:lnTo>
                  <a:lnTo>
                    <a:pt x="4449" y="94997"/>
                  </a:lnTo>
                  <a:lnTo>
                    <a:pt x="4132" y="95677"/>
                  </a:lnTo>
                  <a:lnTo>
                    <a:pt x="3809" y="96379"/>
                  </a:lnTo>
                  <a:lnTo>
                    <a:pt x="3488" y="97082"/>
                  </a:lnTo>
                  <a:lnTo>
                    <a:pt x="3168" y="97852"/>
                  </a:lnTo>
                  <a:lnTo>
                    <a:pt x="2852" y="98623"/>
                  </a:lnTo>
                  <a:lnTo>
                    <a:pt x="2539" y="99416"/>
                  </a:lnTo>
                  <a:lnTo>
                    <a:pt x="2234" y="100231"/>
                  </a:lnTo>
                  <a:lnTo>
                    <a:pt x="1932" y="101093"/>
                  </a:lnTo>
                  <a:lnTo>
                    <a:pt x="1638" y="101954"/>
                  </a:lnTo>
                  <a:lnTo>
                    <a:pt x="1355" y="102860"/>
                  </a:lnTo>
                  <a:lnTo>
                    <a:pt x="1084" y="103767"/>
                  </a:lnTo>
                  <a:lnTo>
                    <a:pt x="953" y="104243"/>
                  </a:lnTo>
                  <a:lnTo>
                    <a:pt x="823" y="104696"/>
                  </a:lnTo>
                  <a:lnTo>
                    <a:pt x="700" y="105172"/>
                  </a:lnTo>
                  <a:lnTo>
                    <a:pt x="577" y="105648"/>
                  </a:lnTo>
                  <a:lnTo>
                    <a:pt x="462" y="106146"/>
                  </a:lnTo>
                  <a:lnTo>
                    <a:pt x="346" y="106622"/>
                  </a:lnTo>
                  <a:lnTo>
                    <a:pt x="238" y="107121"/>
                  </a:lnTo>
                  <a:lnTo>
                    <a:pt x="130" y="107619"/>
                  </a:lnTo>
                  <a:lnTo>
                    <a:pt x="104" y="107778"/>
                  </a:lnTo>
                  <a:lnTo>
                    <a:pt x="82" y="107936"/>
                  </a:lnTo>
                  <a:lnTo>
                    <a:pt x="60" y="108095"/>
                  </a:lnTo>
                  <a:lnTo>
                    <a:pt x="41" y="108276"/>
                  </a:lnTo>
                  <a:lnTo>
                    <a:pt x="26" y="108458"/>
                  </a:lnTo>
                  <a:lnTo>
                    <a:pt x="15" y="108662"/>
                  </a:lnTo>
                  <a:lnTo>
                    <a:pt x="8" y="108865"/>
                  </a:lnTo>
                  <a:lnTo>
                    <a:pt x="4" y="109069"/>
                  </a:lnTo>
                  <a:lnTo>
                    <a:pt x="0" y="109273"/>
                  </a:lnTo>
                  <a:lnTo>
                    <a:pt x="0" y="109477"/>
                  </a:lnTo>
                  <a:lnTo>
                    <a:pt x="8" y="109681"/>
                  </a:lnTo>
                  <a:lnTo>
                    <a:pt x="15" y="109885"/>
                  </a:lnTo>
                  <a:lnTo>
                    <a:pt x="26" y="110067"/>
                  </a:lnTo>
                  <a:lnTo>
                    <a:pt x="37" y="110270"/>
                  </a:lnTo>
                  <a:lnTo>
                    <a:pt x="56" y="110452"/>
                  </a:lnTo>
                  <a:lnTo>
                    <a:pt x="78" y="110633"/>
                  </a:lnTo>
                  <a:lnTo>
                    <a:pt x="101" y="110792"/>
                  </a:lnTo>
                  <a:lnTo>
                    <a:pt x="127" y="110928"/>
                  </a:lnTo>
                  <a:lnTo>
                    <a:pt x="157" y="111064"/>
                  </a:lnTo>
                  <a:lnTo>
                    <a:pt x="186" y="111177"/>
                  </a:lnTo>
                  <a:lnTo>
                    <a:pt x="216" y="111268"/>
                  </a:lnTo>
                  <a:lnTo>
                    <a:pt x="250" y="111336"/>
                  </a:lnTo>
                  <a:lnTo>
                    <a:pt x="279" y="111381"/>
                  </a:lnTo>
                  <a:lnTo>
                    <a:pt x="313" y="111426"/>
                  </a:lnTo>
                  <a:lnTo>
                    <a:pt x="380" y="111426"/>
                  </a:lnTo>
                  <a:lnTo>
                    <a:pt x="413" y="111404"/>
                  </a:lnTo>
                  <a:lnTo>
                    <a:pt x="447" y="111358"/>
                  </a:lnTo>
                  <a:lnTo>
                    <a:pt x="480" y="111290"/>
                  </a:lnTo>
                  <a:lnTo>
                    <a:pt x="510" y="111200"/>
                  </a:lnTo>
                  <a:lnTo>
                    <a:pt x="544" y="111086"/>
                  </a:lnTo>
                  <a:lnTo>
                    <a:pt x="570" y="110973"/>
                  </a:lnTo>
                  <a:lnTo>
                    <a:pt x="726" y="110225"/>
                  </a:lnTo>
                  <a:lnTo>
                    <a:pt x="894" y="109500"/>
                  </a:lnTo>
                  <a:lnTo>
                    <a:pt x="1072" y="108797"/>
                  </a:lnTo>
                  <a:lnTo>
                    <a:pt x="1258" y="108095"/>
                  </a:lnTo>
                  <a:lnTo>
                    <a:pt x="1452" y="107392"/>
                  </a:lnTo>
                  <a:lnTo>
                    <a:pt x="1657" y="106713"/>
                  </a:lnTo>
                  <a:lnTo>
                    <a:pt x="1865" y="106055"/>
                  </a:lnTo>
                  <a:lnTo>
                    <a:pt x="2081" y="105398"/>
                  </a:lnTo>
                  <a:lnTo>
                    <a:pt x="2305" y="104741"/>
                  </a:lnTo>
                  <a:lnTo>
                    <a:pt x="2532" y="104107"/>
                  </a:lnTo>
                  <a:lnTo>
                    <a:pt x="2762" y="103495"/>
                  </a:lnTo>
                  <a:lnTo>
                    <a:pt x="3001" y="102883"/>
                  </a:lnTo>
                  <a:lnTo>
                    <a:pt x="3239" y="102294"/>
                  </a:lnTo>
                  <a:lnTo>
                    <a:pt x="3481" y="101704"/>
                  </a:lnTo>
                  <a:lnTo>
                    <a:pt x="3723" y="101138"/>
                  </a:lnTo>
                  <a:lnTo>
                    <a:pt x="3969" y="100571"/>
                  </a:lnTo>
                  <a:lnTo>
                    <a:pt x="4211" y="100050"/>
                  </a:lnTo>
                  <a:lnTo>
                    <a:pt x="4456" y="99529"/>
                  </a:lnTo>
                  <a:lnTo>
                    <a:pt x="4940" y="98532"/>
                  </a:lnTo>
                  <a:lnTo>
                    <a:pt x="5417" y="97580"/>
                  </a:lnTo>
                  <a:lnTo>
                    <a:pt x="5882" y="96719"/>
                  </a:lnTo>
                  <a:lnTo>
                    <a:pt x="6321" y="95926"/>
                  </a:lnTo>
                  <a:lnTo>
                    <a:pt x="6742" y="95201"/>
                  </a:lnTo>
                  <a:lnTo>
                    <a:pt x="7125" y="94566"/>
                  </a:lnTo>
                  <a:lnTo>
                    <a:pt x="7479" y="94000"/>
                  </a:lnTo>
                  <a:lnTo>
                    <a:pt x="7479" y="94000"/>
                  </a:lnTo>
                  <a:lnTo>
                    <a:pt x="7140" y="96379"/>
                  </a:lnTo>
                  <a:lnTo>
                    <a:pt x="6809" y="98804"/>
                  </a:lnTo>
                  <a:lnTo>
                    <a:pt x="6481" y="101229"/>
                  </a:lnTo>
                  <a:lnTo>
                    <a:pt x="6154" y="103699"/>
                  </a:lnTo>
                  <a:lnTo>
                    <a:pt x="5834" y="106191"/>
                  </a:lnTo>
                  <a:lnTo>
                    <a:pt x="5517" y="108707"/>
                  </a:lnTo>
                  <a:lnTo>
                    <a:pt x="5205" y="111245"/>
                  </a:lnTo>
                  <a:lnTo>
                    <a:pt x="4896" y="113806"/>
                  </a:lnTo>
                  <a:lnTo>
                    <a:pt x="4858" y="114010"/>
                  </a:lnTo>
                  <a:lnTo>
                    <a:pt x="4829" y="114214"/>
                  </a:lnTo>
                  <a:lnTo>
                    <a:pt x="4803" y="114485"/>
                  </a:lnTo>
                  <a:lnTo>
                    <a:pt x="4780" y="114757"/>
                  </a:lnTo>
                  <a:lnTo>
                    <a:pt x="4598" y="116298"/>
                  </a:lnTo>
                  <a:lnTo>
                    <a:pt x="4419" y="117862"/>
                  </a:lnTo>
                  <a:lnTo>
                    <a:pt x="4240" y="119448"/>
                  </a:lnTo>
                  <a:lnTo>
                    <a:pt x="4062" y="121035"/>
                  </a:lnTo>
                  <a:lnTo>
                    <a:pt x="3887" y="122621"/>
                  </a:lnTo>
                  <a:lnTo>
                    <a:pt x="3712" y="124230"/>
                  </a:lnTo>
                  <a:lnTo>
                    <a:pt x="3541" y="125816"/>
                  </a:lnTo>
                  <a:lnTo>
                    <a:pt x="3373" y="127448"/>
                  </a:lnTo>
                  <a:lnTo>
                    <a:pt x="3205" y="129079"/>
                  </a:lnTo>
                  <a:lnTo>
                    <a:pt x="3038" y="130711"/>
                  </a:lnTo>
                  <a:lnTo>
                    <a:pt x="2878" y="132343"/>
                  </a:lnTo>
                  <a:lnTo>
                    <a:pt x="2714" y="133997"/>
                  </a:lnTo>
                  <a:lnTo>
                    <a:pt x="2558" y="135651"/>
                  </a:lnTo>
                  <a:lnTo>
                    <a:pt x="2401" y="137306"/>
                  </a:lnTo>
                  <a:lnTo>
                    <a:pt x="2245" y="138982"/>
                  </a:lnTo>
                  <a:lnTo>
                    <a:pt x="2092" y="140659"/>
                  </a:lnTo>
                  <a:lnTo>
                    <a:pt x="1943" y="142359"/>
                  </a:lnTo>
                  <a:lnTo>
                    <a:pt x="1798" y="144059"/>
                  </a:lnTo>
                  <a:lnTo>
                    <a:pt x="1653" y="145758"/>
                  </a:lnTo>
                  <a:lnTo>
                    <a:pt x="1512" y="147480"/>
                  </a:lnTo>
                  <a:lnTo>
                    <a:pt x="1370" y="149203"/>
                  </a:lnTo>
                  <a:lnTo>
                    <a:pt x="1236" y="150925"/>
                  </a:lnTo>
                  <a:lnTo>
                    <a:pt x="1102" y="152670"/>
                  </a:lnTo>
                  <a:lnTo>
                    <a:pt x="968" y="154415"/>
                  </a:lnTo>
                  <a:lnTo>
                    <a:pt x="842" y="156160"/>
                  </a:lnTo>
                  <a:lnTo>
                    <a:pt x="715" y="157905"/>
                  </a:lnTo>
                  <a:lnTo>
                    <a:pt x="592" y="159672"/>
                  </a:lnTo>
                  <a:lnTo>
                    <a:pt x="473" y="161463"/>
                  </a:lnTo>
                  <a:lnTo>
                    <a:pt x="354" y="163230"/>
                  </a:lnTo>
                  <a:lnTo>
                    <a:pt x="242" y="165020"/>
                  </a:lnTo>
                  <a:lnTo>
                    <a:pt x="130" y="166833"/>
                  </a:lnTo>
                  <a:lnTo>
                    <a:pt x="23" y="168624"/>
                  </a:lnTo>
                  <a:lnTo>
                    <a:pt x="11" y="168828"/>
                  </a:lnTo>
                  <a:lnTo>
                    <a:pt x="4" y="169054"/>
                  </a:lnTo>
                  <a:lnTo>
                    <a:pt x="0" y="169258"/>
                  </a:lnTo>
                  <a:lnTo>
                    <a:pt x="0" y="169462"/>
                  </a:lnTo>
                  <a:lnTo>
                    <a:pt x="4" y="169666"/>
                  </a:lnTo>
                  <a:lnTo>
                    <a:pt x="11" y="169870"/>
                  </a:lnTo>
                  <a:lnTo>
                    <a:pt x="23" y="170074"/>
                  </a:lnTo>
                  <a:lnTo>
                    <a:pt x="34" y="170255"/>
                  </a:lnTo>
                  <a:lnTo>
                    <a:pt x="49" y="170436"/>
                  </a:lnTo>
                  <a:lnTo>
                    <a:pt x="67" y="170618"/>
                  </a:lnTo>
                  <a:lnTo>
                    <a:pt x="90" y="170776"/>
                  </a:lnTo>
                  <a:lnTo>
                    <a:pt x="116" y="170912"/>
                  </a:lnTo>
                  <a:lnTo>
                    <a:pt x="142" y="171048"/>
                  </a:lnTo>
                  <a:lnTo>
                    <a:pt x="168" y="171162"/>
                  </a:lnTo>
                  <a:lnTo>
                    <a:pt x="201" y="171275"/>
                  </a:lnTo>
                  <a:lnTo>
                    <a:pt x="235" y="171366"/>
                  </a:lnTo>
                  <a:lnTo>
                    <a:pt x="268" y="171411"/>
                  </a:lnTo>
                  <a:lnTo>
                    <a:pt x="302" y="171456"/>
                  </a:lnTo>
                  <a:lnTo>
                    <a:pt x="339" y="171479"/>
                  </a:lnTo>
                  <a:lnTo>
                    <a:pt x="372" y="171479"/>
                  </a:lnTo>
                  <a:lnTo>
                    <a:pt x="406" y="171456"/>
                  </a:lnTo>
                  <a:lnTo>
                    <a:pt x="439" y="171411"/>
                  </a:lnTo>
                  <a:lnTo>
                    <a:pt x="473" y="171343"/>
                  </a:lnTo>
                  <a:lnTo>
                    <a:pt x="503" y="171275"/>
                  </a:lnTo>
                  <a:lnTo>
                    <a:pt x="533" y="171184"/>
                  </a:lnTo>
                  <a:lnTo>
                    <a:pt x="559" y="171071"/>
                  </a:lnTo>
                  <a:lnTo>
                    <a:pt x="585" y="170935"/>
                  </a:lnTo>
                  <a:lnTo>
                    <a:pt x="611" y="170799"/>
                  </a:lnTo>
                  <a:lnTo>
                    <a:pt x="633" y="170618"/>
                  </a:lnTo>
                  <a:lnTo>
                    <a:pt x="652" y="170459"/>
                  </a:lnTo>
                  <a:lnTo>
                    <a:pt x="667" y="170255"/>
                  </a:lnTo>
                  <a:lnTo>
                    <a:pt x="681" y="170074"/>
                  </a:lnTo>
                  <a:lnTo>
                    <a:pt x="775" y="168488"/>
                  </a:lnTo>
                  <a:lnTo>
                    <a:pt x="871" y="166924"/>
                  </a:lnTo>
                  <a:lnTo>
                    <a:pt x="972" y="165360"/>
                  </a:lnTo>
                  <a:lnTo>
                    <a:pt x="1072" y="163797"/>
                  </a:lnTo>
                  <a:lnTo>
                    <a:pt x="1177" y="162233"/>
                  </a:lnTo>
                  <a:lnTo>
                    <a:pt x="1285" y="160692"/>
                  </a:lnTo>
                  <a:lnTo>
                    <a:pt x="1392" y="159151"/>
                  </a:lnTo>
                  <a:lnTo>
                    <a:pt x="1500" y="157610"/>
                  </a:lnTo>
                  <a:lnTo>
                    <a:pt x="1612" y="156092"/>
                  </a:lnTo>
                  <a:lnTo>
                    <a:pt x="1728" y="154551"/>
                  </a:lnTo>
                  <a:lnTo>
                    <a:pt x="1847" y="153033"/>
                  </a:lnTo>
                  <a:lnTo>
                    <a:pt x="1966" y="151537"/>
                  </a:lnTo>
                  <a:lnTo>
                    <a:pt x="2085" y="150019"/>
                  </a:lnTo>
                  <a:lnTo>
                    <a:pt x="2208" y="148523"/>
                  </a:lnTo>
                  <a:lnTo>
                    <a:pt x="2461" y="145532"/>
                  </a:lnTo>
                  <a:lnTo>
                    <a:pt x="2722" y="142586"/>
                  </a:lnTo>
                  <a:lnTo>
                    <a:pt x="2990" y="139640"/>
                  </a:lnTo>
                  <a:lnTo>
                    <a:pt x="3261" y="136739"/>
                  </a:lnTo>
                  <a:lnTo>
                    <a:pt x="3544" y="133861"/>
                  </a:lnTo>
                  <a:lnTo>
                    <a:pt x="3831" y="130983"/>
                  </a:lnTo>
                  <a:lnTo>
                    <a:pt x="4129" y="128150"/>
                  </a:lnTo>
                  <a:lnTo>
                    <a:pt x="4427" y="125340"/>
                  </a:lnTo>
                  <a:lnTo>
                    <a:pt x="4736" y="122576"/>
                  </a:lnTo>
                  <a:lnTo>
                    <a:pt x="4721" y="124592"/>
                  </a:lnTo>
                  <a:lnTo>
                    <a:pt x="4698" y="126791"/>
                  </a:lnTo>
                  <a:lnTo>
                    <a:pt x="4672" y="129147"/>
                  </a:lnTo>
                  <a:lnTo>
                    <a:pt x="4642" y="131640"/>
                  </a:lnTo>
                  <a:lnTo>
                    <a:pt x="4601" y="134246"/>
                  </a:lnTo>
                  <a:lnTo>
                    <a:pt x="4553" y="136943"/>
                  </a:lnTo>
                  <a:lnTo>
                    <a:pt x="4497" y="139708"/>
                  </a:lnTo>
                  <a:lnTo>
                    <a:pt x="4464" y="141090"/>
                  </a:lnTo>
                  <a:lnTo>
                    <a:pt x="4430" y="142495"/>
                  </a:lnTo>
                  <a:lnTo>
                    <a:pt x="4393" y="143900"/>
                  </a:lnTo>
                  <a:lnTo>
                    <a:pt x="4356" y="145305"/>
                  </a:lnTo>
                  <a:lnTo>
                    <a:pt x="4315" y="146710"/>
                  </a:lnTo>
                  <a:lnTo>
                    <a:pt x="4266" y="148115"/>
                  </a:lnTo>
                  <a:lnTo>
                    <a:pt x="4222" y="149520"/>
                  </a:lnTo>
                  <a:lnTo>
                    <a:pt x="4170" y="150880"/>
                  </a:lnTo>
                  <a:lnTo>
                    <a:pt x="4118" y="152262"/>
                  </a:lnTo>
                  <a:lnTo>
                    <a:pt x="4058" y="153599"/>
                  </a:lnTo>
                  <a:lnTo>
                    <a:pt x="3998" y="154936"/>
                  </a:lnTo>
                  <a:lnTo>
                    <a:pt x="3935" y="156250"/>
                  </a:lnTo>
                  <a:lnTo>
                    <a:pt x="3868" y="157519"/>
                  </a:lnTo>
                  <a:lnTo>
                    <a:pt x="3801" y="158789"/>
                  </a:lnTo>
                  <a:lnTo>
                    <a:pt x="3727" y="160012"/>
                  </a:lnTo>
                  <a:lnTo>
                    <a:pt x="3648" y="161191"/>
                  </a:lnTo>
                  <a:lnTo>
                    <a:pt x="3567" y="162346"/>
                  </a:lnTo>
                  <a:lnTo>
                    <a:pt x="3481" y="163457"/>
                  </a:lnTo>
                  <a:lnTo>
                    <a:pt x="3470" y="163661"/>
                  </a:lnTo>
                  <a:lnTo>
                    <a:pt x="3459" y="163865"/>
                  </a:lnTo>
                  <a:lnTo>
                    <a:pt x="3451" y="164069"/>
                  </a:lnTo>
                  <a:lnTo>
                    <a:pt x="3447" y="164273"/>
                  </a:lnTo>
                  <a:lnTo>
                    <a:pt x="3447" y="164477"/>
                  </a:lnTo>
                  <a:lnTo>
                    <a:pt x="3451" y="164680"/>
                  </a:lnTo>
                  <a:lnTo>
                    <a:pt x="3455" y="164884"/>
                  </a:lnTo>
                  <a:lnTo>
                    <a:pt x="3466" y="165088"/>
                  </a:lnTo>
                  <a:lnTo>
                    <a:pt x="3477" y="165270"/>
                  </a:lnTo>
                  <a:lnTo>
                    <a:pt x="3492" y="165451"/>
                  </a:lnTo>
                  <a:lnTo>
                    <a:pt x="3511" y="165632"/>
                  </a:lnTo>
                  <a:lnTo>
                    <a:pt x="3533" y="165791"/>
                  </a:lnTo>
                  <a:lnTo>
                    <a:pt x="3555" y="165950"/>
                  </a:lnTo>
                  <a:lnTo>
                    <a:pt x="3585" y="166085"/>
                  </a:lnTo>
                  <a:lnTo>
                    <a:pt x="3611" y="166199"/>
                  </a:lnTo>
                  <a:lnTo>
                    <a:pt x="3645" y="166312"/>
                  </a:lnTo>
                  <a:lnTo>
                    <a:pt x="3675" y="166403"/>
                  </a:lnTo>
                  <a:lnTo>
                    <a:pt x="3708" y="166471"/>
                  </a:lnTo>
                  <a:lnTo>
                    <a:pt x="3742" y="166493"/>
                  </a:lnTo>
                  <a:lnTo>
                    <a:pt x="3779" y="166516"/>
                  </a:lnTo>
                  <a:lnTo>
                    <a:pt x="3846" y="166516"/>
                  </a:lnTo>
                  <a:lnTo>
                    <a:pt x="3879" y="166471"/>
                  </a:lnTo>
                  <a:lnTo>
                    <a:pt x="3909" y="166403"/>
                  </a:lnTo>
                  <a:lnTo>
                    <a:pt x="3943" y="166335"/>
                  </a:lnTo>
                  <a:lnTo>
                    <a:pt x="3972" y="166244"/>
                  </a:lnTo>
                  <a:lnTo>
                    <a:pt x="4002" y="166131"/>
                  </a:lnTo>
                  <a:lnTo>
                    <a:pt x="4028" y="165995"/>
                  </a:lnTo>
                  <a:lnTo>
                    <a:pt x="4054" y="165859"/>
                  </a:lnTo>
                  <a:lnTo>
                    <a:pt x="4077" y="165700"/>
                  </a:lnTo>
                  <a:lnTo>
                    <a:pt x="4095" y="165519"/>
                  </a:lnTo>
                  <a:lnTo>
                    <a:pt x="4114" y="165315"/>
                  </a:lnTo>
                  <a:lnTo>
                    <a:pt x="4173" y="164567"/>
                  </a:lnTo>
                  <a:lnTo>
                    <a:pt x="4229" y="163797"/>
                  </a:lnTo>
                  <a:lnTo>
                    <a:pt x="4285" y="163004"/>
                  </a:lnTo>
                  <a:lnTo>
                    <a:pt x="4337" y="162188"/>
                  </a:lnTo>
                  <a:lnTo>
                    <a:pt x="4389" y="161372"/>
                  </a:lnTo>
                  <a:lnTo>
                    <a:pt x="4441" y="160533"/>
                  </a:lnTo>
                  <a:lnTo>
                    <a:pt x="4538" y="158834"/>
                  </a:lnTo>
                  <a:lnTo>
                    <a:pt x="4628" y="157089"/>
                  </a:lnTo>
                  <a:lnTo>
                    <a:pt x="4713" y="155299"/>
                  </a:lnTo>
                  <a:lnTo>
                    <a:pt x="4791" y="153486"/>
                  </a:lnTo>
                  <a:lnTo>
                    <a:pt x="4862" y="151650"/>
                  </a:lnTo>
                  <a:lnTo>
                    <a:pt x="4929" y="149769"/>
                  </a:lnTo>
                  <a:lnTo>
                    <a:pt x="4992" y="147911"/>
                  </a:lnTo>
                  <a:lnTo>
                    <a:pt x="5048" y="146030"/>
                  </a:lnTo>
                  <a:lnTo>
                    <a:pt x="5100" y="144149"/>
                  </a:lnTo>
                  <a:lnTo>
                    <a:pt x="5149" y="142268"/>
                  </a:lnTo>
                  <a:lnTo>
                    <a:pt x="5193" y="140410"/>
                  </a:lnTo>
                  <a:lnTo>
                    <a:pt x="5231" y="138552"/>
                  </a:lnTo>
                  <a:lnTo>
                    <a:pt x="5268" y="136739"/>
                  </a:lnTo>
                  <a:lnTo>
                    <a:pt x="5298" y="134949"/>
                  </a:lnTo>
                  <a:lnTo>
                    <a:pt x="5327" y="133204"/>
                  </a:lnTo>
                  <a:lnTo>
                    <a:pt x="5350" y="131504"/>
                  </a:lnTo>
                  <a:lnTo>
                    <a:pt x="5372" y="129850"/>
                  </a:lnTo>
                  <a:lnTo>
                    <a:pt x="5406" y="126723"/>
                  </a:lnTo>
                  <a:lnTo>
                    <a:pt x="5432" y="123867"/>
                  </a:lnTo>
                  <a:lnTo>
                    <a:pt x="5447" y="121352"/>
                  </a:lnTo>
                  <a:lnTo>
                    <a:pt x="5458" y="119199"/>
                  </a:lnTo>
                  <a:lnTo>
                    <a:pt x="5461" y="117499"/>
                  </a:lnTo>
                  <a:lnTo>
                    <a:pt x="5461" y="116276"/>
                  </a:lnTo>
                  <a:lnTo>
                    <a:pt x="5662" y="114621"/>
                  </a:lnTo>
                  <a:lnTo>
                    <a:pt x="5863" y="112967"/>
                  </a:lnTo>
                  <a:lnTo>
                    <a:pt x="6065" y="111336"/>
                  </a:lnTo>
                  <a:lnTo>
                    <a:pt x="6269" y="109704"/>
                  </a:lnTo>
                  <a:lnTo>
                    <a:pt x="6478" y="108095"/>
                  </a:lnTo>
                  <a:lnTo>
                    <a:pt x="6682" y="106486"/>
                  </a:lnTo>
                  <a:lnTo>
                    <a:pt x="6895" y="104877"/>
                  </a:lnTo>
                  <a:lnTo>
                    <a:pt x="7103" y="103313"/>
                  </a:lnTo>
                  <a:lnTo>
                    <a:pt x="7531" y="100163"/>
                  </a:lnTo>
                  <a:lnTo>
                    <a:pt x="7963" y="97082"/>
                  </a:lnTo>
                  <a:lnTo>
                    <a:pt x="8399" y="94022"/>
                  </a:lnTo>
                  <a:lnTo>
                    <a:pt x="8842" y="91008"/>
                  </a:lnTo>
                  <a:lnTo>
                    <a:pt x="9288" y="88040"/>
                  </a:lnTo>
                  <a:lnTo>
                    <a:pt x="9735" y="85116"/>
                  </a:lnTo>
                  <a:lnTo>
                    <a:pt x="10189" y="82238"/>
                  </a:lnTo>
                  <a:lnTo>
                    <a:pt x="10647" y="79406"/>
                  </a:lnTo>
                  <a:lnTo>
                    <a:pt x="11105" y="76618"/>
                  </a:lnTo>
                  <a:lnTo>
                    <a:pt x="11563" y="73876"/>
                  </a:lnTo>
                  <a:lnTo>
                    <a:pt x="12025" y="71180"/>
                  </a:lnTo>
                  <a:lnTo>
                    <a:pt x="12490" y="68528"/>
                  </a:lnTo>
                  <a:lnTo>
                    <a:pt x="12490" y="68528"/>
                  </a:lnTo>
                  <a:lnTo>
                    <a:pt x="12218" y="73355"/>
                  </a:lnTo>
                  <a:lnTo>
                    <a:pt x="12066" y="76006"/>
                  </a:lnTo>
                  <a:lnTo>
                    <a:pt x="11902" y="78816"/>
                  </a:lnTo>
                  <a:lnTo>
                    <a:pt x="11731" y="81717"/>
                  </a:lnTo>
                  <a:lnTo>
                    <a:pt x="11548" y="84686"/>
                  </a:lnTo>
                  <a:lnTo>
                    <a:pt x="11362" y="87700"/>
                  </a:lnTo>
                  <a:lnTo>
                    <a:pt x="11172" y="90714"/>
                  </a:lnTo>
                  <a:lnTo>
                    <a:pt x="10979" y="93682"/>
                  </a:lnTo>
                  <a:lnTo>
                    <a:pt x="10785" y="96606"/>
                  </a:lnTo>
                  <a:lnTo>
                    <a:pt x="10588" y="99416"/>
                  </a:lnTo>
                  <a:lnTo>
                    <a:pt x="10390" y="102112"/>
                  </a:lnTo>
                  <a:lnTo>
                    <a:pt x="10294" y="103404"/>
                  </a:lnTo>
                  <a:lnTo>
                    <a:pt x="10197" y="104650"/>
                  </a:lnTo>
                  <a:lnTo>
                    <a:pt x="10100" y="105851"/>
                  </a:lnTo>
                  <a:lnTo>
                    <a:pt x="10007" y="106985"/>
                  </a:lnTo>
                  <a:lnTo>
                    <a:pt x="9914" y="108072"/>
                  </a:lnTo>
                  <a:lnTo>
                    <a:pt x="9821" y="109092"/>
                  </a:lnTo>
                  <a:lnTo>
                    <a:pt x="9731" y="110067"/>
                  </a:lnTo>
                  <a:lnTo>
                    <a:pt x="9642" y="110950"/>
                  </a:lnTo>
                  <a:lnTo>
                    <a:pt x="9623" y="111154"/>
                  </a:lnTo>
                  <a:lnTo>
                    <a:pt x="9609" y="111336"/>
                  </a:lnTo>
                  <a:lnTo>
                    <a:pt x="9597" y="111540"/>
                  </a:lnTo>
                  <a:lnTo>
                    <a:pt x="9590" y="111743"/>
                  </a:lnTo>
                  <a:lnTo>
                    <a:pt x="9586" y="111947"/>
                  </a:lnTo>
                  <a:lnTo>
                    <a:pt x="9586" y="112151"/>
                  </a:lnTo>
                  <a:lnTo>
                    <a:pt x="9590" y="112378"/>
                  </a:lnTo>
                  <a:lnTo>
                    <a:pt x="9597" y="112559"/>
                  </a:lnTo>
                  <a:lnTo>
                    <a:pt x="9605" y="112763"/>
                  </a:lnTo>
                  <a:lnTo>
                    <a:pt x="9616" y="112967"/>
                  </a:lnTo>
                  <a:lnTo>
                    <a:pt x="9635" y="113148"/>
                  </a:lnTo>
                  <a:lnTo>
                    <a:pt x="9650" y="113307"/>
                  </a:lnTo>
                  <a:lnTo>
                    <a:pt x="9672" y="113488"/>
                  </a:lnTo>
                  <a:lnTo>
                    <a:pt x="9698" y="113624"/>
                  </a:lnTo>
                  <a:lnTo>
                    <a:pt x="9724" y="113783"/>
                  </a:lnTo>
                  <a:lnTo>
                    <a:pt x="9754" y="113896"/>
                  </a:lnTo>
                  <a:lnTo>
                    <a:pt x="9784" y="114010"/>
                  </a:lnTo>
                  <a:lnTo>
                    <a:pt x="9817" y="114078"/>
                  </a:lnTo>
                  <a:lnTo>
                    <a:pt x="9851" y="114146"/>
                  </a:lnTo>
                  <a:lnTo>
                    <a:pt x="9884" y="114191"/>
                  </a:lnTo>
                  <a:lnTo>
                    <a:pt x="9918" y="114214"/>
                  </a:lnTo>
                  <a:lnTo>
                    <a:pt x="9951" y="114214"/>
                  </a:lnTo>
                  <a:lnTo>
                    <a:pt x="9985" y="114191"/>
                  </a:lnTo>
                  <a:lnTo>
                    <a:pt x="10018" y="114168"/>
                  </a:lnTo>
                  <a:lnTo>
                    <a:pt x="10048" y="114100"/>
                  </a:lnTo>
                  <a:lnTo>
                    <a:pt x="10081" y="114032"/>
                  </a:lnTo>
                  <a:lnTo>
                    <a:pt x="10111" y="113942"/>
                  </a:lnTo>
                  <a:lnTo>
                    <a:pt x="10141" y="113828"/>
                  </a:lnTo>
                  <a:lnTo>
                    <a:pt x="10167" y="113715"/>
                  </a:lnTo>
                  <a:lnTo>
                    <a:pt x="10193" y="113556"/>
                  </a:lnTo>
                  <a:lnTo>
                    <a:pt x="10215" y="113398"/>
                  </a:lnTo>
                  <a:lnTo>
                    <a:pt x="10234" y="113216"/>
                  </a:lnTo>
                  <a:lnTo>
                    <a:pt x="10357" y="112015"/>
                  </a:lnTo>
                  <a:lnTo>
                    <a:pt x="10480" y="110678"/>
                  </a:lnTo>
                  <a:lnTo>
                    <a:pt x="10603" y="109251"/>
                  </a:lnTo>
                  <a:lnTo>
                    <a:pt x="10729" y="107732"/>
                  </a:lnTo>
                  <a:lnTo>
                    <a:pt x="10859" y="106123"/>
                  </a:lnTo>
                  <a:lnTo>
                    <a:pt x="10990" y="104446"/>
                  </a:lnTo>
                  <a:lnTo>
                    <a:pt x="11116" y="102702"/>
                  </a:lnTo>
                  <a:lnTo>
                    <a:pt x="11247" y="100889"/>
                  </a:lnTo>
                  <a:lnTo>
                    <a:pt x="11377" y="99030"/>
                  </a:lnTo>
                  <a:lnTo>
                    <a:pt x="11507" y="97150"/>
                  </a:lnTo>
                  <a:lnTo>
                    <a:pt x="11637" y="95223"/>
                  </a:lnTo>
                  <a:lnTo>
                    <a:pt x="11764" y="93274"/>
                  </a:lnTo>
                  <a:lnTo>
                    <a:pt x="12013" y="89331"/>
                  </a:lnTo>
                  <a:lnTo>
                    <a:pt x="12255" y="85411"/>
                  </a:lnTo>
                  <a:lnTo>
                    <a:pt x="12486" y="81558"/>
                  </a:lnTo>
                  <a:lnTo>
                    <a:pt x="12702" y="77865"/>
                  </a:lnTo>
                  <a:lnTo>
                    <a:pt x="12903" y="74397"/>
                  </a:lnTo>
                  <a:lnTo>
                    <a:pt x="13082" y="71202"/>
                  </a:lnTo>
                  <a:lnTo>
                    <a:pt x="13238" y="68347"/>
                  </a:lnTo>
                  <a:lnTo>
                    <a:pt x="13372" y="65945"/>
                  </a:lnTo>
                  <a:lnTo>
                    <a:pt x="13547" y="62659"/>
                  </a:lnTo>
                  <a:lnTo>
                    <a:pt x="13864" y="60937"/>
                  </a:lnTo>
                  <a:lnTo>
                    <a:pt x="14180" y="59260"/>
                  </a:lnTo>
                  <a:lnTo>
                    <a:pt x="14493" y="57583"/>
                  </a:lnTo>
                  <a:lnTo>
                    <a:pt x="14809" y="55951"/>
                  </a:lnTo>
                  <a:lnTo>
                    <a:pt x="15122" y="54319"/>
                  </a:lnTo>
                  <a:lnTo>
                    <a:pt x="15438" y="52733"/>
                  </a:lnTo>
                  <a:lnTo>
                    <a:pt x="16060" y="49606"/>
                  </a:lnTo>
                  <a:lnTo>
                    <a:pt x="16678" y="46569"/>
                  </a:lnTo>
                  <a:lnTo>
                    <a:pt x="17289" y="43623"/>
                  </a:lnTo>
                  <a:lnTo>
                    <a:pt x="17892" y="40791"/>
                  </a:lnTo>
                  <a:lnTo>
                    <a:pt x="18484" y="38049"/>
                  </a:lnTo>
                  <a:lnTo>
                    <a:pt x="19068" y="35397"/>
                  </a:lnTo>
                  <a:lnTo>
                    <a:pt x="19641" y="32859"/>
                  </a:lnTo>
                  <a:lnTo>
                    <a:pt x="20200" y="30412"/>
                  </a:lnTo>
                  <a:lnTo>
                    <a:pt x="20747" y="28055"/>
                  </a:lnTo>
                  <a:lnTo>
                    <a:pt x="21279" y="25811"/>
                  </a:lnTo>
                  <a:lnTo>
                    <a:pt x="21793" y="23681"/>
                  </a:lnTo>
                  <a:lnTo>
                    <a:pt x="22292" y="21642"/>
                  </a:lnTo>
                  <a:lnTo>
                    <a:pt x="22772" y="19715"/>
                  </a:lnTo>
                  <a:lnTo>
                    <a:pt x="23234" y="17880"/>
                  </a:lnTo>
                  <a:lnTo>
                    <a:pt x="23673" y="16158"/>
                  </a:lnTo>
                  <a:lnTo>
                    <a:pt x="24094" y="14549"/>
                  </a:lnTo>
                  <a:lnTo>
                    <a:pt x="24488" y="13053"/>
                  </a:lnTo>
                  <a:lnTo>
                    <a:pt x="24861" y="11671"/>
                  </a:lnTo>
                  <a:lnTo>
                    <a:pt x="25207" y="10402"/>
                  </a:lnTo>
                  <a:lnTo>
                    <a:pt x="25817" y="8181"/>
                  </a:lnTo>
                  <a:lnTo>
                    <a:pt x="26312" y="6436"/>
                  </a:lnTo>
                  <a:lnTo>
                    <a:pt x="26685" y="5144"/>
                  </a:lnTo>
                  <a:lnTo>
                    <a:pt x="26927" y="4351"/>
                  </a:lnTo>
                  <a:lnTo>
                    <a:pt x="27020" y="4034"/>
                  </a:lnTo>
                  <a:lnTo>
                    <a:pt x="27053" y="3920"/>
                  </a:lnTo>
                  <a:lnTo>
                    <a:pt x="27079" y="3785"/>
                  </a:lnTo>
                  <a:lnTo>
                    <a:pt x="27105" y="3649"/>
                  </a:lnTo>
                  <a:lnTo>
                    <a:pt x="27128" y="3490"/>
                  </a:lnTo>
                  <a:lnTo>
                    <a:pt x="27150" y="3331"/>
                  </a:lnTo>
                  <a:lnTo>
                    <a:pt x="27169" y="3150"/>
                  </a:lnTo>
                  <a:lnTo>
                    <a:pt x="27180" y="2969"/>
                  </a:lnTo>
                  <a:lnTo>
                    <a:pt x="27195" y="2787"/>
                  </a:lnTo>
                  <a:lnTo>
                    <a:pt x="27202" y="2583"/>
                  </a:lnTo>
                  <a:lnTo>
                    <a:pt x="27206" y="2380"/>
                  </a:lnTo>
                  <a:lnTo>
                    <a:pt x="27210" y="2176"/>
                  </a:lnTo>
                  <a:lnTo>
                    <a:pt x="27206" y="1972"/>
                  </a:lnTo>
                  <a:lnTo>
                    <a:pt x="27202" y="1768"/>
                  </a:lnTo>
                  <a:lnTo>
                    <a:pt x="27195" y="1541"/>
                  </a:lnTo>
                  <a:lnTo>
                    <a:pt x="27184" y="1360"/>
                  </a:lnTo>
                  <a:lnTo>
                    <a:pt x="27169" y="1156"/>
                  </a:lnTo>
                  <a:lnTo>
                    <a:pt x="27143" y="884"/>
                  </a:lnTo>
                  <a:lnTo>
                    <a:pt x="27109" y="657"/>
                  </a:lnTo>
                  <a:lnTo>
                    <a:pt x="27076" y="476"/>
                  </a:lnTo>
                  <a:lnTo>
                    <a:pt x="27035" y="317"/>
                  </a:lnTo>
                  <a:lnTo>
                    <a:pt x="26994" y="181"/>
                  </a:lnTo>
                  <a:lnTo>
                    <a:pt x="26949" y="91"/>
                  </a:lnTo>
                  <a:lnTo>
                    <a:pt x="26904" y="23"/>
                  </a:lnTo>
                  <a:lnTo>
                    <a:pt x="26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 rot="10800000" flipH="1">
              <a:off x="2995961" y="12676317"/>
              <a:ext cx="1556747" cy="1324540"/>
            </a:xfrm>
            <a:custGeom>
              <a:avLst/>
              <a:gdLst/>
              <a:ahLst/>
              <a:cxnLst/>
              <a:rect l="l" t="t" r="r" b="b"/>
              <a:pathLst>
                <a:path w="54762" h="219204" extrusionOk="0">
                  <a:moveTo>
                    <a:pt x="7464" y="0"/>
                  </a:moveTo>
                  <a:lnTo>
                    <a:pt x="7360" y="23"/>
                  </a:lnTo>
                  <a:lnTo>
                    <a:pt x="7260" y="68"/>
                  </a:lnTo>
                  <a:lnTo>
                    <a:pt x="7159" y="114"/>
                  </a:lnTo>
                  <a:lnTo>
                    <a:pt x="7055" y="182"/>
                  </a:lnTo>
                  <a:lnTo>
                    <a:pt x="6954" y="250"/>
                  </a:lnTo>
                  <a:lnTo>
                    <a:pt x="6858" y="363"/>
                  </a:lnTo>
                  <a:lnTo>
                    <a:pt x="6757" y="454"/>
                  </a:lnTo>
                  <a:lnTo>
                    <a:pt x="6660" y="590"/>
                  </a:lnTo>
                  <a:lnTo>
                    <a:pt x="6560" y="725"/>
                  </a:lnTo>
                  <a:lnTo>
                    <a:pt x="6463" y="861"/>
                  </a:lnTo>
                  <a:lnTo>
                    <a:pt x="6370" y="1020"/>
                  </a:lnTo>
                  <a:lnTo>
                    <a:pt x="6273" y="1201"/>
                  </a:lnTo>
                  <a:lnTo>
                    <a:pt x="6180" y="1383"/>
                  </a:lnTo>
                  <a:lnTo>
                    <a:pt x="6087" y="1587"/>
                  </a:lnTo>
                  <a:lnTo>
                    <a:pt x="5994" y="1791"/>
                  </a:lnTo>
                  <a:lnTo>
                    <a:pt x="5901" y="2017"/>
                  </a:lnTo>
                  <a:lnTo>
                    <a:pt x="5812" y="2266"/>
                  </a:lnTo>
                  <a:lnTo>
                    <a:pt x="5637" y="2765"/>
                  </a:lnTo>
                  <a:lnTo>
                    <a:pt x="5462" y="3332"/>
                  </a:lnTo>
                  <a:lnTo>
                    <a:pt x="5294" y="3943"/>
                  </a:lnTo>
                  <a:lnTo>
                    <a:pt x="5130" y="4578"/>
                  </a:lnTo>
                  <a:lnTo>
                    <a:pt x="4974" y="5280"/>
                  </a:lnTo>
                  <a:lnTo>
                    <a:pt x="4821" y="6006"/>
                  </a:lnTo>
                  <a:lnTo>
                    <a:pt x="4672" y="6776"/>
                  </a:lnTo>
                  <a:lnTo>
                    <a:pt x="4531" y="7592"/>
                  </a:lnTo>
                  <a:lnTo>
                    <a:pt x="4397" y="8430"/>
                  </a:lnTo>
                  <a:lnTo>
                    <a:pt x="4267" y="9337"/>
                  </a:lnTo>
                  <a:lnTo>
                    <a:pt x="4147" y="10243"/>
                  </a:lnTo>
                  <a:lnTo>
                    <a:pt x="4032" y="11195"/>
                  </a:lnTo>
                  <a:lnTo>
                    <a:pt x="3920" y="12192"/>
                  </a:lnTo>
                  <a:lnTo>
                    <a:pt x="3820" y="13212"/>
                  </a:lnTo>
                  <a:lnTo>
                    <a:pt x="3771" y="13733"/>
                  </a:lnTo>
                  <a:lnTo>
                    <a:pt x="3727" y="14277"/>
                  </a:lnTo>
                  <a:lnTo>
                    <a:pt x="3682" y="14798"/>
                  </a:lnTo>
                  <a:lnTo>
                    <a:pt x="3641" y="15342"/>
                  </a:lnTo>
                  <a:lnTo>
                    <a:pt x="3600" y="15909"/>
                  </a:lnTo>
                  <a:lnTo>
                    <a:pt x="3563" y="16452"/>
                  </a:lnTo>
                  <a:lnTo>
                    <a:pt x="3526" y="17019"/>
                  </a:lnTo>
                  <a:lnTo>
                    <a:pt x="3492" y="17586"/>
                  </a:lnTo>
                  <a:lnTo>
                    <a:pt x="3459" y="18175"/>
                  </a:lnTo>
                  <a:lnTo>
                    <a:pt x="3429" y="18764"/>
                  </a:lnTo>
                  <a:lnTo>
                    <a:pt x="3403" y="19353"/>
                  </a:lnTo>
                  <a:lnTo>
                    <a:pt x="3377" y="19942"/>
                  </a:lnTo>
                  <a:lnTo>
                    <a:pt x="3355" y="20532"/>
                  </a:lnTo>
                  <a:lnTo>
                    <a:pt x="3332" y="21143"/>
                  </a:lnTo>
                  <a:lnTo>
                    <a:pt x="3314" y="21755"/>
                  </a:lnTo>
                  <a:lnTo>
                    <a:pt x="3299" y="22367"/>
                  </a:lnTo>
                  <a:lnTo>
                    <a:pt x="3284" y="23002"/>
                  </a:lnTo>
                  <a:lnTo>
                    <a:pt x="3273" y="23613"/>
                  </a:lnTo>
                  <a:lnTo>
                    <a:pt x="0" y="219204"/>
                  </a:lnTo>
                  <a:lnTo>
                    <a:pt x="108" y="219181"/>
                  </a:lnTo>
                  <a:lnTo>
                    <a:pt x="54654" y="219181"/>
                  </a:lnTo>
                  <a:lnTo>
                    <a:pt x="54762" y="219204"/>
                  </a:lnTo>
                  <a:lnTo>
                    <a:pt x="54762" y="219204"/>
                  </a:lnTo>
                  <a:lnTo>
                    <a:pt x="51493" y="23613"/>
                  </a:lnTo>
                  <a:lnTo>
                    <a:pt x="51482" y="23002"/>
                  </a:lnTo>
                  <a:lnTo>
                    <a:pt x="51467" y="22367"/>
                  </a:lnTo>
                  <a:lnTo>
                    <a:pt x="51448" y="21755"/>
                  </a:lnTo>
                  <a:lnTo>
                    <a:pt x="51430" y="21143"/>
                  </a:lnTo>
                  <a:lnTo>
                    <a:pt x="51411" y="20532"/>
                  </a:lnTo>
                  <a:lnTo>
                    <a:pt x="51385" y="19942"/>
                  </a:lnTo>
                  <a:lnTo>
                    <a:pt x="51363" y="19353"/>
                  </a:lnTo>
                  <a:lnTo>
                    <a:pt x="51333" y="18764"/>
                  </a:lnTo>
                  <a:lnTo>
                    <a:pt x="51303" y="18175"/>
                  </a:lnTo>
                  <a:lnTo>
                    <a:pt x="51273" y="17586"/>
                  </a:lnTo>
                  <a:lnTo>
                    <a:pt x="51236" y="17019"/>
                  </a:lnTo>
                  <a:lnTo>
                    <a:pt x="51203" y="16452"/>
                  </a:lnTo>
                  <a:lnTo>
                    <a:pt x="51166" y="15909"/>
                  </a:lnTo>
                  <a:lnTo>
                    <a:pt x="51125" y="15342"/>
                  </a:lnTo>
                  <a:lnTo>
                    <a:pt x="51080" y="14798"/>
                  </a:lnTo>
                  <a:lnTo>
                    <a:pt x="51039" y="14277"/>
                  </a:lnTo>
                  <a:lnTo>
                    <a:pt x="50991" y="13733"/>
                  </a:lnTo>
                  <a:lnTo>
                    <a:pt x="50942" y="13212"/>
                  </a:lnTo>
                  <a:lnTo>
                    <a:pt x="50842" y="12192"/>
                  </a:lnTo>
                  <a:lnTo>
                    <a:pt x="50734" y="11195"/>
                  </a:lnTo>
                  <a:lnTo>
                    <a:pt x="50618" y="10243"/>
                  </a:lnTo>
                  <a:lnTo>
                    <a:pt x="50495" y="9337"/>
                  </a:lnTo>
                  <a:lnTo>
                    <a:pt x="50365" y="8430"/>
                  </a:lnTo>
                  <a:lnTo>
                    <a:pt x="50231" y="7592"/>
                  </a:lnTo>
                  <a:lnTo>
                    <a:pt x="50090" y="6776"/>
                  </a:lnTo>
                  <a:lnTo>
                    <a:pt x="49944" y="6006"/>
                  </a:lnTo>
                  <a:lnTo>
                    <a:pt x="49792" y="5280"/>
                  </a:lnTo>
                  <a:lnTo>
                    <a:pt x="49632" y="4578"/>
                  </a:lnTo>
                  <a:lnTo>
                    <a:pt x="49468" y="3943"/>
                  </a:lnTo>
                  <a:lnTo>
                    <a:pt x="49300" y="3332"/>
                  </a:lnTo>
                  <a:lnTo>
                    <a:pt x="49129" y="2765"/>
                  </a:lnTo>
                  <a:lnTo>
                    <a:pt x="48950" y="2266"/>
                  </a:lnTo>
                  <a:lnTo>
                    <a:pt x="48861" y="2017"/>
                  </a:lnTo>
                  <a:lnTo>
                    <a:pt x="48772" y="1791"/>
                  </a:lnTo>
                  <a:lnTo>
                    <a:pt x="48679" y="1587"/>
                  </a:lnTo>
                  <a:lnTo>
                    <a:pt x="48586" y="1383"/>
                  </a:lnTo>
                  <a:lnTo>
                    <a:pt x="48493" y="1201"/>
                  </a:lnTo>
                  <a:lnTo>
                    <a:pt x="48396" y="1020"/>
                  </a:lnTo>
                  <a:lnTo>
                    <a:pt x="48299" y="861"/>
                  </a:lnTo>
                  <a:lnTo>
                    <a:pt x="48202" y="725"/>
                  </a:lnTo>
                  <a:lnTo>
                    <a:pt x="48105" y="590"/>
                  </a:lnTo>
                  <a:lnTo>
                    <a:pt x="48009" y="454"/>
                  </a:lnTo>
                  <a:lnTo>
                    <a:pt x="47908" y="363"/>
                  </a:lnTo>
                  <a:lnTo>
                    <a:pt x="47808" y="250"/>
                  </a:lnTo>
                  <a:lnTo>
                    <a:pt x="47707" y="182"/>
                  </a:lnTo>
                  <a:lnTo>
                    <a:pt x="47607" y="114"/>
                  </a:lnTo>
                  <a:lnTo>
                    <a:pt x="47506" y="68"/>
                  </a:lnTo>
                  <a:lnTo>
                    <a:pt x="47402" y="23"/>
                  </a:lnTo>
                  <a:lnTo>
                    <a:pt x="47301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 rot="10800000" flipH="1">
              <a:off x="2897439" y="12413458"/>
              <a:ext cx="1753806" cy="262915"/>
            </a:xfrm>
            <a:custGeom>
              <a:avLst/>
              <a:gdLst/>
              <a:ahLst/>
              <a:cxnLst/>
              <a:rect l="l" t="t" r="r" b="b"/>
              <a:pathLst>
                <a:path w="61694" h="43511" extrusionOk="0">
                  <a:moveTo>
                    <a:pt x="3485" y="1"/>
                  </a:moveTo>
                  <a:lnTo>
                    <a:pt x="3392" y="23"/>
                  </a:lnTo>
                  <a:lnTo>
                    <a:pt x="3303" y="68"/>
                  </a:lnTo>
                  <a:lnTo>
                    <a:pt x="3213" y="114"/>
                  </a:lnTo>
                  <a:lnTo>
                    <a:pt x="3120" y="182"/>
                  </a:lnTo>
                  <a:lnTo>
                    <a:pt x="3035" y="250"/>
                  </a:lnTo>
                  <a:lnTo>
                    <a:pt x="2945" y="340"/>
                  </a:lnTo>
                  <a:lnTo>
                    <a:pt x="2856" y="454"/>
                  </a:lnTo>
                  <a:lnTo>
                    <a:pt x="2685" y="680"/>
                  </a:lnTo>
                  <a:lnTo>
                    <a:pt x="2517" y="975"/>
                  </a:lnTo>
                  <a:lnTo>
                    <a:pt x="2350" y="1338"/>
                  </a:lnTo>
                  <a:lnTo>
                    <a:pt x="2189" y="1723"/>
                  </a:lnTo>
                  <a:lnTo>
                    <a:pt x="2029" y="2153"/>
                  </a:lnTo>
                  <a:lnTo>
                    <a:pt x="1877" y="2629"/>
                  </a:lnTo>
                  <a:lnTo>
                    <a:pt x="1724" y="3173"/>
                  </a:lnTo>
                  <a:lnTo>
                    <a:pt x="1579" y="3740"/>
                  </a:lnTo>
                  <a:lnTo>
                    <a:pt x="1441" y="4329"/>
                  </a:lnTo>
                  <a:lnTo>
                    <a:pt x="1303" y="4986"/>
                  </a:lnTo>
                  <a:lnTo>
                    <a:pt x="1177" y="5666"/>
                  </a:lnTo>
                  <a:lnTo>
                    <a:pt x="1050" y="6391"/>
                  </a:lnTo>
                  <a:lnTo>
                    <a:pt x="931" y="7139"/>
                  </a:lnTo>
                  <a:lnTo>
                    <a:pt x="819" y="7932"/>
                  </a:lnTo>
                  <a:lnTo>
                    <a:pt x="715" y="8770"/>
                  </a:lnTo>
                  <a:lnTo>
                    <a:pt x="615" y="9609"/>
                  </a:lnTo>
                  <a:lnTo>
                    <a:pt x="522" y="10493"/>
                  </a:lnTo>
                  <a:lnTo>
                    <a:pt x="432" y="11399"/>
                  </a:lnTo>
                  <a:lnTo>
                    <a:pt x="354" y="12351"/>
                  </a:lnTo>
                  <a:lnTo>
                    <a:pt x="283" y="13303"/>
                  </a:lnTo>
                  <a:lnTo>
                    <a:pt x="220" y="14300"/>
                  </a:lnTo>
                  <a:lnTo>
                    <a:pt x="164" y="15297"/>
                  </a:lnTo>
                  <a:lnTo>
                    <a:pt x="116" y="16339"/>
                  </a:lnTo>
                  <a:lnTo>
                    <a:pt x="75" y="17382"/>
                  </a:lnTo>
                  <a:lnTo>
                    <a:pt x="56" y="17926"/>
                  </a:lnTo>
                  <a:lnTo>
                    <a:pt x="41" y="18447"/>
                  </a:lnTo>
                  <a:lnTo>
                    <a:pt x="30" y="18991"/>
                  </a:lnTo>
                  <a:lnTo>
                    <a:pt x="19" y="19535"/>
                  </a:lnTo>
                  <a:lnTo>
                    <a:pt x="12" y="20101"/>
                  </a:lnTo>
                  <a:lnTo>
                    <a:pt x="4" y="20645"/>
                  </a:lnTo>
                  <a:lnTo>
                    <a:pt x="0" y="21189"/>
                  </a:lnTo>
                  <a:lnTo>
                    <a:pt x="0" y="21755"/>
                  </a:lnTo>
                  <a:lnTo>
                    <a:pt x="0" y="22322"/>
                  </a:lnTo>
                  <a:lnTo>
                    <a:pt x="4" y="22866"/>
                  </a:lnTo>
                  <a:lnTo>
                    <a:pt x="12" y="23432"/>
                  </a:lnTo>
                  <a:lnTo>
                    <a:pt x="19" y="23976"/>
                  </a:lnTo>
                  <a:lnTo>
                    <a:pt x="30" y="24520"/>
                  </a:lnTo>
                  <a:lnTo>
                    <a:pt x="41" y="25064"/>
                  </a:lnTo>
                  <a:lnTo>
                    <a:pt x="56" y="25608"/>
                  </a:lnTo>
                  <a:lnTo>
                    <a:pt x="75" y="26129"/>
                  </a:lnTo>
                  <a:lnTo>
                    <a:pt x="116" y="27172"/>
                  </a:lnTo>
                  <a:lnTo>
                    <a:pt x="164" y="28214"/>
                  </a:lnTo>
                  <a:lnTo>
                    <a:pt x="220" y="29211"/>
                  </a:lnTo>
                  <a:lnTo>
                    <a:pt x="283" y="30208"/>
                  </a:lnTo>
                  <a:lnTo>
                    <a:pt x="354" y="31160"/>
                  </a:lnTo>
                  <a:lnTo>
                    <a:pt x="432" y="32112"/>
                  </a:lnTo>
                  <a:lnTo>
                    <a:pt x="522" y="33018"/>
                  </a:lnTo>
                  <a:lnTo>
                    <a:pt x="615" y="33902"/>
                  </a:lnTo>
                  <a:lnTo>
                    <a:pt x="715" y="34763"/>
                  </a:lnTo>
                  <a:lnTo>
                    <a:pt x="819" y="35579"/>
                  </a:lnTo>
                  <a:lnTo>
                    <a:pt x="931" y="36372"/>
                  </a:lnTo>
                  <a:lnTo>
                    <a:pt x="1050" y="37120"/>
                  </a:lnTo>
                  <a:lnTo>
                    <a:pt x="1177" y="37845"/>
                  </a:lnTo>
                  <a:lnTo>
                    <a:pt x="1303" y="38525"/>
                  </a:lnTo>
                  <a:lnTo>
                    <a:pt x="1441" y="39182"/>
                  </a:lnTo>
                  <a:lnTo>
                    <a:pt x="1579" y="39794"/>
                  </a:lnTo>
                  <a:lnTo>
                    <a:pt x="1724" y="40360"/>
                  </a:lnTo>
                  <a:lnTo>
                    <a:pt x="1877" y="40882"/>
                  </a:lnTo>
                  <a:lnTo>
                    <a:pt x="2029" y="41358"/>
                  </a:lnTo>
                  <a:lnTo>
                    <a:pt x="2189" y="41811"/>
                  </a:lnTo>
                  <a:lnTo>
                    <a:pt x="2350" y="42196"/>
                  </a:lnTo>
                  <a:lnTo>
                    <a:pt x="2517" y="42536"/>
                  </a:lnTo>
                  <a:lnTo>
                    <a:pt x="2685" y="42831"/>
                  </a:lnTo>
                  <a:lnTo>
                    <a:pt x="2856" y="43080"/>
                  </a:lnTo>
                  <a:lnTo>
                    <a:pt x="2945" y="43170"/>
                  </a:lnTo>
                  <a:lnTo>
                    <a:pt x="3035" y="43261"/>
                  </a:lnTo>
                  <a:lnTo>
                    <a:pt x="3120" y="43352"/>
                  </a:lnTo>
                  <a:lnTo>
                    <a:pt x="3213" y="43397"/>
                  </a:lnTo>
                  <a:lnTo>
                    <a:pt x="3303" y="43465"/>
                  </a:lnTo>
                  <a:lnTo>
                    <a:pt x="3392" y="43488"/>
                  </a:lnTo>
                  <a:lnTo>
                    <a:pt x="3485" y="43510"/>
                  </a:lnTo>
                  <a:lnTo>
                    <a:pt x="58213" y="43510"/>
                  </a:lnTo>
                  <a:lnTo>
                    <a:pt x="58302" y="43488"/>
                  </a:lnTo>
                  <a:lnTo>
                    <a:pt x="58395" y="43465"/>
                  </a:lnTo>
                  <a:lnTo>
                    <a:pt x="58485" y="43397"/>
                  </a:lnTo>
                  <a:lnTo>
                    <a:pt x="58574" y="43352"/>
                  </a:lnTo>
                  <a:lnTo>
                    <a:pt x="58663" y="43261"/>
                  </a:lnTo>
                  <a:lnTo>
                    <a:pt x="58753" y="43170"/>
                  </a:lnTo>
                  <a:lnTo>
                    <a:pt x="58838" y="43080"/>
                  </a:lnTo>
                  <a:lnTo>
                    <a:pt x="59009" y="42831"/>
                  </a:lnTo>
                  <a:lnTo>
                    <a:pt x="59181" y="42536"/>
                  </a:lnTo>
                  <a:lnTo>
                    <a:pt x="59348" y="42196"/>
                  </a:lnTo>
                  <a:lnTo>
                    <a:pt x="59508" y="41811"/>
                  </a:lnTo>
                  <a:lnTo>
                    <a:pt x="59668" y="41358"/>
                  </a:lnTo>
                  <a:lnTo>
                    <a:pt x="59821" y="40882"/>
                  </a:lnTo>
                  <a:lnTo>
                    <a:pt x="59970" y="40360"/>
                  </a:lnTo>
                  <a:lnTo>
                    <a:pt x="60115" y="39794"/>
                  </a:lnTo>
                  <a:lnTo>
                    <a:pt x="60257" y="39182"/>
                  </a:lnTo>
                  <a:lnTo>
                    <a:pt x="60391" y="38525"/>
                  </a:lnTo>
                  <a:lnTo>
                    <a:pt x="60521" y="37845"/>
                  </a:lnTo>
                  <a:lnTo>
                    <a:pt x="60644" y="37120"/>
                  </a:lnTo>
                  <a:lnTo>
                    <a:pt x="60763" y="36372"/>
                  </a:lnTo>
                  <a:lnTo>
                    <a:pt x="60875" y="35579"/>
                  </a:lnTo>
                  <a:lnTo>
                    <a:pt x="60982" y="34763"/>
                  </a:lnTo>
                  <a:lnTo>
                    <a:pt x="61083" y="33902"/>
                  </a:lnTo>
                  <a:lnTo>
                    <a:pt x="61176" y="33018"/>
                  </a:lnTo>
                  <a:lnTo>
                    <a:pt x="61262" y="32112"/>
                  </a:lnTo>
                  <a:lnTo>
                    <a:pt x="61340" y="31160"/>
                  </a:lnTo>
                  <a:lnTo>
                    <a:pt x="61414" y="30208"/>
                  </a:lnTo>
                  <a:lnTo>
                    <a:pt x="61478" y="29211"/>
                  </a:lnTo>
                  <a:lnTo>
                    <a:pt x="61533" y="28214"/>
                  </a:lnTo>
                  <a:lnTo>
                    <a:pt x="61582" y="27172"/>
                  </a:lnTo>
                  <a:lnTo>
                    <a:pt x="61623" y="26129"/>
                  </a:lnTo>
                  <a:lnTo>
                    <a:pt x="61638" y="25608"/>
                  </a:lnTo>
                  <a:lnTo>
                    <a:pt x="61653" y="25064"/>
                  </a:lnTo>
                  <a:lnTo>
                    <a:pt x="61667" y="24520"/>
                  </a:lnTo>
                  <a:lnTo>
                    <a:pt x="61675" y="23976"/>
                  </a:lnTo>
                  <a:lnTo>
                    <a:pt x="61686" y="23432"/>
                  </a:lnTo>
                  <a:lnTo>
                    <a:pt x="61690" y="22866"/>
                  </a:lnTo>
                  <a:lnTo>
                    <a:pt x="61694" y="22322"/>
                  </a:lnTo>
                  <a:lnTo>
                    <a:pt x="61694" y="21755"/>
                  </a:lnTo>
                  <a:lnTo>
                    <a:pt x="61694" y="21189"/>
                  </a:lnTo>
                  <a:lnTo>
                    <a:pt x="61690" y="20645"/>
                  </a:lnTo>
                  <a:lnTo>
                    <a:pt x="61686" y="20101"/>
                  </a:lnTo>
                  <a:lnTo>
                    <a:pt x="61675" y="19535"/>
                  </a:lnTo>
                  <a:lnTo>
                    <a:pt x="61667" y="18991"/>
                  </a:lnTo>
                  <a:lnTo>
                    <a:pt x="61653" y="18447"/>
                  </a:lnTo>
                  <a:lnTo>
                    <a:pt x="61638" y="17926"/>
                  </a:lnTo>
                  <a:lnTo>
                    <a:pt x="61623" y="17382"/>
                  </a:lnTo>
                  <a:lnTo>
                    <a:pt x="61582" y="16339"/>
                  </a:lnTo>
                  <a:lnTo>
                    <a:pt x="61533" y="15297"/>
                  </a:lnTo>
                  <a:lnTo>
                    <a:pt x="61478" y="14300"/>
                  </a:lnTo>
                  <a:lnTo>
                    <a:pt x="61414" y="13303"/>
                  </a:lnTo>
                  <a:lnTo>
                    <a:pt x="61340" y="12351"/>
                  </a:lnTo>
                  <a:lnTo>
                    <a:pt x="61262" y="11399"/>
                  </a:lnTo>
                  <a:lnTo>
                    <a:pt x="61176" y="10493"/>
                  </a:lnTo>
                  <a:lnTo>
                    <a:pt x="61083" y="9609"/>
                  </a:lnTo>
                  <a:lnTo>
                    <a:pt x="60982" y="8770"/>
                  </a:lnTo>
                  <a:lnTo>
                    <a:pt x="60875" y="7932"/>
                  </a:lnTo>
                  <a:lnTo>
                    <a:pt x="60763" y="7139"/>
                  </a:lnTo>
                  <a:lnTo>
                    <a:pt x="60644" y="6391"/>
                  </a:lnTo>
                  <a:lnTo>
                    <a:pt x="60521" y="5666"/>
                  </a:lnTo>
                  <a:lnTo>
                    <a:pt x="60391" y="4986"/>
                  </a:lnTo>
                  <a:lnTo>
                    <a:pt x="60257" y="4329"/>
                  </a:lnTo>
                  <a:lnTo>
                    <a:pt x="60115" y="3740"/>
                  </a:lnTo>
                  <a:lnTo>
                    <a:pt x="59970" y="3173"/>
                  </a:lnTo>
                  <a:lnTo>
                    <a:pt x="59821" y="2629"/>
                  </a:lnTo>
                  <a:lnTo>
                    <a:pt x="59668" y="2153"/>
                  </a:lnTo>
                  <a:lnTo>
                    <a:pt x="59508" y="1723"/>
                  </a:lnTo>
                  <a:lnTo>
                    <a:pt x="59348" y="1338"/>
                  </a:lnTo>
                  <a:lnTo>
                    <a:pt x="59181" y="975"/>
                  </a:lnTo>
                  <a:lnTo>
                    <a:pt x="59009" y="680"/>
                  </a:lnTo>
                  <a:lnTo>
                    <a:pt x="58838" y="454"/>
                  </a:lnTo>
                  <a:lnTo>
                    <a:pt x="58753" y="340"/>
                  </a:lnTo>
                  <a:lnTo>
                    <a:pt x="58663" y="250"/>
                  </a:lnTo>
                  <a:lnTo>
                    <a:pt x="58574" y="182"/>
                  </a:lnTo>
                  <a:lnTo>
                    <a:pt x="58485" y="114"/>
                  </a:lnTo>
                  <a:lnTo>
                    <a:pt x="58395" y="68"/>
                  </a:lnTo>
                  <a:lnTo>
                    <a:pt x="58302" y="23"/>
                  </a:lnTo>
                  <a:lnTo>
                    <a:pt x="58213" y="1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31"/>
          <p:cNvGrpSpPr/>
          <p:nvPr/>
        </p:nvGrpSpPr>
        <p:grpSpPr>
          <a:xfrm>
            <a:off x="5185778" y="1292133"/>
            <a:ext cx="1172953" cy="2711173"/>
            <a:chOff x="2636800" y="-8974125"/>
            <a:chExt cx="2346375" cy="9212275"/>
          </a:xfrm>
        </p:grpSpPr>
        <p:sp>
          <p:nvSpPr>
            <p:cNvPr id="317" name="Google Shape;317;p31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E073D787-ADB5-1262-9889-CFE1B41A8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93" y="4226040"/>
            <a:ext cx="1103991" cy="8415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In-Degree nodes percentage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59879A5-EB4D-D8A6-F231-42D9550BF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04" y="745805"/>
            <a:ext cx="4869186" cy="365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722159C4-3073-875E-A95C-BF77A31290B8}"/>
              </a:ext>
            </a:extLst>
          </p:cNvPr>
          <p:cNvSpPr/>
          <p:nvPr/>
        </p:nvSpPr>
        <p:spPr>
          <a:xfrm>
            <a:off x="887266" y="3073256"/>
            <a:ext cx="681340" cy="54717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7FD654E0-ED97-2665-650B-C710FC476278}"/>
              </a:ext>
            </a:extLst>
          </p:cNvPr>
          <p:cNvCxnSpPr>
            <a:stCxn id="6" idx="7"/>
          </p:cNvCxnSpPr>
          <p:nvPr/>
        </p:nvCxnSpPr>
        <p:spPr>
          <a:xfrm flipV="1">
            <a:off x="1468826" y="1100254"/>
            <a:ext cx="4582569" cy="2053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927D5D-B74D-1207-D2CB-687DC3B75DFF}"/>
              </a:ext>
            </a:extLst>
          </p:cNvPr>
          <p:cNvSpPr txBox="1"/>
          <p:nvPr/>
        </p:nvSpPr>
        <p:spPr>
          <a:xfrm>
            <a:off x="6051395" y="927149"/>
            <a:ext cx="28770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23%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exactly</a:t>
            </a:r>
            <a:r>
              <a:rPr lang="it-IT" dirty="0">
                <a:latin typeface="Carme" panose="020B0604020202020204" charset="0"/>
              </a:rPr>
              <a:t> one incoming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rme" panose="020B0604020202020204" charset="0"/>
              </a:rPr>
              <a:t>Percentage of nodes with one incoming edge from out degree hubs</a:t>
            </a:r>
            <a:r>
              <a:rPr lang="it-IT" dirty="0">
                <a:latin typeface="Carme" panose="020B0604020202020204" charset="0"/>
              </a:rPr>
              <a:t> = 78.2%</a:t>
            </a:r>
          </a:p>
        </p:txBody>
      </p:sp>
    </p:spTree>
    <p:extLst>
      <p:ext uri="{BB962C8B-B14F-4D97-AF65-F5344CB8AC3E}">
        <p14:creationId xmlns:p14="http://schemas.microsoft.com/office/powerpoint/2010/main" val="253192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In-Degree Distribution on network</a:t>
            </a:r>
            <a:endParaRPr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8BFD6EA-441D-28D2-246B-0CB55F1D9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93" y="891594"/>
            <a:ext cx="3809994" cy="2358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9C357AA6-BC00-544B-6065-9A026ED3B5FF}"/>
              </a:ext>
            </a:extLst>
          </p:cNvPr>
          <p:cNvGrpSpPr/>
          <p:nvPr/>
        </p:nvGrpSpPr>
        <p:grpSpPr>
          <a:xfrm>
            <a:off x="4188164" y="721384"/>
            <a:ext cx="4903797" cy="2794968"/>
            <a:chOff x="4131189" y="572700"/>
            <a:chExt cx="4903797" cy="2794968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70A8776E-3A6E-3353-9E3B-82012B5EE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6757" y="609632"/>
              <a:ext cx="3758434" cy="2492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0D1503C3-4941-6195-302A-9A53B64150C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31189" y="572700"/>
              <a:ext cx="4903797" cy="2794968"/>
              <a:chOff x="4015" y="1370"/>
              <a:chExt cx="3297" cy="1908"/>
            </a:xfrm>
          </p:grpSpPr>
          <p:sp>
            <p:nvSpPr>
              <p:cNvPr id="5" name="AutoShape 3">
                <a:extLst>
                  <a:ext uri="{FF2B5EF4-FFF2-40B4-BE49-F238E27FC236}">
                    <a16:creationId xmlns:a16="http://schemas.microsoft.com/office/drawing/2014/main" id="{C3C696BF-A2F9-C824-F878-BACF0BF53B5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D377842-BF84-4C5F-C268-6EB0E7575D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97CD9A04-E95E-C5CC-CF7C-71F1C0A657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543CD89-AA1A-CFA4-7744-056D44BC37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D4730C45-4A91-5124-F373-2C72A5EE0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00C2DAD7-0793-13B2-0548-53EEC34BF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654F64-12E9-10F7-9131-BF5B4358E873}"/>
              </a:ext>
            </a:extLst>
          </p:cNvPr>
          <p:cNvSpPr txBox="1"/>
          <p:nvPr/>
        </p:nvSpPr>
        <p:spPr>
          <a:xfrm>
            <a:off x="0" y="4150817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fhostingesps6bly: </a:t>
            </a:r>
            <a:r>
              <a:rPr lang="en-US" sz="1200" dirty="0">
                <a:latin typeface="Carme" panose="020B0604020202020204" charset="0"/>
              </a:rPr>
              <a:t>Formerly the largest Tor-specific web host, until the arrest of its owner in August 2013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blockchainbdgpzk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A </a:t>
            </a:r>
            <a:r>
              <a:rPr lang="it-IT" dirty="0" err="1">
                <a:latin typeface="Carme" panose="020B0604020202020204" charset="0"/>
              </a:rPr>
              <a:t>popular</a:t>
            </a:r>
            <a:r>
              <a:rPr lang="it-IT" dirty="0">
                <a:latin typeface="Carme" panose="020B0604020202020204" charset="0"/>
              </a:rPr>
              <a:t> bitcoin blockchain </a:t>
            </a:r>
            <a:r>
              <a:rPr lang="it-IT" dirty="0" err="1">
                <a:latin typeface="Carme" panose="020B0604020202020204" charset="0"/>
              </a:rPr>
              <a:t>explorer</a:t>
            </a:r>
            <a:r>
              <a:rPr lang="it-IT" dirty="0">
                <a:latin typeface="Carme" panose="020B0604020202020204" charset="0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490592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In-Strength Distribution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1F0CD54-E69E-BC8E-ABAF-B120E15E4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9" y="1171571"/>
            <a:ext cx="3733808" cy="2800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020BE00-79A7-FB8A-C9D0-D81AD958B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454" y="870582"/>
            <a:ext cx="4536447" cy="3402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05DFF211-03CB-C602-880B-AA4F1AB90C41}"/>
              </a:ext>
            </a:extLst>
          </p:cNvPr>
          <p:cNvSpPr/>
          <p:nvPr/>
        </p:nvSpPr>
        <p:spPr>
          <a:xfrm>
            <a:off x="552357" y="3181903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0183F8D-A743-FE4A-299A-183817F96387}"/>
              </a:ext>
            </a:extLst>
          </p:cNvPr>
          <p:cNvCxnSpPr>
            <a:stCxn id="11" idx="7"/>
          </p:cNvCxnSpPr>
          <p:nvPr/>
        </p:nvCxnSpPr>
        <p:spPr>
          <a:xfrm>
            <a:off x="1117101" y="3270088"/>
            <a:ext cx="3851139" cy="9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40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In-Strength nodes percentage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7DFFAE2-F597-CD88-5726-55DD2A66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45" y="884174"/>
            <a:ext cx="4777746" cy="3583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1605E7C6-1743-D004-E890-937113DB851E}"/>
              </a:ext>
            </a:extLst>
          </p:cNvPr>
          <p:cNvSpPr/>
          <p:nvPr/>
        </p:nvSpPr>
        <p:spPr>
          <a:xfrm>
            <a:off x="738396" y="3538077"/>
            <a:ext cx="661639" cy="60216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6A4797A8-F9DE-2F6E-5F2A-5D6CF1990ACC}"/>
              </a:ext>
            </a:extLst>
          </p:cNvPr>
          <p:cNvCxnSpPr>
            <a:stCxn id="5" idx="7"/>
          </p:cNvCxnSpPr>
          <p:nvPr/>
        </p:nvCxnSpPr>
        <p:spPr>
          <a:xfrm flipV="1">
            <a:off x="1303140" y="1196898"/>
            <a:ext cx="4517797" cy="2429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9AE6EF-4A9D-3E42-F6A9-8F4DFDA9365E}"/>
              </a:ext>
            </a:extLst>
          </p:cNvPr>
          <p:cNvSpPr txBox="1"/>
          <p:nvPr/>
        </p:nvSpPr>
        <p:spPr>
          <a:xfrm>
            <a:off x="5820937" y="1031227"/>
            <a:ext cx="28770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10%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exactly</a:t>
            </a:r>
            <a:r>
              <a:rPr lang="it-IT" dirty="0">
                <a:latin typeface="Carme" panose="020B0604020202020204" charset="0"/>
              </a:rPr>
              <a:t> in-</a:t>
            </a:r>
            <a:r>
              <a:rPr lang="it-IT" dirty="0" err="1">
                <a:latin typeface="Carme" panose="020B0604020202020204" charset="0"/>
              </a:rPr>
              <a:t>strength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equals</a:t>
            </a:r>
            <a:r>
              <a:rPr lang="it-IT" dirty="0">
                <a:latin typeface="Carme" panose="020B0604020202020204" charset="0"/>
              </a:rPr>
              <a:t> to 1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576EE10-D0EC-878B-FEF7-06409B2ED6F5}"/>
              </a:ext>
            </a:extLst>
          </p:cNvPr>
          <p:cNvSpPr txBox="1"/>
          <p:nvPr/>
        </p:nvSpPr>
        <p:spPr>
          <a:xfrm>
            <a:off x="5820937" y="2243339"/>
            <a:ext cx="287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42%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having</a:t>
            </a:r>
            <a:r>
              <a:rPr lang="it-IT" dirty="0">
                <a:latin typeface="Carme" panose="020B0604020202020204" charset="0"/>
              </a:rPr>
              <a:t> in-degree </a:t>
            </a:r>
            <a:r>
              <a:rPr lang="it-IT" dirty="0" err="1">
                <a:latin typeface="Carme" panose="020B0604020202020204" charset="0"/>
              </a:rPr>
              <a:t>equal</a:t>
            </a:r>
            <a:r>
              <a:rPr lang="it-IT" dirty="0">
                <a:latin typeface="Carme" panose="020B0604020202020204" charset="0"/>
              </a:rPr>
              <a:t> to 1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851D680-D59B-AE43-6FD4-D38CF27EE3D1}"/>
              </a:ext>
            </a:extLst>
          </p:cNvPr>
          <p:cNvCxnSpPr/>
          <p:nvPr/>
        </p:nvCxnSpPr>
        <p:spPr>
          <a:xfrm>
            <a:off x="5077522" y="1620644"/>
            <a:ext cx="743415" cy="728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15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In-Strength Distribution on network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CB9A4C-BD25-4F42-04F0-DFBCFFA31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1" y="819163"/>
            <a:ext cx="4669806" cy="2882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538D20FA-DD71-EED0-3D39-4B581F117252}"/>
              </a:ext>
            </a:extLst>
          </p:cNvPr>
          <p:cNvGrpSpPr/>
          <p:nvPr/>
        </p:nvGrpSpPr>
        <p:grpSpPr>
          <a:xfrm>
            <a:off x="4863999" y="754380"/>
            <a:ext cx="4199561" cy="2659380"/>
            <a:chOff x="4830139" y="1130677"/>
            <a:chExt cx="5056752" cy="288214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3EAC8067-7169-0D53-E38E-7D30390C0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7632" y="1209461"/>
              <a:ext cx="3931628" cy="2492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60F116CC-E6C1-9C39-6C40-209C355ADF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30139" y="1130677"/>
              <a:ext cx="5056752" cy="2882146"/>
              <a:chOff x="4015" y="1370"/>
              <a:chExt cx="3297" cy="1908"/>
            </a:xfrm>
          </p:grpSpPr>
          <p:sp>
            <p:nvSpPr>
              <p:cNvPr id="7" name="AutoShape 3">
                <a:extLst>
                  <a:ext uri="{FF2B5EF4-FFF2-40B4-BE49-F238E27FC236}">
                    <a16:creationId xmlns:a16="http://schemas.microsoft.com/office/drawing/2014/main" id="{A96A10FA-67CF-E7F7-EB55-944D7838A49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274EA397-91DF-50AB-4E54-D097FCDADD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3563CCB2-4FF4-C724-F597-EA93BF83A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D64EF7E2-B8B2-1C97-87F0-E09DA626F2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65D2A9F7-5638-7A0A-4710-F314DEE71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D90A0D2B-1656-A596-8B55-86B2F68CF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910A52-710C-9149-D8AF-F6616B38D9D6}"/>
              </a:ext>
            </a:extLst>
          </p:cNvPr>
          <p:cNvSpPr txBox="1"/>
          <p:nvPr/>
        </p:nvSpPr>
        <p:spPr>
          <a:xfrm>
            <a:off x="0" y="4150817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hydraruzxpnew4af: </a:t>
            </a:r>
            <a:r>
              <a:rPr lang="en-US" dirty="0">
                <a:latin typeface="Carme" panose="020B0604020202020204" charset="0"/>
              </a:rPr>
              <a:t>Darknet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en-US" dirty="0">
                <a:latin typeface="Carme" panose="020B0604020202020204" charset="0"/>
              </a:rPr>
              <a:t>drug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en-US" dirty="0">
                <a:latin typeface="Carme" panose="020B0604020202020204" charset="0"/>
              </a:rPr>
              <a:t>marketplace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blockchainbdgpzk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A </a:t>
            </a:r>
            <a:r>
              <a:rPr lang="it-IT" dirty="0" err="1">
                <a:latin typeface="Carme" panose="020B0604020202020204" charset="0"/>
              </a:rPr>
              <a:t>popular</a:t>
            </a:r>
            <a:r>
              <a:rPr lang="it-IT" dirty="0">
                <a:latin typeface="Carme" panose="020B0604020202020204" charset="0"/>
              </a:rPr>
              <a:t> bitcoin blockchain </a:t>
            </a:r>
            <a:r>
              <a:rPr lang="it-IT" dirty="0" err="1">
                <a:latin typeface="Carme" panose="020B0604020202020204" charset="0"/>
              </a:rPr>
              <a:t>explorer</a:t>
            </a:r>
            <a:r>
              <a:rPr lang="it-IT" dirty="0">
                <a:latin typeface="Carme" panose="020B0604020202020204" charset="0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3998864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Out-Degree Distribution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998D9EA-A3F5-79D9-3675-F47FC2D1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94" y="1171107"/>
            <a:ext cx="3917927" cy="293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3EA1725-FCBA-FA61-D8FE-655DAD158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242" y="958979"/>
            <a:ext cx="4483599" cy="3362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D6864E97-EC5E-E58A-49E4-24BDCB930B52}"/>
              </a:ext>
            </a:extLst>
          </p:cNvPr>
          <p:cNvSpPr/>
          <p:nvPr/>
        </p:nvSpPr>
        <p:spPr>
          <a:xfrm>
            <a:off x="659037" y="3395263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ABA8C56-852E-2D99-9678-27AFDC882E2F}"/>
              </a:ext>
            </a:extLst>
          </p:cNvPr>
          <p:cNvCxnSpPr>
            <a:stCxn id="6" idx="7"/>
          </p:cNvCxnSpPr>
          <p:nvPr/>
        </p:nvCxnSpPr>
        <p:spPr>
          <a:xfrm flipV="1">
            <a:off x="1223781" y="3101712"/>
            <a:ext cx="4713500" cy="38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8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Out-Degree Distribution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7E3AE14-25B0-ED45-DE5C-1A803B9A4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40" y="821145"/>
            <a:ext cx="5064767" cy="379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45EF3A49-1D72-A0C0-EF39-9EE1EDA756A6}"/>
              </a:ext>
            </a:extLst>
          </p:cNvPr>
          <p:cNvSpPr/>
          <p:nvPr/>
        </p:nvSpPr>
        <p:spPr>
          <a:xfrm>
            <a:off x="775381" y="1555761"/>
            <a:ext cx="661639" cy="60216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9FBD07F1-0C7D-9F6F-BC9B-12E1934A89E7}"/>
              </a:ext>
            </a:extLst>
          </p:cNvPr>
          <p:cNvCxnSpPr>
            <a:stCxn id="5" idx="7"/>
          </p:cNvCxnSpPr>
          <p:nvPr/>
        </p:nvCxnSpPr>
        <p:spPr>
          <a:xfrm flipV="1">
            <a:off x="1340125" y="1635512"/>
            <a:ext cx="5068109" cy="8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FFCC32-B446-A109-B2FB-F18019BCF441}"/>
              </a:ext>
            </a:extLst>
          </p:cNvPr>
          <p:cNvSpPr txBox="1"/>
          <p:nvPr/>
        </p:nvSpPr>
        <p:spPr>
          <a:xfrm>
            <a:off x="6408234" y="1487512"/>
            <a:ext cx="287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87%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do </a:t>
            </a:r>
            <a:r>
              <a:rPr lang="it-IT" dirty="0" err="1">
                <a:latin typeface="Carme" panose="020B0604020202020204" charset="0"/>
              </a:rPr>
              <a:t>not</a:t>
            </a:r>
            <a:r>
              <a:rPr lang="it-IT" dirty="0">
                <a:latin typeface="Carme" panose="020B0604020202020204" charset="0"/>
              </a:rPr>
              <a:t> link to </a:t>
            </a:r>
            <a:r>
              <a:rPr lang="it-IT" dirty="0" err="1">
                <a:latin typeface="Carme" panose="020B0604020202020204" charset="0"/>
              </a:rPr>
              <a:t>any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other</a:t>
            </a:r>
            <a:r>
              <a:rPr lang="it-IT" dirty="0">
                <a:latin typeface="Carme" panose="020B0604020202020204" charset="0"/>
              </a:rPr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69389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Out-Degree Distribution on network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3C1B291-4FE4-E70D-9AEF-145685137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15" y="799625"/>
            <a:ext cx="4401187" cy="2952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6BF5150-DD18-BF6A-84EB-60F4549D3191}"/>
              </a:ext>
            </a:extLst>
          </p:cNvPr>
          <p:cNvGrpSpPr/>
          <p:nvPr/>
        </p:nvGrpSpPr>
        <p:grpSpPr>
          <a:xfrm>
            <a:off x="4693065" y="701876"/>
            <a:ext cx="4401187" cy="2702962"/>
            <a:chOff x="4519961" y="976940"/>
            <a:chExt cx="4517236" cy="286054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0E5CB952-189B-5313-2AA6-769AACCA7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3380" y="1066151"/>
              <a:ext cx="3433849" cy="24488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ED6836E5-6D08-8294-990C-6FE9DDD18F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519961" y="976940"/>
              <a:ext cx="4517236" cy="2860548"/>
              <a:chOff x="4015" y="1370"/>
              <a:chExt cx="3297" cy="1908"/>
            </a:xfrm>
          </p:grpSpPr>
          <p:sp>
            <p:nvSpPr>
              <p:cNvPr id="6" name="AutoShape 3">
                <a:extLst>
                  <a:ext uri="{FF2B5EF4-FFF2-40B4-BE49-F238E27FC236}">
                    <a16:creationId xmlns:a16="http://schemas.microsoft.com/office/drawing/2014/main" id="{2D937B83-EFEC-8413-E052-C95A75F9E89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94E7DCDD-0676-0EA6-4B54-357BBF2F61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39086F0F-E8CE-2E0A-BE7C-13AD670C3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8B7979EC-609B-CB91-265F-04D35A437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5C9BD115-D915-9D19-D30C-C051452FF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341FB5D3-7D92-35A4-F02A-18F62200D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9E5A9C-0A77-C383-CBB9-8798B3220689}"/>
              </a:ext>
            </a:extLst>
          </p:cNvPr>
          <p:cNvSpPr txBox="1"/>
          <p:nvPr/>
        </p:nvSpPr>
        <p:spPr>
          <a:xfrm>
            <a:off x="0" y="4150817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directoryvi6plzm: </a:t>
            </a:r>
            <a:r>
              <a:rPr lang="en-US" dirty="0">
                <a:latin typeface="Carme" panose="020B0604020202020204" charset="0"/>
              </a:rPr>
              <a:t>Tor Directory: a list of onion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visitorfi5kl7q7i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VisiTOR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Engine – Tor Hi</a:t>
            </a:r>
          </a:p>
        </p:txBody>
      </p:sp>
    </p:spTree>
    <p:extLst>
      <p:ext uri="{BB962C8B-B14F-4D97-AF65-F5344CB8AC3E}">
        <p14:creationId xmlns:p14="http://schemas.microsoft.com/office/powerpoint/2010/main" val="3317914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Out-Strength Distribution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1FE8058-8EB4-E39E-A93B-13FDCAE45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4" y="1125852"/>
            <a:ext cx="3855727" cy="2891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318C156-31DC-2C20-02D9-3829FAEA1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799" y="939162"/>
            <a:ext cx="4353567" cy="3265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DC23D991-6A21-B88B-A92D-9318A0F40B08}"/>
              </a:ext>
            </a:extLst>
          </p:cNvPr>
          <p:cNvSpPr/>
          <p:nvPr/>
        </p:nvSpPr>
        <p:spPr>
          <a:xfrm>
            <a:off x="514257" y="3204763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BACCE51-C6FF-56EB-C76F-7D1256ABC061}"/>
              </a:ext>
            </a:extLst>
          </p:cNvPr>
          <p:cNvCxnSpPr>
            <a:stCxn id="7" idx="7"/>
          </p:cNvCxnSpPr>
          <p:nvPr/>
        </p:nvCxnSpPr>
        <p:spPr>
          <a:xfrm flipV="1">
            <a:off x="1079001" y="2971800"/>
            <a:ext cx="4605519" cy="32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59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Out-Strength Distribution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776EFDC-6CE0-01E1-FBB7-18F34C8A7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89" y="861964"/>
            <a:ext cx="5173986" cy="3880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E9F9F51B-D921-144F-7EA1-47E7D3E52057}"/>
              </a:ext>
            </a:extLst>
          </p:cNvPr>
          <p:cNvSpPr/>
          <p:nvPr/>
        </p:nvSpPr>
        <p:spPr>
          <a:xfrm>
            <a:off x="701040" y="1637537"/>
            <a:ext cx="661639" cy="60216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46E9F85-A773-B5AE-62B3-BCC9F3C09C46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1265784" y="1717288"/>
            <a:ext cx="5001201" cy="8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C55551-0CA2-0A76-D5D2-021401441832}"/>
              </a:ext>
            </a:extLst>
          </p:cNvPr>
          <p:cNvSpPr txBox="1"/>
          <p:nvPr/>
        </p:nvSpPr>
        <p:spPr>
          <a:xfrm>
            <a:off x="6266986" y="1561853"/>
            <a:ext cx="2877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87%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obviously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0 out-</a:t>
            </a:r>
            <a:r>
              <a:rPr lang="it-IT" dirty="0" err="1">
                <a:latin typeface="Carme" panose="020B0604020202020204" charset="0"/>
              </a:rPr>
              <a:t>strength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because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87%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0 out-degree</a:t>
            </a:r>
          </a:p>
        </p:txBody>
      </p:sp>
    </p:spTree>
    <p:extLst>
      <p:ext uri="{BB962C8B-B14F-4D97-AF65-F5344CB8AC3E}">
        <p14:creationId xmlns:p14="http://schemas.microsoft.com/office/powerpoint/2010/main" val="121568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 idx="15"/>
          </p:nvPr>
        </p:nvSpPr>
        <p:spPr>
          <a:xfrm>
            <a:off x="0" y="1596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 Black" panose="020B0604020202020204" charset="0"/>
              </a:rPr>
              <a:t>What is darkweb?</a:t>
            </a:r>
            <a:endParaRPr dirty="0">
              <a:latin typeface="Maven Pro Black" panose="020B0604020202020204" charset="0"/>
            </a:endParaRPr>
          </a:p>
        </p:txBody>
      </p:sp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940423FC-0E59-8E8C-0027-543562B1F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765" y="742946"/>
            <a:ext cx="7054470" cy="3657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211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Out-Strength Distribution on network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6F31238-D3C0-6B81-A5FD-F2D9CBE4B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24" y="883013"/>
            <a:ext cx="4349260" cy="2684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A514C9A0-F136-A318-78DF-757FEF9732AC}"/>
              </a:ext>
            </a:extLst>
          </p:cNvPr>
          <p:cNvGrpSpPr/>
          <p:nvPr/>
        </p:nvGrpSpPr>
        <p:grpSpPr>
          <a:xfrm>
            <a:off x="4678680" y="572699"/>
            <a:ext cx="4356306" cy="2684309"/>
            <a:chOff x="3528060" y="1125691"/>
            <a:chExt cx="5494326" cy="3179609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2C382D54-0286-6078-F6C7-27BF1D741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0520" y="1190607"/>
              <a:ext cx="4191000" cy="28060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2" name="Group 4">
              <a:extLst>
                <a:ext uri="{FF2B5EF4-FFF2-40B4-BE49-F238E27FC236}">
                  <a16:creationId xmlns:a16="http://schemas.microsoft.com/office/drawing/2014/main" id="{E4AB31AE-BBF0-D4ED-FD13-E93F082CA0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28060" y="1125691"/>
              <a:ext cx="5494326" cy="3179609"/>
              <a:chOff x="4015" y="1370"/>
              <a:chExt cx="3297" cy="1908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622BE18C-38AB-E041-EC07-91B9E7CBACD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399FB2A7-9D21-5EC9-E8A7-D9AA25BC53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C4CC5FA-8DCF-2F14-F62F-1390F2E25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DC71CE7-106C-DDF2-BBF4-81DEBFEE16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76A17D16-BD5B-CF33-022A-B15DEFB8F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ABB34555-416F-2BDF-51F6-F1CBB1173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DAE4C38-7B4D-B1DF-BEC3-A41113C8F728}"/>
              </a:ext>
            </a:extLst>
          </p:cNvPr>
          <p:cNvSpPr txBox="1"/>
          <p:nvPr/>
        </p:nvSpPr>
        <p:spPr>
          <a:xfrm>
            <a:off x="1" y="425438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wayawaytcl3k66fl: </a:t>
            </a:r>
            <a:r>
              <a:rPr lang="en-US" dirty="0">
                <a:latin typeface="Carme" panose="020B0604020202020204" charset="0"/>
              </a:rPr>
              <a:t>Russian drug forum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castorz2lijmrc5f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Big books library</a:t>
            </a:r>
          </a:p>
        </p:txBody>
      </p:sp>
    </p:spTree>
    <p:extLst>
      <p:ext uri="{BB962C8B-B14F-4D97-AF65-F5344CB8AC3E}">
        <p14:creationId xmlns:p14="http://schemas.microsoft.com/office/powerpoint/2010/main" val="8814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54442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CENTRALITIES</a:t>
            </a:r>
            <a:endParaRPr dirty="0"/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Betweenness Centrality</a:t>
            </a:r>
            <a:endParaRPr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D3CF042-BA86-EDDC-B8A2-F09748CD5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29" y="602184"/>
            <a:ext cx="4264990" cy="3082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C7EC590-9C85-D7FE-8167-FAC350DAA714}"/>
              </a:ext>
            </a:extLst>
          </p:cNvPr>
          <p:cNvSpPr txBox="1"/>
          <p:nvPr/>
        </p:nvSpPr>
        <p:spPr>
          <a:xfrm>
            <a:off x="443429" y="3831454"/>
            <a:ext cx="4264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No </a:t>
            </a:r>
            <a:r>
              <a:rPr lang="it-IT" b="1" dirty="0" err="1">
                <a:latin typeface="Carme" panose="020B0604020202020204" charset="0"/>
              </a:rPr>
              <a:t>nodes</a:t>
            </a:r>
            <a:r>
              <a:rPr lang="it-IT" b="1" dirty="0">
                <a:latin typeface="Carme" panose="020B0604020202020204" charset="0"/>
              </a:rPr>
              <a:t> weights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Whole network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06DB0F4-787F-BA2A-DD7B-DBB4C50939BC}"/>
              </a:ext>
            </a:extLst>
          </p:cNvPr>
          <p:cNvGrpSpPr/>
          <p:nvPr/>
        </p:nvGrpSpPr>
        <p:grpSpPr>
          <a:xfrm>
            <a:off x="5240053" y="602184"/>
            <a:ext cx="3712761" cy="3492246"/>
            <a:chOff x="4868402" y="908769"/>
            <a:chExt cx="4084412" cy="3380110"/>
          </a:xfrm>
        </p:grpSpPr>
        <p:sp>
          <p:nvSpPr>
            <p:cNvPr id="35" name="AutoShape 3">
              <a:extLst>
                <a:ext uri="{FF2B5EF4-FFF2-40B4-BE49-F238E27FC236}">
                  <a16:creationId xmlns:a16="http://schemas.microsoft.com/office/drawing/2014/main" id="{92E5A4C9-9F01-AA72-7885-18DF2B360C2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868402" y="910090"/>
              <a:ext cx="4022307" cy="3378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767EF63-DD74-2CE1-F25D-7B6E8350B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4819" y="3692933"/>
              <a:ext cx="884009" cy="480985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rgbClr val="D3D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869C57E3-0E14-0DEF-E9E6-504D857AF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392" y="4163347"/>
              <a:ext cx="1010862" cy="124210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4A1E6258-BD85-D795-56C5-3E2AE675C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788" y="1114905"/>
              <a:ext cx="3591534" cy="2050794"/>
            </a:xfrm>
            <a:custGeom>
              <a:avLst/>
              <a:gdLst>
                <a:gd name="T0" fmla="*/ 2776 w 2780"/>
                <a:gd name="T1" fmla="*/ 0 h 1588"/>
                <a:gd name="T2" fmla="*/ 4 w 2780"/>
                <a:gd name="T3" fmla="*/ 0 h 1588"/>
                <a:gd name="T4" fmla="*/ 0 w 2780"/>
                <a:gd name="T5" fmla="*/ 4 h 1588"/>
                <a:gd name="T6" fmla="*/ 0 w 2780"/>
                <a:gd name="T7" fmla="*/ 1583 h 1588"/>
                <a:gd name="T8" fmla="*/ 4 w 2780"/>
                <a:gd name="T9" fmla="*/ 1588 h 1588"/>
                <a:gd name="T10" fmla="*/ 2776 w 2780"/>
                <a:gd name="T11" fmla="*/ 1588 h 1588"/>
                <a:gd name="T12" fmla="*/ 2780 w 2780"/>
                <a:gd name="T13" fmla="*/ 1583 h 1588"/>
                <a:gd name="T14" fmla="*/ 2780 w 2780"/>
                <a:gd name="T15" fmla="*/ 4 h 1588"/>
                <a:gd name="T16" fmla="*/ 2776 w 2780"/>
                <a:gd name="T17" fmla="*/ 0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0" h="1588">
                  <a:moveTo>
                    <a:pt x="277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83"/>
                    <a:pt x="0" y="1583"/>
                    <a:pt x="0" y="1583"/>
                  </a:cubicBezTo>
                  <a:cubicBezTo>
                    <a:pt x="0" y="1586"/>
                    <a:pt x="2" y="1588"/>
                    <a:pt x="4" y="1588"/>
                  </a:cubicBezTo>
                  <a:cubicBezTo>
                    <a:pt x="2776" y="1588"/>
                    <a:pt x="2776" y="1588"/>
                    <a:pt x="2776" y="1588"/>
                  </a:cubicBezTo>
                  <a:cubicBezTo>
                    <a:pt x="2778" y="1588"/>
                    <a:pt x="2780" y="1586"/>
                    <a:pt x="2780" y="1583"/>
                  </a:cubicBezTo>
                  <a:cubicBezTo>
                    <a:pt x="2780" y="4"/>
                    <a:pt x="2780" y="4"/>
                    <a:pt x="2780" y="4"/>
                  </a:cubicBezTo>
                  <a:cubicBezTo>
                    <a:pt x="2780" y="2"/>
                    <a:pt x="2778" y="0"/>
                    <a:pt x="2776" y="0"/>
                  </a:cubicBezTo>
                  <a:close/>
                </a:path>
              </a:pathLst>
            </a:custGeom>
            <a:solidFill>
              <a:srgbClr val="1F4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Put Your Screenshot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Here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F94374BE-33EC-0D4B-22D3-46630BB27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9723" y="3399585"/>
              <a:ext cx="4083091" cy="317133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1" name="Oval 10">
              <a:extLst>
                <a:ext uri="{FF2B5EF4-FFF2-40B4-BE49-F238E27FC236}">
                  <a16:creationId xmlns:a16="http://schemas.microsoft.com/office/drawing/2014/main" id="{CADF3788-4EA4-C10C-0C69-1C592CEDA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8771" y="3496046"/>
              <a:ext cx="124211" cy="124210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D9B26B08-E4AB-858D-9E94-68DA29816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5770" y="989374"/>
              <a:ext cx="50213" cy="48891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45" name="Gruppo 44">
              <a:extLst>
                <a:ext uri="{FF2B5EF4-FFF2-40B4-BE49-F238E27FC236}">
                  <a16:creationId xmlns:a16="http://schemas.microsoft.com/office/drawing/2014/main" id="{BE4914A1-1546-5032-B956-8453C9F93795}"/>
                </a:ext>
              </a:extLst>
            </p:cNvPr>
            <p:cNvGrpSpPr/>
            <p:nvPr/>
          </p:nvGrpSpPr>
          <p:grpSpPr>
            <a:xfrm>
              <a:off x="4868402" y="908769"/>
              <a:ext cx="4083091" cy="2490816"/>
              <a:chOff x="4868402" y="908769"/>
              <a:chExt cx="4083091" cy="2490816"/>
            </a:xfrm>
          </p:grpSpPr>
          <p:sp>
            <p:nvSpPr>
              <p:cNvPr id="38" name="Freeform 7">
                <a:extLst>
                  <a:ext uri="{FF2B5EF4-FFF2-40B4-BE49-F238E27FC236}">
                    <a16:creationId xmlns:a16="http://schemas.microsoft.com/office/drawing/2014/main" id="{73222D30-6B2D-8776-AFD3-9BC0B0BBE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402" y="908769"/>
                <a:ext cx="4083091" cy="2490816"/>
              </a:xfrm>
              <a:custGeom>
                <a:avLst/>
                <a:gdLst>
                  <a:gd name="T0" fmla="*/ 3056 w 3114"/>
                  <a:gd name="T1" fmla="*/ 0 h 1928"/>
                  <a:gd name="T2" fmla="*/ 56 w 3114"/>
                  <a:gd name="T3" fmla="*/ 0 h 1928"/>
                  <a:gd name="T4" fmla="*/ 0 w 3114"/>
                  <a:gd name="T5" fmla="*/ 56 h 1928"/>
                  <a:gd name="T6" fmla="*/ 0 w 3114"/>
                  <a:gd name="T7" fmla="*/ 1928 h 1928"/>
                  <a:gd name="T8" fmla="*/ 3114 w 3114"/>
                  <a:gd name="T9" fmla="*/ 1928 h 1928"/>
                  <a:gd name="T10" fmla="*/ 3112 w 3114"/>
                  <a:gd name="T11" fmla="*/ 56 h 1928"/>
                  <a:gd name="T12" fmla="*/ 3056 w 3114"/>
                  <a:gd name="T13" fmla="*/ 0 h 1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4" h="1928">
                    <a:moveTo>
                      <a:pt x="3056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6"/>
                      <a:pt x="0" y="56"/>
                    </a:cubicBezTo>
                    <a:cubicBezTo>
                      <a:pt x="0" y="56"/>
                      <a:pt x="0" y="1910"/>
                      <a:pt x="0" y="1928"/>
                    </a:cubicBezTo>
                    <a:cubicBezTo>
                      <a:pt x="3114" y="1928"/>
                      <a:pt x="3114" y="1928"/>
                      <a:pt x="3114" y="1928"/>
                    </a:cubicBezTo>
                    <a:cubicBezTo>
                      <a:pt x="3114" y="1896"/>
                      <a:pt x="3112" y="56"/>
                      <a:pt x="3112" y="56"/>
                    </a:cubicBezTo>
                    <a:cubicBezTo>
                      <a:pt x="3112" y="26"/>
                      <a:pt x="3087" y="0"/>
                      <a:pt x="3056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44" name="Immagine 43">
                <a:extLst>
                  <a:ext uri="{FF2B5EF4-FFF2-40B4-BE49-F238E27FC236}">
                    <a16:creationId xmlns:a16="http://schemas.microsoft.com/office/drawing/2014/main" id="{19BF98C8-FFB2-FBD9-E553-3DE5ABD39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2466" y="1109648"/>
                <a:ext cx="3591533" cy="20638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E7C9109-638D-C46C-287D-6FFE1ADB60DF}"/>
              </a:ext>
            </a:extLst>
          </p:cNvPr>
          <p:cNvSpPr txBox="1"/>
          <p:nvPr/>
        </p:nvSpPr>
        <p:spPr>
          <a:xfrm>
            <a:off x="0" y="458207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visitorfi5kl7q7i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VisiTOR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Engine – Tor Hi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torvps7kzis5ujfz: </a:t>
            </a:r>
            <a:r>
              <a:rPr lang="it-IT" dirty="0" err="1">
                <a:latin typeface="Carme" panose="020B0604020202020204" charset="0"/>
              </a:rPr>
              <a:t>TorVPS</a:t>
            </a:r>
            <a:endParaRPr lang="it-IT" b="1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488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In-Closeness Centrality</a:t>
            </a:r>
            <a:endParaRPr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A0ABEA79-391E-59A8-5010-2C360AB8D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5" y="835758"/>
            <a:ext cx="4085779" cy="2182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6DEA1179-1B52-FE21-2366-677EB5908615}"/>
              </a:ext>
            </a:extLst>
          </p:cNvPr>
          <p:cNvGrpSpPr/>
          <p:nvPr/>
        </p:nvGrpSpPr>
        <p:grpSpPr>
          <a:xfrm>
            <a:off x="4686445" y="835758"/>
            <a:ext cx="3876369" cy="3527015"/>
            <a:chOff x="4687824" y="908769"/>
            <a:chExt cx="4264990" cy="362606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3A908367-543B-33A7-D4E5-B0D6EC5B465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687824" y="910186"/>
              <a:ext cx="4200139" cy="3624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46BFCC4-8D6E-03DB-AB72-B798C48B5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3937" y="3895520"/>
              <a:ext cx="923092" cy="515983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rgbClr val="D3D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63202B0-E523-A1DA-3550-D1EE717A5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7706" y="4400163"/>
              <a:ext cx="1055554" cy="133248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5F7E815-70D8-F8C8-7001-159EBD835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2733" y="1129904"/>
              <a:ext cx="3750321" cy="2200017"/>
            </a:xfrm>
            <a:custGeom>
              <a:avLst/>
              <a:gdLst>
                <a:gd name="T0" fmla="*/ 2776 w 2780"/>
                <a:gd name="T1" fmla="*/ 0 h 1588"/>
                <a:gd name="T2" fmla="*/ 4 w 2780"/>
                <a:gd name="T3" fmla="*/ 0 h 1588"/>
                <a:gd name="T4" fmla="*/ 0 w 2780"/>
                <a:gd name="T5" fmla="*/ 4 h 1588"/>
                <a:gd name="T6" fmla="*/ 0 w 2780"/>
                <a:gd name="T7" fmla="*/ 1583 h 1588"/>
                <a:gd name="T8" fmla="*/ 4 w 2780"/>
                <a:gd name="T9" fmla="*/ 1588 h 1588"/>
                <a:gd name="T10" fmla="*/ 2776 w 2780"/>
                <a:gd name="T11" fmla="*/ 1588 h 1588"/>
                <a:gd name="T12" fmla="*/ 2780 w 2780"/>
                <a:gd name="T13" fmla="*/ 1583 h 1588"/>
                <a:gd name="T14" fmla="*/ 2780 w 2780"/>
                <a:gd name="T15" fmla="*/ 4 h 1588"/>
                <a:gd name="T16" fmla="*/ 2776 w 2780"/>
                <a:gd name="T17" fmla="*/ 0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0" h="1588">
                  <a:moveTo>
                    <a:pt x="277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83"/>
                    <a:pt x="0" y="1583"/>
                    <a:pt x="0" y="1583"/>
                  </a:cubicBezTo>
                  <a:cubicBezTo>
                    <a:pt x="0" y="1586"/>
                    <a:pt x="2" y="1588"/>
                    <a:pt x="4" y="1588"/>
                  </a:cubicBezTo>
                  <a:cubicBezTo>
                    <a:pt x="2776" y="1588"/>
                    <a:pt x="2776" y="1588"/>
                    <a:pt x="2776" y="1588"/>
                  </a:cubicBezTo>
                  <a:cubicBezTo>
                    <a:pt x="2778" y="1588"/>
                    <a:pt x="2780" y="1586"/>
                    <a:pt x="2780" y="1583"/>
                  </a:cubicBezTo>
                  <a:cubicBezTo>
                    <a:pt x="2780" y="4"/>
                    <a:pt x="2780" y="4"/>
                    <a:pt x="2780" y="4"/>
                  </a:cubicBezTo>
                  <a:cubicBezTo>
                    <a:pt x="2780" y="2"/>
                    <a:pt x="2778" y="0"/>
                    <a:pt x="2776" y="0"/>
                  </a:cubicBezTo>
                  <a:close/>
                </a:path>
              </a:pathLst>
            </a:custGeom>
            <a:solidFill>
              <a:srgbClr val="1F4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Put Your Screenshot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Here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89D4492-FBA0-9001-29F2-FDE397E8E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9203" y="3580826"/>
              <a:ext cx="4263611" cy="340209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864180E-23F3-216D-3FDD-D5948F41E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4422" y="3684306"/>
              <a:ext cx="129703" cy="133248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689154-CB0C-CC75-573F-78AFC3367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3057" y="995239"/>
              <a:ext cx="52433" cy="52448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853EC5E2-E98D-20FA-A7FC-E7DB9403BEF5}"/>
                </a:ext>
              </a:extLst>
            </p:cNvPr>
            <p:cNvGrpSpPr/>
            <p:nvPr/>
          </p:nvGrpSpPr>
          <p:grpSpPr>
            <a:xfrm>
              <a:off x="4687824" y="908769"/>
              <a:ext cx="4263611" cy="2672057"/>
              <a:chOff x="4868402" y="908769"/>
              <a:chExt cx="4083091" cy="2490816"/>
            </a:xfrm>
          </p:grpSpPr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09818C9E-38DD-FE3B-3B63-15CC637B1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402" y="908769"/>
                <a:ext cx="4083091" cy="2490816"/>
              </a:xfrm>
              <a:custGeom>
                <a:avLst/>
                <a:gdLst>
                  <a:gd name="T0" fmla="*/ 3056 w 3114"/>
                  <a:gd name="T1" fmla="*/ 0 h 1928"/>
                  <a:gd name="T2" fmla="*/ 56 w 3114"/>
                  <a:gd name="T3" fmla="*/ 0 h 1928"/>
                  <a:gd name="T4" fmla="*/ 0 w 3114"/>
                  <a:gd name="T5" fmla="*/ 56 h 1928"/>
                  <a:gd name="T6" fmla="*/ 0 w 3114"/>
                  <a:gd name="T7" fmla="*/ 1928 h 1928"/>
                  <a:gd name="T8" fmla="*/ 3114 w 3114"/>
                  <a:gd name="T9" fmla="*/ 1928 h 1928"/>
                  <a:gd name="T10" fmla="*/ 3112 w 3114"/>
                  <a:gd name="T11" fmla="*/ 56 h 1928"/>
                  <a:gd name="T12" fmla="*/ 3056 w 3114"/>
                  <a:gd name="T13" fmla="*/ 0 h 1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4" h="1928">
                    <a:moveTo>
                      <a:pt x="3056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6"/>
                      <a:pt x="0" y="56"/>
                    </a:cubicBezTo>
                    <a:cubicBezTo>
                      <a:pt x="0" y="56"/>
                      <a:pt x="0" y="1910"/>
                      <a:pt x="0" y="1928"/>
                    </a:cubicBezTo>
                    <a:cubicBezTo>
                      <a:pt x="3114" y="1928"/>
                      <a:pt x="3114" y="1928"/>
                      <a:pt x="3114" y="1928"/>
                    </a:cubicBezTo>
                    <a:cubicBezTo>
                      <a:pt x="3114" y="1896"/>
                      <a:pt x="3112" y="56"/>
                      <a:pt x="3112" y="56"/>
                    </a:cubicBezTo>
                    <a:cubicBezTo>
                      <a:pt x="3112" y="26"/>
                      <a:pt x="3087" y="0"/>
                      <a:pt x="3056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34DE8034-579E-DA27-DD98-639CB0554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2466" y="1109648"/>
                <a:ext cx="3591533" cy="20638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23C5942C-25B7-0083-5C73-41C1E7006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1352" y="1129904"/>
              <a:ext cx="3750320" cy="22000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0FC74F0-228C-E053-1509-42021C2BDB31}"/>
              </a:ext>
            </a:extLst>
          </p:cNvPr>
          <p:cNvSpPr txBox="1"/>
          <p:nvPr/>
        </p:nvSpPr>
        <p:spPr>
          <a:xfrm>
            <a:off x="191186" y="3227710"/>
            <a:ext cx="408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No </a:t>
            </a:r>
            <a:r>
              <a:rPr lang="it-IT" b="1" dirty="0" err="1">
                <a:latin typeface="Carme" panose="020B0604020202020204" charset="0"/>
              </a:rPr>
              <a:t>nodes</a:t>
            </a:r>
            <a:r>
              <a:rPr lang="it-IT" b="1" dirty="0">
                <a:latin typeface="Carme" panose="020B0604020202020204" charset="0"/>
              </a:rPr>
              <a:t> weights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Whole network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444C980-1770-5A3D-20FF-CFB5B72EFA60}"/>
              </a:ext>
            </a:extLst>
          </p:cNvPr>
          <p:cNvSpPr txBox="1"/>
          <p:nvPr/>
        </p:nvSpPr>
        <p:spPr>
          <a:xfrm>
            <a:off x="0" y="4530529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fhostingesps6bly: </a:t>
            </a:r>
            <a:r>
              <a:rPr lang="en-US" sz="1200" dirty="0">
                <a:latin typeface="Carme" panose="020B0604020202020204" charset="0"/>
              </a:rPr>
              <a:t>Formerly the largest Tor-specific web host, until the arrest of its owner in August 2013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blockchainbdgpzk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A </a:t>
            </a:r>
            <a:r>
              <a:rPr lang="it-IT" dirty="0" err="1">
                <a:latin typeface="Carme" panose="020B0604020202020204" charset="0"/>
              </a:rPr>
              <a:t>popular</a:t>
            </a:r>
            <a:r>
              <a:rPr lang="it-IT" dirty="0">
                <a:latin typeface="Carme" panose="020B0604020202020204" charset="0"/>
              </a:rPr>
              <a:t> bitcoin blockchain </a:t>
            </a:r>
            <a:r>
              <a:rPr lang="it-IT" dirty="0" err="1">
                <a:latin typeface="Carme" panose="020B0604020202020204" charset="0"/>
              </a:rPr>
              <a:t>explorer</a:t>
            </a:r>
            <a:r>
              <a:rPr lang="it-IT" dirty="0">
                <a:latin typeface="Carme" panose="020B0604020202020204" charset="0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3600054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Out-Closeness Centrality</a:t>
            </a:r>
            <a:endParaRPr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55881F3-6901-9E78-CED6-545238B86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02" y="774954"/>
            <a:ext cx="4235094" cy="1997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86F4E8F8-FF5C-0F1D-A924-61634A2FF422}"/>
              </a:ext>
            </a:extLst>
          </p:cNvPr>
          <p:cNvGrpSpPr/>
          <p:nvPr/>
        </p:nvGrpSpPr>
        <p:grpSpPr>
          <a:xfrm>
            <a:off x="5134596" y="774954"/>
            <a:ext cx="3816839" cy="3477377"/>
            <a:chOff x="4687824" y="908769"/>
            <a:chExt cx="4264990" cy="3626060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26096293-9517-A5EE-E998-C8514635E593}"/>
                </a:ext>
              </a:extLst>
            </p:cNvPr>
            <p:cNvGrpSpPr/>
            <p:nvPr/>
          </p:nvGrpSpPr>
          <p:grpSpPr>
            <a:xfrm>
              <a:off x="4687824" y="908769"/>
              <a:ext cx="4264990" cy="3626060"/>
              <a:chOff x="4687824" y="908769"/>
              <a:chExt cx="4264990" cy="3626060"/>
            </a:xfrm>
          </p:grpSpPr>
          <p:sp>
            <p:nvSpPr>
              <p:cNvPr id="6" name="AutoShape 3">
                <a:extLst>
                  <a:ext uri="{FF2B5EF4-FFF2-40B4-BE49-F238E27FC236}">
                    <a16:creationId xmlns:a16="http://schemas.microsoft.com/office/drawing/2014/main" id="{B1A338BC-F985-2B14-4D28-066AB3AB7A6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687824" y="910186"/>
                <a:ext cx="4200139" cy="36246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id="{1C281183-AE42-AF4A-9788-7589F399A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3937" y="3895520"/>
                <a:ext cx="923092" cy="515983"/>
              </a:xfrm>
              <a:custGeom>
                <a:avLst/>
                <a:gdLst>
                  <a:gd name="T0" fmla="*/ 659 w 659"/>
                  <a:gd name="T1" fmla="*/ 364 h 364"/>
                  <a:gd name="T2" fmla="*/ 0 w 659"/>
                  <a:gd name="T3" fmla="*/ 364 h 364"/>
                  <a:gd name="T4" fmla="*/ 51 w 659"/>
                  <a:gd name="T5" fmla="*/ 0 h 364"/>
                  <a:gd name="T6" fmla="*/ 612 w 659"/>
                  <a:gd name="T7" fmla="*/ 0 h 364"/>
                  <a:gd name="T8" fmla="*/ 659 w 659"/>
                  <a:gd name="T9" fmla="*/ 36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9" h="364">
                    <a:moveTo>
                      <a:pt x="659" y="364"/>
                    </a:moveTo>
                    <a:lnTo>
                      <a:pt x="0" y="364"/>
                    </a:lnTo>
                    <a:lnTo>
                      <a:pt x="51" y="0"/>
                    </a:lnTo>
                    <a:lnTo>
                      <a:pt x="612" y="0"/>
                    </a:lnTo>
                    <a:lnTo>
                      <a:pt x="659" y="364"/>
                    </a:lnTo>
                    <a:close/>
                  </a:path>
                </a:pathLst>
              </a:custGeom>
              <a:solidFill>
                <a:srgbClr val="D3D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7CAD81D0-7073-82BD-899B-6120788F1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7706" y="4400163"/>
                <a:ext cx="1055554" cy="133248"/>
              </a:xfrm>
              <a:custGeom>
                <a:avLst/>
                <a:gdLst>
                  <a:gd name="T0" fmla="*/ 758 w 772"/>
                  <a:gd name="T1" fmla="*/ 96 h 96"/>
                  <a:gd name="T2" fmla="*/ 12 w 772"/>
                  <a:gd name="T3" fmla="*/ 96 h 96"/>
                  <a:gd name="T4" fmla="*/ 0 w 772"/>
                  <a:gd name="T5" fmla="*/ 84 h 96"/>
                  <a:gd name="T6" fmla="*/ 2 w 772"/>
                  <a:gd name="T7" fmla="*/ 78 h 96"/>
                  <a:gd name="T8" fmla="*/ 48 w 772"/>
                  <a:gd name="T9" fmla="*/ 5 h 96"/>
                  <a:gd name="T10" fmla="*/ 58 w 772"/>
                  <a:gd name="T11" fmla="*/ 0 h 96"/>
                  <a:gd name="T12" fmla="*/ 715 w 772"/>
                  <a:gd name="T13" fmla="*/ 0 h 96"/>
                  <a:gd name="T14" fmla="*/ 725 w 772"/>
                  <a:gd name="T15" fmla="*/ 6 h 96"/>
                  <a:gd name="T16" fmla="*/ 768 w 772"/>
                  <a:gd name="T17" fmla="*/ 78 h 96"/>
                  <a:gd name="T18" fmla="*/ 764 w 772"/>
                  <a:gd name="T19" fmla="*/ 95 h 96"/>
                  <a:gd name="T20" fmla="*/ 758 w 772"/>
                  <a:gd name="T2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2" h="96">
                    <a:moveTo>
                      <a:pt x="758" y="96"/>
                    </a:moveTo>
                    <a:cubicBezTo>
                      <a:pt x="12" y="96"/>
                      <a:pt x="12" y="96"/>
                      <a:pt x="12" y="96"/>
                    </a:cubicBezTo>
                    <a:cubicBezTo>
                      <a:pt x="5" y="96"/>
                      <a:pt x="0" y="91"/>
                      <a:pt x="0" y="84"/>
                    </a:cubicBezTo>
                    <a:cubicBezTo>
                      <a:pt x="0" y="82"/>
                      <a:pt x="0" y="80"/>
                      <a:pt x="2" y="78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50" y="2"/>
                      <a:pt x="54" y="0"/>
                      <a:pt x="58" y="0"/>
                    </a:cubicBezTo>
                    <a:cubicBezTo>
                      <a:pt x="715" y="0"/>
                      <a:pt x="715" y="0"/>
                      <a:pt x="715" y="0"/>
                    </a:cubicBezTo>
                    <a:cubicBezTo>
                      <a:pt x="719" y="0"/>
                      <a:pt x="723" y="2"/>
                      <a:pt x="725" y="6"/>
                    </a:cubicBezTo>
                    <a:cubicBezTo>
                      <a:pt x="768" y="78"/>
                      <a:pt x="768" y="78"/>
                      <a:pt x="768" y="78"/>
                    </a:cubicBezTo>
                    <a:cubicBezTo>
                      <a:pt x="772" y="84"/>
                      <a:pt x="770" y="91"/>
                      <a:pt x="764" y="95"/>
                    </a:cubicBezTo>
                    <a:cubicBezTo>
                      <a:pt x="762" y="96"/>
                      <a:pt x="760" y="96"/>
                      <a:pt x="758" y="96"/>
                    </a:cubicBezTo>
                    <a:close/>
                  </a:path>
                </a:pathLst>
              </a:custGeom>
              <a:solidFill>
                <a:srgbClr val="BFBD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2EB6FB32-76B3-60B7-E9B7-3550C2CD7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2733" y="1129904"/>
                <a:ext cx="3750321" cy="2200017"/>
              </a:xfrm>
              <a:custGeom>
                <a:avLst/>
                <a:gdLst>
                  <a:gd name="T0" fmla="*/ 2776 w 2780"/>
                  <a:gd name="T1" fmla="*/ 0 h 1588"/>
                  <a:gd name="T2" fmla="*/ 4 w 2780"/>
                  <a:gd name="T3" fmla="*/ 0 h 1588"/>
                  <a:gd name="T4" fmla="*/ 0 w 2780"/>
                  <a:gd name="T5" fmla="*/ 4 h 1588"/>
                  <a:gd name="T6" fmla="*/ 0 w 2780"/>
                  <a:gd name="T7" fmla="*/ 1583 h 1588"/>
                  <a:gd name="T8" fmla="*/ 4 w 2780"/>
                  <a:gd name="T9" fmla="*/ 1588 h 1588"/>
                  <a:gd name="T10" fmla="*/ 2776 w 2780"/>
                  <a:gd name="T11" fmla="*/ 1588 h 1588"/>
                  <a:gd name="T12" fmla="*/ 2780 w 2780"/>
                  <a:gd name="T13" fmla="*/ 1583 h 1588"/>
                  <a:gd name="T14" fmla="*/ 2780 w 2780"/>
                  <a:gd name="T15" fmla="*/ 4 h 1588"/>
                  <a:gd name="T16" fmla="*/ 2776 w 2780"/>
                  <a:gd name="T17" fmla="*/ 0 h 1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0" h="1588">
                    <a:moveTo>
                      <a:pt x="277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583"/>
                      <a:pt x="0" y="1583"/>
                      <a:pt x="0" y="1583"/>
                    </a:cubicBezTo>
                    <a:cubicBezTo>
                      <a:pt x="0" y="1586"/>
                      <a:pt x="2" y="1588"/>
                      <a:pt x="4" y="1588"/>
                    </a:cubicBezTo>
                    <a:cubicBezTo>
                      <a:pt x="2776" y="1588"/>
                      <a:pt x="2776" y="1588"/>
                      <a:pt x="2776" y="1588"/>
                    </a:cubicBezTo>
                    <a:cubicBezTo>
                      <a:pt x="2778" y="1588"/>
                      <a:pt x="2780" y="1586"/>
                      <a:pt x="2780" y="1583"/>
                    </a:cubicBezTo>
                    <a:cubicBezTo>
                      <a:pt x="2780" y="4"/>
                      <a:pt x="2780" y="4"/>
                      <a:pt x="2780" y="4"/>
                    </a:cubicBezTo>
                    <a:cubicBezTo>
                      <a:pt x="2780" y="2"/>
                      <a:pt x="2778" y="0"/>
                      <a:pt x="2776" y="0"/>
                    </a:cubicBezTo>
                    <a:close/>
                  </a:path>
                </a:pathLst>
              </a:custGeom>
              <a:solidFill>
                <a:srgbClr val="1F49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Put Your Screenshot</a:t>
                </a: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Here</a:t>
                </a: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117E1036-127C-C1D0-52A3-0BCA78663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9203" y="3580826"/>
                <a:ext cx="4263611" cy="340209"/>
              </a:xfrm>
              <a:custGeom>
                <a:avLst/>
                <a:gdLst>
                  <a:gd name="T0" fmla="*/ 3061 w 3114"/>
                  <a:gd name="T1" fmla="*/ 246 h 246"/>
                  <a:gd name="T2" fmla="*/ 56 w 3114"/>
                  <a:gd name="T3" fmla="*/ 246 h 246"/>
                  <a:gd name="T4" fmla="*/ 0 w 3114"/>
                  <a:gd name="T5" fmla="*/ 190 h 246"/>
                  <a:gd name="T6" fmla="*/ 0 w 3114"/>
                  <a:gd name="T7" fmla="*/ 0 h 246"/>
                  <a:gd name="T8" fmla="*/ 3114 w 3114"/>
                  <a:gd name="T9" fmla="*/ 0 h 246"/>
                  <a:gd name="T10" fmla="*/ 3114 w 3114"/>
                  <a:gd name="T11" fmla="*/ 190 h 246"/>
                  <a:gd name="T12" fmla="*/ 3061 w 3114"/>
                  <a:gd name="T13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4" h="246">
                    <a:moveTo>
                      <a:pt x="3061" y="246"/>
                    </a:moveTo>
                    <a:cubicBezTo>
                      <a:pt x="56" y="246"/>
                      <a:pt x="56" y="246"/>
                      <a:pt x="56" y="246"/>
                    </a:cubicBezTo>
                    <a:cubicBezTo>
                      <a:pt x="25" y="246"/>
                      <a:pt x="0" y="221"/>
                      <a:pt x="0" y="190"/>
                    </a:cubicBezTo>
                    <a:cubicBezTo>
                      <a:pt x="0" y="190"/>
                      <a:pt x="0" y="6"/>
                      <a:pt x="0" y="0"/>
                    </a:cubicBezTo>
                    <a:cubicBezTo>
                      <a:pt x="3114" y="0"/>
                      <a:pt x="3114" y="0"/>
                      <a:pt x="3114" y="0"/>
                    </a:cubicBezTo>
                    <a:cubicBezTo>
                      <a:pt x="3114" y="3"/>
                      <a:pt x="3114" y="190"/>
                      <a:pt x="3114" y="190"/>
                    </a:cubicBezTo>
                    <a:cubicBezTo>
                      <a:pt x="3114" y="221"/>
                      <a:pt x="3092" y="246"/>
                      <a:pt x="3061" y="246"/>
                    </a:cubicBezTo>
                    <a:close/>
                  </a:path>
                </a:pathLst>
              </a:custGeom>
              <a:solidFill>
                <a:srgbClr val="EB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0">
                <a:extLst>
                  <a:ext uri="{FF2B5EF4-FFF2-40B4-BE49-F238E27FC236}">
                    <a16:creationId xmlns:a16="http://schemas.microsoft.com/office/drawing/2014/main" id="{3FFD323D-433C-D29F-BCFC-29A19471AB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4422" y="3684306"/>
                <a:ext cx="129703" cy="133248"/>
              </a:xfrm>
              <a:prstGeom prst="ellipse">
                <a:avLst/>
              </a:prstGeom>
              <a:solidFill>
                <a:srgbClr val="D5D3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1">
                <a:extLst>
                  <a:ext uri="{FF2B5EF4-FFF2-40B4-BE49-F238E27FC236}">
                    <a16:creationId xmlns:a16="http://schemas.microsoft.com/office/drawing/2014/main" id="{B89187A0-ED35-BC95-0E93-D58A3105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3057" y="995239"/>
                <a:ext cx="52433" cy="52448"/>
              </a:xfrm>
              <a:prstGeom prst="ellipse">
                <a:avLst/>
              </a:prstGeom>
              <a:solidFill>
                <a:srgbClr val="6262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uppo 13">
                <a:extLst>
                  <a:ext uri="{FF2B5EF4-FFF2-40B4-BE49-F238E27FC236}">
                    <a16:creationId xmlns:a16="http://schemas.microsoft.com/office/drawing/2014/main" id="{1E0F5563-A414-C04D-2CD6-BAF0462AC719}"/>
                  </a:ext>
                </a:extLst>
              </p:cNvPr>
              <p:cNvGrpSpPr/>
              <p:nvPr/>
            </p:nvGrpSpPr>
            <p:grpSpPr>
              <a:xfrm>
                <a:off x="4687824" y="908769"/>
                <a:ext cx="4263611" cy="2672057"/>
                <a:chOff x="4868402" y="908769"/>
                <a:chExt cx="4083091" cy="2490816"/>
              </a:xfrm>
            </p:grpSpPr>
            <p:sp>
              <p:nvSpPr>
                <p:cNvPr id="16" name="Freeform 7">
                  <a:extLst>
                    <a:ext uri="{FF2B5EF4-FFF2-40B4-BE49-F238E27FC236}">
                      <a16:creationId xmlns:a16="http://schemas.microsoft.com/office/drawing/2014/main" id="{7F5372BA-5DC3-0A67-CDE8-E7E91EBF51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402" y="908769"/>
                  <a:ext cx="4083091" cy="2490816"/>
                </a:xfrm>
                <a:custGeom>
                  <a:avLst/>
                  <a:gdLst>
                    <a:gd name="T0" fmla="*/ 3056 w 3114"/>
                    <a:gd name="T1" fmla="*/ 0 h 1928"/>
                    <a:gd name="T2" fmla="*/ 56 w 3114"/>
                    <a:gd name="T3" fmla="*/ 0 h 1928"/>
                    <a:gd name="T4" fmla="*/ 0 w 3114"/>
                    <a:gd name="T5" fmla="*/ 56 h 1928"/>
                    <a:gd name="T6" fmla="*/ 0 w 3114"/>
                    <a:gd name="T7" fmla="*/ 1928 h 1928"/>
                    <a:gd name="T8" fmla="*/ 3114 w 3114"/>
                    <a:gd name="T9" fmla="*/ 1928 h 1928"/>
                    <a:gd name="T10" fmla="*/ 3112 w 3114"/>
                    <a:gd name="T11" fmla="*/ 56 h 1928"/>
                    <a:gd name="T12" fmla="*/ 3056 w 3114"/>
                    <a:gd name="T13" fmla="*/ 0 h 19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4" h="1928">
                      <a:moveTo>
                        <a:pt x="3056" y="0"/>
                      </a:move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25" y="0"/>
                        <a:pt x="0" y="26"/>
                        <a:pt x="0" y="56"/>
                      </a:cubicBezTo>
                      <a:cubicBezTo>
                        <a:pt x="0" y="56"/>
                        <a:pt x="0" y="1910"/>
                        <a:pt x="0" y="1928"/>
                      </a:cubicBezTo>
                      <a:cubicBezTo>
                        <a:pt x="3114" y="1928"/>
                        <a:pt x="3114" y="1928"/>
                        <a:pt x="3114" y="1928"/>
                      </a:cubicBezTo>
                      <a:cubicBezTo>
                        <a:pt x="3114" y="1896"/>
                        <a:pt x="3112" y="56"/>
                        <a:pt x="3112" y="56"/>
                      </a:cubicBezTo>
                      <a:cubicBezTo>
                        <a:pt x="3112" y="26"/>
                        <a:pt x="3087" y="0"/>
                        <a:pt x="3056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7" name="Immagine 16">
                  <a:extLst>
                    <a:ext uri="{FF2B5EF4-FFF2-40B4-BE49-F238E27FC236}">
                      <a16:creationId xmlns:a16="http://schemas.microsoft.com/office/drawing/2014/main" id="{D7430B25-46A4-3ACB-6C4E-FC4FFE0BB7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82466" y="1109648"/>
                  <a:ext cx="3591533" cy="2063885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B5E7E748-7B5E-3360-5D06-18296213F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1352" y="1129904"/>
                <a:ext cx="3750320" cy="220001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8F507631-216B-80F4-6382-7E74B80A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7382" y="1125058"/>
              <a:ext cx="3772909" cy="22132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EA8833D-A3AA-9801-20A5-6BCCC3D82051}"/>
              </a:ext>
            </a:extLst>
          </p:cNvPr>
          <p:cNvSpPr txBox="1"/>
          <p:nvPr/>
        </p:nvSpPr>
        <p:spPr>
          <a:xfrm>
            <a:off x="250601" y="2913463"/>
            <a:ext cx="423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No </a:t>
            </a:r>
            <a:r>
              <a:rPr lang="it-IT" b="1" dirty="0" err="1">
                <a:latin typeface="Carme" panose="020B0604020202020204" charset="0"/>
              </a:rPr>
              <a:t>nodes</a:t>
            </a:r>
            <a:r>
              <a:rPr lang="it-IT" b="1" dirty="0">
                <a:latin typeface="Carme" panose="020B0604020202020204" charset="0"/>
              </a:rPr>
              <a:t> weights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Whole network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611DA0F-3513-F531-0582-2321494C893F}"/>
              </a:ext>
            </a:extLst>
          </p:cNvPr>
          <p:cNvSpPr txBox="1"/>
          <p:nvPr/>
        </p:nvSpPr>
        <p:spPr>
          <a:xfrm>
            <a:off x="0" y="4396164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directoryvi6plzm: </a:t>
            </a:r>
            <a:r>
              <a:rPr lang="en-US" dirty="0">
                <a:latin typeface="Carme" panose="020B0604020202020204" charset="0"/>
              </a:rPr>
              <a:t>Tor Directory: a list of onion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visitorfi5kl7q7i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VisiTOR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Engine – Tor Hi</a:t>
            </a:r>
          </a:p>
        </p:txBody>
      </p:sp>
    </p:spTree>
    <p:extLst>
      <p:ext uri="{BB962C8B-B14F-4D97-AF65-F5344CB8AC3E}">
        <p14:creationId xmlns:p14="http://schemas.microsoft.com/office/powerpoint/2010/main" val="259883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PageRank Centrality</a:t>
            </a:r>
            <a:endParaRPr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DA3E16B-B57E-9DF8-7137-FBF8C0EC6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0" y="626660"/>
            <a:ext cx="4167588" cy="312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D7E3BB6D-4F41-16D8-138A-CB2EF963CB6E}"/>
              </a:ext>
            </a:extLst>
          </p:cNvPr>
          <p:cNvGrpSpPr/>
          <p:nvPr/>
        </p:nvGrpSpPr>
        <p:grpSpPr>
          <a:xfrm>
            <a:off x="5274570" y="737980"/>
            <a:ext cx="3794537" cy="3633494"/>
            <a:chOff x="4687824" y="908769"/>
            <a:chExt cx="4264990" cy="3626060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97741662-0D7C-1C50-1468-DC756F198E17}"/>
                </a:ext>
              </a:extLst>
            </p:cNvPr>
            <p:cNvGrpSpPr/>
            <p:nvPr/>
          </p:nvGrpSpPr>
          <p:grpSpPr>
            <a:xfrm>
              <a:off x="4687824" y="908769"/>
              <a:ext cx="4264990" cy="3626060"/>
              <a:chOff x="4687824" y="908769"/>
              <a:chExt cx="4264990" cy="3626060"/>
            </a:xfrm>
          </p:grpSpPr>
          <p:grpSp>
            <p:nvGrpSpPr>
              <p:cNvPr id="5" name="Gruppo 4">
                <a:extLst>
                  <a:ext uri="{FF2B5EF4-FFF2-40B4-BE49-F238E27FC236}">
                    <a16:creationId xmlns:a16="http://schemas.microsoft.com/office/drawing/2014/main" id="{5E14D066-96C2-264C-070C-19095D044655}"/>
                  </a:ext>
                </a:extLst>
              </p:cNvPr>
              <p:cNvGrpSpPr/>
              <p:nvPr/>
            </p:nvGrpSpPr>
            <p:grpSpPr>
              <a:xfrm>
                <a:off x="4687824" y="908769"/>
                <a:ext cx="4264990" cy="3626060"/>
                <a:chOff x="4687824" y="908769"/>
                <a:chExt cx="4264990" cy="3626060"/>
              </a:xfrm>
            </p:grpSpPr>
            <p:sp>
              <p:nvSpPr>
                <p:cNvPr id="8" name="AutoShape 3">
                  <a:extLst>
                    <a:ext uri="{FF2B5EF4-FFF2-40B4-BE49-F238E27FC236}">
                      <a16:creationId xmlns:a16="http://schemas.microsoft.com/office/drawing/2014/main" id="{053F6175-B57B-549C-F581-40454D6A20CA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687824" y="910186"/>
                  <a:ext cx="4200139" cy="36246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Freeform 5">
                  <a:extLst>
                    <a:ext uri="{FF2B5EF4-FFF2-40B4-BE49-F238E27FC236}">
                      <a16:creationId xmlns:a16="http://schemas.microsoft.com/office/drawing/2014/main" id="{DB46940E-E560-A113-53AB-16CA3B63F3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3937" y="3895520"/>
                  <a:ext cx="923092" cy="515983"/>
                </a:xfrm>
                <a:custGeom>
                  <a:avLst/>
                  <a:gdLst>
                    <a:gd name="T0" fmla="*/ 659 w 659"/>
                    <a:gd name="T1" fmla="*/ 364 h 364"/>
                    <a:gd name="T2" fmla="*/ 0 w 659"/>
                    <a:gd name="T3" fmla="*/ 364 h 364"/>
                    <a:gd name="T4" fmla="*/ 51 w 659"/>
                    <a:gd name="T5" fmla="*/ 0 h 364"/>
                    <a:gd name="T6" fmla="*/ 612 w 659"/>
                    <a:gd name="T7" fmla="*/ 0 h 364"/>
                    <a:gd name="T8" fmla="*/ 659 w 659"/>
                    <a:gd name="T9" fmla="*/ 364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9" h="364">
                      <a:moveTo>
                        <a:pt x="659" y="364"/>
                      </a:moveTo>
                      <a:lnTo>
                        <a:pt x="0" y="364"/>
                      </a:lnTo>
                      <a:lnTo>
                        <a:pt x="51" y="0"/>
                      </a:lnTo>
                      <a:lnTo>
                        <a:pt x="612" y="0"/>
                      </a:lnTo>
                      <a:lnTo>
                        <a:pt x="659" y="364"/>
                      </a:lnTo>
                      <a:close/>
                    </a:path>
                  </a:pathLst>
                </a:custGeom>
                <a:solidFill>
                  <a:srgbClr val="D3D0D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Freeform 6">
                  <a:extLst>
                    <a:ext uri="{FF2B5EF4-FFF2-40B4-BE49-F238E27FC236}">
                      <a16:creationId xmlns:a16="http://schemas.microsoft.com/office/drawing/2014/main" id="{A908C66D-0EC5-B854-8BB5-995C213599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67706" y="4400163"/>
                  <a:ext cx="1055554" cy="133248"/>
                </a:xfrm>
                <a:custGeom>
                  <a:avLst/>
                  <a:gdLst>
                    <a:gd name="T0" fmla="*/ 758 w 772"/>
                    <a:gd name="T1" fmla="*/ 96 h 96"/>
                    <a:gd name="T2" fmla="*/ 12 w 772"/>
                    <a:gd name="T3" fmla="*/ 96 h 96"/>
                    <a:gd name="T4" fmla="*/ 0 w 772"/>
                    <a:gd name="T5" fmla="*/ 84 h 96"/>
                    <a:gd name="T6" fmla="*/ 2 w 772"/>
                    <a:gd name="T7" fmla="*/ 78 h 96"/>
                    <a:gd name="T8" fmla="*/ 48 w 772"/>
                    <a:gd name="T9" fmla="*/ 5 h 96"/>
                    <a:gd name="T10" fmla="*/ 58 w 772"/>
                    <a:gd name="T11" fmla="*/ 0 h 96"/>
                    <a:gd name="T12" fmla="*/ 715 w 772"/>
                    <a:gd name="T13" fmla="*/ 0 h 96"/>
                    <a:gd name="T14" fmla="*/ 725 w 772"/>
                    <a:gd name="T15" fmla="*/ 6 h 96"/>
                    <a:gd name="T16" fmla="*/ 768 w 772"/>
                    <a:gd name="T17" fmla="*/ 78 h 96"/>
                    <a:gd name="T18" fmla="*/ 764 w 772"/>
                    <a:gd name="T19" fmla="*/ 95 h 96"/>
                    <a:gd name="T20" fmla="*/ 758 w 772"/>
                    <a:gd name="T2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72" h="96">
                      <a:moveTo>
                        <a:pt x="758" y="96"/>
                      </a:move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5" y="96"/>
                        <a:pt x="0" y="91"/>
                        <a:pt x="0" y="84"/>
                      </a:cubicBezTo>
                      <a:cubicBezTo>
                        <a:pt x="0" y="82"/>
                        <a:pt x="0" y="80"/>
                        <a:pt x="2" y="78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50" y="2"/>
                        <a:pt x="54" y="0"/>
                        <a:pt x="58" y="0"/>
                      </a:cubicBezTo>
                      <a:cubicBezTo>
                        <a:pt x="715" y="0"/>
                        <a:pt x="715" y="0"/>
                        <a:pt x="715" y="0"/>
                      </a:cubicBezTo>
                      <a:cubicBezTo>
                        <a:pt x="719" y="0"/>
                        <a:pt x="723" y="2"/>
                        <a:pt x="725" y="6"/>
                      </a:cubicBezTo>
                      <a:cubicBezTo>
                        <a:pt x="768" y="78"/>
                        <a:pt x="768" y="78"/>
                        <a:pt x="768" y="78"/>
                      </a:cubicBezTo>
                      <a:cubicBezTo>
                        <a:pt x="772" y="84"/>
                        <a:pt x="770" y="91"/>
                        <a:pt x="764" y="95"/>
                      </a:cubicBezTo>
                      <a:cubicBezTo>
                        <a:pt x="762" y="96"/>
                        <a:pt x="760" y="96"/>
                        <a:pt x="758" y="96"/>
                      </a:cubicBezTo>
                      <a:close/>
                    </a:path>
                  </a:pathLst>
                </a:custGeom>
                <a:solidFill>
                  <a:srgbClr val="BFBD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Freeform 8">
                  <a:extLst>
                    <a:ext uri="{FF2B5EF4-FFF2-40B4-BE49-F238E27FC236}">
                      <a16:creationId xmlns:a16="http://schemas.microsoft.com/office/drawing/2014/main" id="{2DBDB6F7-6416-EAB2-47D5-345B58458A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2733" y="1129904"/>
                  <a:ext cx="3750321" cy="2200017"/>
                </a:xfrm>
                <a:custGeom>
                  <a:avLst/>
                  <a:gdLst>
                    <a:gd name="T0" fmla="*/ 2776 w 2780"/>
                    <a:gd name="T1" fmla="*/ 0 h 1588"/>
                    <a:gd name="T2" fmla="*/ 4 w 2780"/>
                    <a:gd name="T3" fmla="*/ 0 h 1588"/>
                    <a:gd name="T4" fmla="*/ 0 w 2780"/>
                    <a:gd name="T5" fmla="*/ 4 h 1588"/>
                    <a:gd name="T6" fmla="*/ 0 w 2780"/>
                    <a:gd name="T7" fmla="*/ 1583 h 1588"/>
                    <a:gd name="T8" fmla="*/ 4 w 2780"/>
                    <a:gd name="T9" fmla="*/ 1588 h 1588"/>
                    <a:gd name="T10" fmla="*/ 2776 w 2780"/>
                    <a:gd name="T11" fmla="*/ 1588 h 1588"/>
                    <a:gd name="T12" fmla="*/ 2780 w 2780"/>
                    <a:gd name="T13" fmla="*/ 1583 h 1588"/>
                    <a:gd name="T14" fmla="*/ 2780 w 2780"/>
                    <a:gd name="T15" fmla="*/ 4 h 1588"/>
                    <a:gd name="T16" fmla="*/ 2776 w 2780"/>
                    <a:gd name="T17" fmla="*/ 0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80" h="1588">
                      <a:moveTo>
                        <a:pt x="277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583"/>
                        <a:pt x="0" y="1583"/>
                        <a:pt x="0" y="1583"/>
                      </a:cubicBezTo>
                      <a:cubicBezTo>
                        <a:pt x="0" y="1586"/>
                        <a:pt x="2" y="1588"/>
                        <a:pt x="4" y="1588"/>
                      </a:cubicBezTo>
                      <a:cubicBezTo>
                        <a:pt x="2776" y="1588"/>
                        <a:pt x="2776" y="1588"/>
                        <a:pt x="2776" y="1588"/>
                      </a:cubicBezTo>
                      <a:cubicBezTo>
                        <a:pt x="2778" y="1588"/>
                        <a:pt x="2780" y="1586"/>
                        <a:pt x="2780" y="1583"/>
                      </a:cubicBezTo>
                      <a:cubicBezTo>
                        <a:pt x="2780" y="4"/>
                        <a:pt x="2780" y="4"/>
                        <a:pt x="2780" y="4"/>
                      </a:cubicBezTo>
                      <a:cubicBezTo>
                        <a:pt x="2780" y="2"/>
                        <a:pt x="2778" y="0"/>
                        <a:pt x="2776" y="0"/>
                      </a:cubicBezTo>
                      <a:close/>
                    </a:path>
                  </a:pathLst>
                </a:custGeom>
                <a:solidFill>
                  <a:srgbClr val="1F49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Put Your Screenshot</a:t>
                  </a: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Here</a:t>
                  </a: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333BD960-F8B5-DBB1-A17B-20440B945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9203" y="3580826"/>
                  <a:ext cx="4263611" cy="340209"/>
                </a:xfrm>
                <a:custGeom>
                  <a:avLst/>
                  <a:gdLst>
                    <a:gd name="T0" fmla="*/ 3061 w 3114"/>
                    <a:gd name="T1" fmla="*/ 246 h 246"/>
                    <a:gd name="T2" fmla="*/ 56 w 3114"/>
                    <a:gd name="T3" fmla="*/ 246 h 246"/>
                    <a:gd name="T4" fmla="*/ 0 w 3114"/>
                    <a:gd name="T5" fmla="*/ 190 h 246"/>
                    <a:gd name="T6" fmla="*/ 0 w 3114"/>
                    <a:gd name="T7" fmla="*/ 0 h 246"/>
                    <a:gd name="T8" fmla="*/ 3114 w 3114"/>
                    <a:gd name="T9" fmla="*/ 0 h 246"/>
                    <a:gd name="T10" fmla="*/ 3114 w 3114"/>
                    <a:gd name="T11" fmla="*/ 190 h 246"/>
                    <a:gd name="T12" fmla="*/ 3061 w 3114"/>
                    <a:gd name="T13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4" h="246">
                      <a:moveTo>
                        <a:pt x="3061" y="246"/>
                      </a:moveTo>
                      <a:cubicBezTo>
                        <a:pt x="56" y="246"/>
                        <a:pt x="56" y="246"/>
                        <a:pt x="56" y="246"/>
                      </a:cubicBezTo>
                      <a:cubicBezTo>
                        <a:pt x="25" y="246"/>
                        <a:pt x="0" y="221"/>
                        <a:pt x="0" y="190"/>
                      </a:cubicBezTo>
                      <a:cubicBezTo>
                        <a:pt x="0" y="190"/>
                        <a:pt x="0" y="6"/>
                        <a:pt x="0" y="0"/>
                      </a:cubicBezTo>
                      <a:cubicBezTo>
                        <a:pt x="3114" y="0"/>
                        <a:pt x="3114" y="0"/>
                        <a:pt x="3114" y="0"/>
                      </a:cubicBezTo>
                      <a:cubicBezTo>
                        <a:pt x="3114" y="3"/>
                        <a:pt x="3114" y="190"/>
                        <a:pt x="3114" y="190"/>
                      </a:cubicBezTo>
                      <a:cubicBezTo>
                        <a:pt x="3114" y="221"/>
                        <a:pt x="3092" y="246"/>
                        <a:pt x="3061" y="246"/>
                      </a:cubicBezTo>
                      <a:close/>
                    </a:path>
                  </a:pathLst>
                </a:custGeom>
                <a:solidFill>
                  <a:srgbClr val="EBEA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Oval 10">
                  <a:extLst>
                    <a:ext uri="{FF2B5EF4-FFF2-40B4-BE49-F238E27FC236}">
                      <a16:creationId xmlns:a16="http://schemas.microsoft.com/office/drawing/2014/main" id="{399BA7BE-73EA-B920-92B8-DA3FE3F5A5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422" y="3684306"/>
                  <a:ext cx="129703" cy="133248"/>
                </a:xfrm>
                <a:prstGeom prst="ellipse">
                  <a:avLst/>
                </a:prstGeom>
                <a:solidFill>
                  <a:srgbClr val="D5D3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Oval 11">
                  <a:extLst>
                    <a:ext uri="{FF2B5EF4-FFF2-40B4-BE49-F238E27FC236}">
                      <a16:creationId xmlns:a16="http://schemas.microsoft.com/office/drawing/2014/main" id="{084CF7CE-9487-1494-DF2B-D9DEA9730F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63057" y="995239"/>
                  <a:ext cx="52433" cy="52448"/>
                </a:xfrm>
                <a:prstGeom prst="ellipse">
                  <a:avLst/>
                </a:prstGeom>
                <a:solidFill>
                  <a:srgbClr val="6262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5" name="Gruppo 14">
                  <a:extLst>
                    <a:ext uri="{FF2B5EF4-FFF2-40B4-BE49-F238E27FC236}">
                      <a16:creationId xmlns:a16="http://schemas.microsoft.com/office/drawing/2014/main" id="{EC28442E-9477-4B23-2F4E-5C61245E4F80}"/>
                    </a:ext>
                  </a:extLst>
                </p:cNvPr>
                <p:cNvGrpSpPr/>
                <p:nvPr/>
              </p:nvGrpSpPr>
              <p:grpSpPr>
                <a:xfrm>
                  <a:off x="4687824" y="908769"/>
                  <a:ext cx="4263611" cy="2672057"/>
                  <a:chOff x="4868402" y="908769"/>
                  <a:chExt cx="4083091" cy="2490816"/>
                </a:xfrm>
              </p:grpSpPr>
              <p:sp>
                <p:nvSpPr>
                  <p:cNvPr id="17" name="Freeform 7">
                    <a:extLst>
                      <a:ext uri="{FF2B5EF4-FFF2-40B4-BE49-F238E27FC236}">
                        <a16:creationId xmlns:a16="http://schemas.microsoft.com/office/drawing/2014/main" id="{8710CE56-AC82-76D1-3C0B-1540956A1B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68402" y="908769"/>
                    <a:ext cx="4083091" cy="2490816"/>
                  </a:xfrm>
                  <a:custGeom>
                    <a:avLst/>
                    <a:gdLst>
                      <a:gd name="T0" fmla="*/ 3056 w 3114"/>
                      <a:gd name="T1" fmla="*/ 0 h 1928"/>
                      <a:gd name="T2" fmla="*/ 56 w 3114"/>
                      <a:gd name="T3" fmla="*/ 0 h 1928"/>
                      <a:gd name="T4" fmla="*/ 0 w 3114"/>
                      <a:gd name="T5" fmla="*/ 56 h 1928"/>
                      <a:gd name="T6" fmla="*/ 0 w 3114"/>
                      <a:gd name="T7" fmla="*/ 1928 h 1928"/>
                      <a:gd name="T8" fmla="*/ 3114 w 3114"/>
                      <a:gd name="T9" fmla="*/ 1928 h 1928"/>
                      <a:gd name="T10" fmla="*/ 3112 w 3114"/>
                      <a:gd name="T11" fmla="*/ 56 h 1928"/>
                      <a:gd name="T12" fmla="*/ 3056 w 3114"/>
                      <a:gd name="T13" fmla="*/ 0 h 19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14" h="1928">
                        <a:moveTo>
                          <a:pt x="3056" y="0"/>
                        </a:move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25" y="0"/>
                          <a:pt x="0" y="26"/>
                          <a:pt x="0" y="56"/>
                        </a:cubicBezTo>
                        <a:cubicBezTo>
                          <a:pt x="0" y="56"/>
                          <a:pt x="0" y="1910"/>
                          <a:pt x="0" y="1928"/>
                        </a:cubicBezTo>
                        <a:cubicBezTo>
                          <a:pt x="3114" y="1928"/>
                          <a:pt x="3114" y="1928"/>
                          <a:pt x="3114" y="1928"/>
                        </a:cubicBezTo>
                        <a:cubicBezTo>
                          <a:pt x="3114" y="1896"/>
                          <a:pt x="3112" y="56"/>
                          <a:pt x="3112" y="56"/>
                        </a:cubicBezTo>
                        <a:cubicBezTo>
                          <a:pt x="3112" y="26"/>
                          <a:pt x="3087" y="0"/>
                          <a:pt x="3056" y="0"/>
                        </a:cubicBez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18" name="Immagine 17">
                    <a:extLst>
                      <a:ext uri="{FF2B5EF4-FFF2-40B4-BE49-F238E27FC236}">
                        <a16:creationId xmlns:a16="http://schemas.microsoft.com/office/drawing/2014/main" id="{DCABC1A3-28FF-AF68-40D9-0E38E0CF85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082466" y="1109648"/>
                    <a:ext cx="3591533" cy="2063885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16" name="Immagine 15">
                  <a:extLst>
                    <a:ext uri="{FF2B5EF4-FFF2-40B4-BE49-F238E27FC236}">
                      <a16:creationId xmlns:a16="http://schemas.microsoft.com/office/drawing/2014/main" id="{4B08303C-7178-8440-D73C-469609A1FA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11352" y="1129904"/>
                  <a:ext cx="3750320" cy="220001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7" name="Immagine 6">
                <a:extLst>
                  <a:ext uri="{FF2B5EF4-FFF2-40B4-BE49-F238E27FC236}">
                    <a16:creationId xmlns:a16="http://schemas.microsoft.com/office/drawing/2014/main" id="{46373981-3EF7-DEBE-273B-E8F531587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7382" y="1125058"/>
                <a:ext cx="3772909" cy="221326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0C2EB615-829D-B9BB-BCB6-3E40CB55C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87383" y="1115860"/>
              <a:ext cx="3772908" cy="22266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83E9B1C-3015-BB1A-F450-B901AC0BEB52}"/>
              </a:ext>
            </a:extLst>
          </p:cNvPr>
          <p:cNvSpPr txBox="1"/>
          <p:nvPr/>
        </p:nvSpPr>
        <p:spPr>
          <a:xfrm>
            <a:off x="0" y="4546025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fhostingesps6bly: </a:t>
            </a:r>
            <a:r>
              <a:rPr lang="en-US" sz="1200" dirty="0">
                <a:latin typeface="Carme" panose="020B0604020202020204" charset="0"/>
              </a:rPr>
              <a:t>Formerly the largest Tor-specific web host, until the arrest of its owner in August 2013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blockchainbdgpzk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A </a:t>
            </a:r>
            <a:r>
              <a:rPr lang="it-IT" dirty="0" err="1">
                <a:latin typeface="Carme" panose="020B0604020202020204" charset="0"/>
              </a:rPr>
              <a:t>popular</a:t>
            </a:r>
            <a:r>
              <a:rPr lang="it-IT" dirty="0">
                <a:latin typeface="Carme" panose="020B0604020202020204" charset="0"/>
              </a:rPr>
              <a:t> bitcoin blockchain </a:t>
            </a:r>
            <a:r>
              <a:rPr lang="it-IT" dirty="0" err="1">
                <a:latin typeface="Carme" panose="020B0604020202020204" charset="0"/>
              </a:rPr>
              <a:t>explorer</a:t>
            </a:r>
            <a:r>
              <a:rPr lang="it-IT" dirty="0">
                <a:latin typeface="Carme" panose="020B0604020202020204" charset="0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3855480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Hubs Score</a:t>
            </a:r>
            <a:endParaRPr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FFA075B6-1829-5AF0-3594-18477A045ECF}"/>
              </a:ext>
            </a:extLst>
          </p:cNvPr>
          <p:cNvGrpSpPr/>
          <p:nvPr/>
        </p:nvGrpSpPr>
        <p:grpSpPr>
          <a:xfrm>
            <a:off x="4870941" y="676778"/>
            <a:ext cx="3513642" cy="3359838"/>
            <a:chOff x="5059532" y="572700"/>
            <a:chExt cx="3794537" cy="3633494"/>
          </a:xfrm>
        </p:grpSpPr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FC8707F1-4A7E-F3C8-B4E2-537E3AE34429}"/>
                </a:ext>
              </a:extLst>
            </p:cNvPr>
            <p:cNvGrpSpPr/>
            <p:nvPr/>
          </p:nvGrpSpPr>
          <p:grpSpPr>
            <a:xfrm>
              <a:off x="5059532" y="572700"/>
              <a:ext cx="3794537" cy="3633494"/>
              <a:chOff x="4687824" y="908769"/>
              <a:chExt cx="4264990" cy="3626060"/>
            </a:xfrm>
          </p:grpSpPr>
          <p:grpSp>
            <p:nvGrpSpPr>
              <p:cNvPr id="3" name="Gruppo 2">
                <a:extLst>
                  <a:ext uri="{FF2B5EF4-FFF2-40B4-BE49-F238E27FC236}">
                    <a16:creationId xmlns:a16="http://schemas.microsoft.com/office/drawing/2014/main" id="{588BA4CE-18F2-8E89-2EA6-59D1769F32EA}"/>
                  </a:ext>
                </a:extLst>
              </p:cNvPr>
              <p:cNvGrpSpPr/>
              <p:nvPr/>
            </p:nvGrpSpPr>
            <p:grpSpPr>
              <a:xfrm>
                <a:off x="4687824" y="908769"/>
                <a:ext cx="4264990" cy="3626060"/>
                <a:chOff x="4687824" y="908769"/>
                <a:chExt cx="4264990" cy="3626060"/>
              </a:xfrm>
            </p:grpSpPr>
            <p:grpSp>
              <p:nvGrpSpPr>
                <p:cNvPr id="6" name="Gruppo 5">
                  <a:extLst>
                    <a:ext uri="{FF2B5EF4-FFF2-40B4-BE49-F238E27FC236}">
                      <a16:creationId xmlns:a16="http://schemas.microsoft.com/office/drawing/2014/main" id="{C3C53AA5-EB6F-0460-53CA-64DFB1210E83}"/>
                    </a:ext>
                  </a:extLst>
                </p:cNvPr>
                <p:cNvGrpSpPr/>
                <p:nvPr/>
              </p:nvGrpSpPr>
              <p:grpSpPr>
                <a:xfrm>
                  <a:off x="4687824" y="908769"/>
                  <a:ext cx="4264990" cy="3626060"/>
                  <a:chOff x="4687824" y="908769"/>
                  <a:chExt cx="4264990" cy="3626060"/>
                </a:xfrm>
              </p:grpSpPr>
              <p:sp>
                <p:nvSpPr>
                  <p:cNvPr id="9" name="AutoShape 3">
                    <a:extLst>
                      <a:ext uri="{FF2B5EF4-FFF2-40B4-BE49-F238E27FC236}">
                        <a16:creationId xmlns:a16="http://schemas.microsoft.com/office/drawing/2014/main" id="{88D525D1-3CE0-3FB2-92F7-A4E4E2A175FB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4687824" y="910186"/>
                    <a:ext cx="4200139" cy="362464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" name="Freeform 5">
                    <a:extLst>
                      <a:ext uri="{FF2B5EF4-FFF2-40B4-BE49-F238E27FC236}">
                        <a16:creationId xmlns:a16="http://schemas.microsoft.com/office/drawing/2014/main" id="{381C34EC-3377-C0E8-1CEC-7FF4590622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33937" y="3895520"/>
                    <a:ext cx="923092" cy="515983"/>
                  </a:xfrm>
                  <a:custGeom>
                    <a:avLst/>
                    <a:gdLst>
                      <a:gd name="T0" fmla="*/ 659 w 659"/>
                      <a:gd name="T1" fmla="*/ 364 h 364"/>
                      <a:gd name="T2" fmla="*/ 0 w 659"/>
                      <a:gd name="T3" fmla="*/ 364 h 364"/>
                      <a:gd name="T4" fmla="*/ 51 w 659"/>
                      <a:gd name="T5" fmla="*/ 0 h 364"/>
                      <a:gd name="T6" fmla="*/ 612 w 659"/>
                      <a:gd name="T7" fmla="*/ 0 h 364"/>
                      <a:gd name="T8" fmla="*/ 659 w 659"/>
                      <a:gd name="T9" fmla="*/ 364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59" h="364">
                        <a:moveTo>
                          <a:pt x="659" y="364"/>
                        </a:moveTo>
                        <a:lnTo>
                          <a:pt x="0" y="364"/>
                        </a:lnTo>
                        <a:lnTo>
                          <a:pt x="51" y="0"/>
                        </a:lnTo>
                        <a:lnTo>
                          <a:pt x="612" y="0"/>
                        </a:lnTo>
                        <a:lnTo>
                          <a:pt x="659" y="364"/>
                        </a:lnTo>
                        <a:close/>
                      </a:path>
                    </a:pathLst>
                  </a:custGeom>
                  <a:solidFill>
                    <a:srgbClr val="D3D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" name="Freeform 6">
                    <a:extLst>
                      <a:ext uri="{FF2B5EF4-FFF2-40B4-BE49-F238E27FC236}">
                        <a16:creationId xmlns:a16="http://schemas.microsoft.com/office/drawing/2014/main" id="{5D05154A-F8EB-20BC-E632-430F05F163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67706" y="4400163"/>
                    <a:ext cx="1055554" cy="133248"/>
                  </a:xfrm>
                  <a:custGeom>
                    <a:avLst/>
                    <a:gdLst>
                      <a:gd name="T0" fmla="*/ 758 w 772"/>
                      <a:gd name="T1" fmla="*/ 96 h 96"/>
                      <a:gd name="T2" fmla="*/ 12 w 772"/>
                      <a:gd name="T3" fmla="*/ 96 h 96"/>
                      <a:gd name="T4" fmla="*/ 0 w 772"/>
                      <a:gd name="T5" fmla="*/ 84 h 96"/>
                      <a:gd name="T6" fmla="*/ 2 w 772"/>
                      <a:gd name="T7" fmla="*/ 78 h 96"/>
                      <a:gd name="T8" fmla="*/ 48 w 772"/>
                      <a:gd name="T9" fmla="*/ 5 h 96"/>
                      <a:gd name="T10" fmla="*/ 58 w 772"/>
                      <a:gd name="T11" fmla="*/ 0 h 96"/>
                      <a:gd name="T12" fmla="*/ 715 w 772"/>
                      <a:gd name="T13" fmla="*/ 0 h 96"/>
                      <a:gd name="T14" fmla="*/ 725 w 772"/>
                      <a:gd name="T15" fmla="*/ 6 h 96"/>
                      <a:gd name="T16" fmla="*/ 768 w 772"/>
                      <a:gd name="T17" fmla="*/ 78 h 96"/>
                      <a:gd name="T18" fmla="*/ 764 w 772"/>
                      <a:gd name="T19" fmla="*/ 95 h 96"/>
                      <a:gd name="T20" fmla="*/ 758 w 772"/>
                      <a:gd name="T21" fmla="*/ 96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72" h="96">
                        <a:moveTo>
                          <a:pt x="758" y="96"/>
                        </a:moveTo>
                        <a:cubicBezTo>
                          <a:pt x="12" y="96"/>
                          <a:pt x="12" y="96"/>
                          <a:pt x="12" y="96"/>
                        </a:cubicBezTo>
                        <a:cubicBezTo>
                          <a:pt x="5" y="96"/>
                          <a:pt x="0" y="91"/>
                          <a:pt x="0" y="84"/>
                        </a:cubicBezTo>
                        <a:cubicBezTo>
                          <a:pt x="0" y="82"/>
                          <a:pt x="0" y="80"/>
                          <a:pt x="2" y="78"/>
                        </a:cubicBezTo>
                        <a:cubicBezTo>
                          <a:pt x="48" y="5"/>
                          <a:pt x="48" y="5"/>
                          <a:pt x="48" y="5"/>
                        </a:cubicBezTo>
                        <a:cubicBezTo>
                          <a:pt x="50" y="2"/>
                          <a:pt x="54" y="0"/>
                          <a:pt x="58" y="0"/>
                        </a:cubicBezTo>
                        <a:cubicBezTo>
                          <a:pt x="715" y="0"/>
                          <a:pt x="715" y="0"/>
                          <a:pt x="715" y="0"/>
                        </a:cubicBezTo>
                        <a:cubicBezTo>
                          <a:pt x="719" y="0"/>
                          <a:pt x="723" y="2"/>
                          <a:pt x="725" y="6"/>
                        </a:cubicBezTo>
                        <a:cubicBezTo>
                          <a:pt x="768" y="78"/>
                          <a:pt x="768" y="78"/>
                          <a:pt x="768" y="78"/>
                        </a:cubicBezTo>
                        <a:cubicBezTo>
                          <a:pt x="772" y="84"/>
                          <a:pt x="770" y="91"/>
                          <a:pt x="764" y="95"/>
                        </a:cubicBezTo>
                        <a:cubicBezTo>
                          <a:pt x="762" y="96"/>
                          <a:pt x="760" y="96"/>
                          <a:pt x="758" y="96"/>
                        </a:cubicBezTo>
                        <a:close/>
                      </a:path>
                    </a:pathLst>
                  </a:custGeom>
                  <a:solidFill>
                    <a:srgbClr val="BFBD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" name="Freeform 8">
                    <a:extLst>
                      <a:ext uri="{FF2B5EF4-FFF2-40B4-BE49-F238E27FC236}">
                        <a16:creationId xmlns:a16="http://schemas.microsoft.com/office/drawing/2014/main" id="{09B9656D-C0D1-8004-FF3D-9E739C69F8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12733" y="1129904"/>
                    <a:ext cx="3750321" cy="2200017"/>
                  </a:xfrm>
                  <a:custGeom>
                    <a:avLst/>
                    <a:gdLst>
                      <a:gd name="T0" fmla="*/ 2776 w 2780"/>
                      <a:gd name="T1" fmla="*/ 0 h 1588"/>
                      <a:gd name="T2" fmla="*/ 4 w 2780"/>
                      <a:gd name="T3" fmla="*/ 0 h 1588"/>
                      <a:gd name="T4" fmla="*/ 0 w 2780"/>
                      <a:gd name="T5" fmla="*/ 4 h 1588"/>
                      <a:gd name="T6" fmla="*/ 0 w 2780"/>
                      <a:gd name="T7" fmla="*/ 1583 h 1588"/>
                      <a:gd name="T8" fmla="*/ 4 w 2780"/>
                      <a:gd name="T9" fmla="*/ 1588 h 1588"/>
                      <a:gd name="T10" fmla="*/ 2776 w 2780"/>
                      <a:gd name="T11" fmla="*/ 1588 h 1588"/>
                      <a:gd name="T12" fmla="*/ 2780 w 2780"/>
                      <a:gd name="T13" fmla="*/ 1583 h 1588"/>
                      <a:gd name="T14" fmla="*/ 2780 w 2780"/>
                      <a:gd name="T15" fmla="*/ 4 h 1588"/>
                      <a:gd name="T16" fmla="*/ 2776 w 2780"/>
                      <a:gd name="T17" fmla="*/ 0 h 15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780" h="1588">
                        <a:moveTo>
                          <a:pt x="2776" y="0"/>
                        </a:move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0" y="1583"/>
                          <a:pt x="0" y="1583"/>
                          <a:pt x="0" y="1583"/>
                        </a:cubicBezTo>
                        <a:cubicBezTo>
                          <a:pt x="0" y="1586"/>
                          <a:pt x="2" y="1588"/>
                          <a:pt x="4" y="1588"/>
                        </a:cubicBezTo>
                        <a:cubicBezTo>
                          <a:pt x="2776" y="1588"/>
                          <a:pt x="2776" y="1588"/>
                          <a:pt x="2776" y="1588"/>
                        </a:cubicBezTo>
                        <a:cubicBezTo>
                          <a:pt x="2778" y="1588"/>
                          <a:pt x="2780" y="1586"/>
                          <a:pt x="2780" y="1583"/>
                        </a:cubicBezTo>
                        <a:cubicBezTo>
                          <a:pt x="2780" y="4"/>
                          <a:pt x="2780" y="4"/>
                          <a:pt x="2780" y="4"/>
                        </a:cubicBezTo>
                        <a:cubicBezTo>
                          <a:pt x="2780" y="2"/>
                          <a:pt x="2778" y="0"/>
                          <a:pt x="2776" y="0"/>
                        </a:cubicBezTo>
                        <a:close/>
                      </a:path>
                    </a:pathLst>
                  </a:custGeom>
                  <a:solidFill>
                    <a:srgbClr val="1F497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Put Your Screenshot</a:t>
                    </a: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Here</a:t>
                    </a: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" name="Freeform 9">
                    <a:extLst>
                      <a:ext uri="{FF2B5EF4-FFF2-40B4-BE49-F238E27FC236}">
                        <a16:creationId xmlns:a16="http://schemas.microsoft.com/office/drawing/2014/main" id="{1B778E22-405F-FBF3-410B-06F6A50226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89203" y="3580826"/>
                    <a:ext cx="4263611" cy="340209"/>
                  </a:xfrm>
                  <a:custGeom>
                    <a:avLst/>
                    <a:gdLst>
                      <a:gd name="T0" fmla="*/ 3061 w 3114"/>
                      <a:gd name="T1" fmla="*/ 246 h 246"/>
                      <a:gd name="T2" fmla="*/ 56 w 3114"/>
                      <a:gd name="T3" fmla="*/ 246 h 246"/>
                      <a:gd name="T4" fmla="*/ 0 w 3114"/>
                      <a:gd name="T5" fmla="*/ 190 h 246"/>
                      <a:gd name="T6" fmla="*/ 0 w 3114"/>
                      <a:gd name="T7" fmla="*/ 0 h 246"/>
                      <a:gd name="T8" fmla="*/ 3114 w 3114"/>
                      <a:gd name="T9" fmla="*/ 0 h 246"/>
                      <a:gd name="T10" fmla="*/ 3114 w 3114"/>
                      <a:gd name="T11" fmla="*/ 190 h 246"/>
                      <a:gd name="T12" fmla="*/ 3061 w 3114"/>
                      <a:gd name="T13" fmla="*/ 246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14" h="246">
                        <a:moveTo>
                          <a:pt x="3061" y="246"/>
                        </a:moveTo>
                        <a:cubicBezTo>
                          <a:pt x="56" y="246"/>
                          <a:pt x="56" y="246"/>
                          <a:pt x="56" y="246"/>
                        </a:cubicBezTo>
                        <a:cubicBezTo>
                          <a:pt x="25" y="246"/>
                          <a:pt x="0" y="221"/>
                          <a:pt x="0" y="190"/>
                        </a:cubicBezTo>
                        <a:cubicBezTo>
                          <a:pt x="0" y="190"/>
                          <a:pt x="0" y="6"/>
                          <a:pt x="0" y="0"/>
                        </a:cubicBezTo>
                        <a:cubicBezTo>
                          <a:pt x="3114" y="0"/>
                          <a:pt x="3114" y="0"/>
                          <a:pt x="3114" y="0"/>
                        </a:cubicBezTo>
                        <a:cubicBezTo>
                          <a:pt x="3114" y="3"/>
                          <a:pt x="3114" y="190"/>
                          <a:pt x="3114" y="190"/>
                        </a:cubicBezTo>
                        <a:cubicBezTo>
                          <a:pt x="3114" y="221"/>
                          <a:pt x="3092" y="246"/>
                          <a:pt x="3061" y="246"/>
                        </a:cubicBezTo>
                        <a:close/>
                      </a:path>
                    </a:pathLst>
                  </a:custGeom>
                  <a:solidFill>
                    <a:srgbClr val="EBEA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" name="Oval 10">
                    <a:extLst>
                      <a:ext uri="{FF2B5EF4-FFF2-40B4-BE49-F238E27FC236}">
                        <a16:creationId xmlns:a16="http://schemas.microsoft.com/office/drawing/2014/main" id="{BD1061E1-86E9-5316-1EF2-67C3BBAC60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24422" y="3684306"/>
                    <a:ext cx="129703" cy="133248"/>
                  </a:xfrm>
                  <a:prstGeom prst="ellipse">
                    <a:avLst/>
                  </a:prstGeom>
                  <a:solidFill>
                    <a:srgbClr val="D5D3D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" name="Oval 11">
                    <a:extLst>
                      <a:ext uri="{FF2B5EF4-FFF2-40B4-BE49-F238E27FC236}">
                        <a16:creationId xmlns:a16="http://schemas.microsoft.com/office/drawing/2014/main" id="{208ACFFE-00BC-FE86-02EA-471639D68F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63057" y="995239"/>
                    <a:ext cx="52433" cy="52448"/>
                  </a:xfrm>
                  <a:prstGeom prst="ellipse">
                    <a:avLst/>
                  </a:prstGeom>
                  <a:solidFill>
                    <a:srgbClr val="6262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6" name="Gruppo 15">
                    <a:extLst>
                      <a:ext uri="{FF2B5EF4-FFF2-40B4-BE49-F238E27FC236}">
                        <a16:creationId xmlns:a16="http://schemas.microsoft.com/office/drawing/2014/main" id="{13294C1F-8F44-6D66-2038-8A57DBD90577}"/>
                      </a:ext>
                    </a:extLst>
                  </p:cNvPr>
                  <p:cNvGrpSpPr/>
                  <p:nvPr/>
                </p:nvGrpSpPr>
                <p:grpSpPr>
                  <a:xfrm>
                    <a:off x="4687824" y="908769"/>
                    <a:ext cx="4263611" cy="2672057"/>
                    <a:chOff x="4868402" y="908769"/>
                    <a:chExt cx="4083091" cy="2490816"/>
                  </a:xfrm>
                </p:grpSpPr>
                <p:sp>
                  <p:nvSpPr>
                    <p:cNvPr id="18" name="Freeform 7">
                      <a:extLst>
                        <a:ext uri="{FF2B5EF4-FFF2-40B4-BE49-F238E27FC236}">
                          <a16:creationId xmlns:a16="http://schemas.microsoft.com/office/drawing/2014/main" id="{F50FEA98-8FC1-8F34-7581-9F4BF32C7F8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868402" y="908769"/>
                      <a:ext cx="4083091" cy="2490816"/>
                    </a:xfrm>
                    <a:custGeom>
                      <a:avLst/>
                      <a:gdLst>
                        <a:gd name="T0" fmla="*/ 3056 w 3114"/>
                        <a:gd name="T1" fmla="*/ 0 h 1928"/>
                        <a:gd name="T2" fmla="*/ 56 w 3114"/>
                        <a:gd name="T3" fmla="*/ 0 h 1928"/>
                        <a:gd name="T4" fmla="*/ 0 w 3114"/>
                        <a:gd name="T5" fmla="*/ 56 h 1928"/>
                        <a:gd name="T6" fmla="*/ 0 w 3114"/>
                        <a:gd name="T7" fmla="*/ 1928 h 1928"/>
                        <a:gd name="T8" fmla="*/ 3114 w 3114"/>
                        <a:gd name="T9" fmla="*/ 1928 h 1928"/>
                        <a:gd name="T10" fmla="*/ 3112 w 3114"/>
                        <a:gd name="T11" fmla="*/ 56 h 1928"/>
                        <a:gd name="T12" fmla="*/ 3056 w 3114"/>
                        <a:gd name="T13" fmla="*/ 0 h 19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14" h="1928">
                          <a:moveTo>
                            <a:pt x="3056" y="0"/>
                          </a:moveTo>
                          <a:cubicBezTo>
                            <a:pt x="56" y="0"/>
                            <a:pt x="56" y="0"/>
                            <a:pt x="56" y="0"/>
                          </a:cubicBezTo>
                          <a:cubicBezTo>
                            <a:pt x="25" y="0"/>
                            <a:pt x="0" y="26"/>
                            <a:pt x="0" y="56"/>
                          </a:cubicBezTo>
                          <a:cubicBezTo>
                            <a:pt x="0" y="56"/>
                            <a:pt x="0" y="1910"/>
                            <a:pt x="0" y="1928"/>
                          </a:cubicBezTo>
                          <a:cubicBezTo>
                            <a:pt x="3114" y="1928"/>
                            <a:pt x="3114" y="1928"/>
                            <a:pt x="3114" y="1928"/>
                          </a:cubicBezTo>
                          <a:cubicBezTo>
                            <a:pt x="3114" y="1896"/>
                            <a:pt x="3112" y="56"/>
                            <a:pt x="3112" y="56"/>
                          </a:cubicBezTo>
                          <a:cubicBezTo>
                            <a:pt x="3112" y="26"/>
                            <a:pt x="3087" y="0"/>
                            <a:pt x="3056" y="0"/>
                          </a:cubicBezTo>
                          <a:close/>
                        </a:path>
                      </a:pathLst>
                    </a:custGeom>
                    <a:solidFill>
                      <a:sysClr val="windowText" lastClr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19" name="Immagine 18">
                      <a:extLst>
                        <a:ext uri="{FF2B5EF4-FFF2-40B4-BE49-F238E27FC236}">
                          <a16:creationId xmlns:a16="http://schemas.microsoft.com/office/drawing/2014/main" id="{A43307A4-96C7-8C4B-DA1E-947C07088D3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082466" y="1109648"/>
                      <a:ext cx="3591533" cy="2063885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pic>
                <p:nvPicPr>
                  <p:cNvPr id="17" name="Immagine 16">
                    <a:extLst>
                      <a:ext uri="{FF2B5EF4-FFF2-40B4-BE49-F238E27FC236}">
                        <a16:creationId xmlns:a16="http://schemas.microsoft.com/office/drawing/2014/main" id="{DD5DE725-105F-56B5-9B77-5C3EE6138D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911352" y="1129904"/>
                    <a:ext cx="3750320" cy="2200018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8" name="Immagine 7">
                  <a:extLst>
                    <a:ext uri="{FF2B5EF4-FFF2-40B4-BE49-F238E27FC236}">
                      <a16:creationId xmlns:a16="http://schemas.microsoft.com/office/drawing/2014/main" id="{71386BFF-9E84-7FC4-DDF6-21967B7EF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87382" y="1125058"/>
                  <a:ext cx="3772909" cy="221326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FFDFF43C-1D9C-D609-4AD6-15EA0A479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7383" y="1115860"/>
                <a:ext cx="3772908" cy="22266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1C47D661-A90A-73BB-6492-026ED1468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7078" y="776044"/>
              <a:ext cx="3369403" cy="22311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3" name="Immagine 22">
            <a:extLst>
              <a:ext uri="{FF2B5EF4-FFF2-40B4-BE49-F238E27FC236}">
                <a16:creationId xmlns:a16="http://schemas.microsoft.com/office/drawing/2014/main" id="{A6AF745C-F0F2-D7F3-F5EF-7D86AAED28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032" y="676778"/>
            <a:ext cx="3369975" cy="2948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0DF80DC-B084-9F6D-CE74-9B635A0DAF2F}"/>
              </a:ext>
            </a:extLst>
          </p:cNvPr>
          <p:cNvSpPr txBox="1"/>
          <p:nvPr/>
        </p:nvSpPr>
        <p:spPr>
          <a:xfrm>
            <a:off x="0" y="432502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wayawaytcl3k66fl: </a:t>
            </a:r>
            <a:r>
              <a:rPr lang="en-US" dirty="0">
                <a:latin typeface="Carme" panose="020B0604020202020204" charset="0"/>
              </a:rPr>
              <a:t>Russian drug forum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lookz3wwyeucccba 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Russian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engine</a:t>
            </a: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084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Authority Score</a:t>
            </a:r>
            <a:endParaRPr dirty="0"/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EBCA3B7-6DBF-1792-3D82-58C7323B0C97}"/>
              </a:ext>
            </a:extLst>
          </p:cNvPr>
          <p:cNvGrpSpPr/>
          <p:nvPr/>
        </p:nvGrpSpPr>
        <p:grpSpPr>
          <a:xfrm>
            <a:off x="5014928" y="689270"/>
            <a:ext cx="3712760" cy="3483130"/>
            <a:chOff x="5319728" y="739465"/>
            <a:chExt cx="3460000" cy="3382266"/>
          </a:xfrm>
        </p:grpSpPr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2A94EDB4-AE55-64FC-5180-767A10C409E1}"/>
                </a:ext>
              </a:extLst>
            </p:cNvPr>
            <p:cNvGrpSpPr/>
            <p:nvPr/>
          </p:nvGrpSpPr>
          <p:grpSpPr>
            <a:xfrm>
              <a:off x="5319728" y="739465"/>
              <a:ext cx="3460000" cy="3382266"/>
              <a:chOff x="5059532" y="572700"/>
              <a:chExt cx="3794537" cy="3633494"/>
            </a:xfrm>
          </p:grpSpPr>
          <p:grpSp>
            <p:nvGrpSpPr>
              <p:cNvPr id="4" name="Gruppo 3">
                <a:extLst>
                  <a:ext uri="{FF2B5EF4-FFF2-40B4-BE49-F238E27FC236}">
                    <a16:creationId xmlns:a16="http://schemas.microsoft.com/office/drawing/2014/main" id="{CD262E2C-DB78-7346-B31C-46A3FB3463BD}"/>
                  </a:ext>
                </a:extLst>
              </p:cNvPr>
              <p:cNvGrpSpPr/>
              <p:nvPr/>
            </p:nvGrpSpPr>
            <p:grpSpPr>
              <a:xfrm>
                <a:off x="5059532" y="572700"/>
                <a:ext cx="3794537" cy="3633494"/>
                <a:chOff x="4687824" y="908769"/>
                <a:chExt cx="4264990" cy="3626060"/>
              </a:xfrm>
            </p:grpSpPr>
            <p:grpSp>
              <p:nvGrpSpPr>
                <p:cNvPr id="7" name="Gruppo 6">
                  <a:extLst>
                    <a:ext uri="{FF2B5EF4-FFF2-40B4-BE49-F238E27FC236}">
                      <a16:creationId xmlns:a16="http://schemas.microsoft.com/office/drawing/2014/main" id="{A9B45835-98A2-80C8-B722-8FFE41A9AC00}"/>
                    </a:ext>
                  </a:extLst>
                </p:cNvPr>
                <p:cNvGrpSpPr/>
                <p:nvPr/>
              </p:nvGrpSpPr>
              <p:grpSpPr>
                <a:xfrm>
                  <a:off x="4687824" y="908769"/>
                  <a:ext cx="4264990" cy="3626060"/>
                  <a:chOff x="4687824" y="908769"/>
                  <a:chExt cx="4264990" cy="3626060"/>
                </a:xfrm>
              </p:grpSpPr>
              <p:grpSp>
                <p:nvGrpSpPr>
                  <p:cNvPr id="9" name="Gruppo 8">
                    <a:extLst>
                      <a:ext uri="{FF2B5EF4-FFF2-40B4-BE49-F238E27FC236}">
                        <a16:creationId xmlns:a16="http://schemas.microsoft.com/office/drawing/2014/main" id="{81BB08EC-1C0F-D159-B7E1-A76147BAEBB8}"/>
                      </a:ext>
                    </a:extLst>
                  </p:cNvPr>
                  <p:cNvGrpSpPr/>
                  <p:nvPr/>
                </p:nvGrpSpPr>
                <p:grpSpPr>
                  <a:xfrm>
                    <a:off x="4687824" y="908769"/>
                    <a:ext cx="4264990" cy="3626060"/>
                    <a:chOff x="4687824" y="908769"/>
                    <a:chExt cx="4264990" cy="3626060"/>
                  </a:xfrm>
                </p:grpSpPr>
                <p:sp>
                  <p:nvSpPr>
                    <p:cNvPr id="11" name="AutoShape 3">
                      <a:extLst>
                        <a:ext uri="{FF2B5EF4-FFF2-40B4-BE49-F238E27FC236}">
                          <a16:creationId xmlns:a16="http://schemas.microsoft.com/office/drawing/2014/main" id="{794F25A5-E2FC-640D-046F-9827BAEC76E5}"/>
                        </a:ext>
                      </a:extLst>
                    </p:cNvPr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4687824" y="910186"/>
                      <a:ext cx="4200139" cy="36246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" name="Freeform 5">
                      <a:extLst>
                        <a:ext uri="{FF2B5EF4-FFF2-40B4-BE49-F238E27FC236}">
                          <a16:creationId xmlns:a16="http://schemas.microsoft.com/office/drawing/2014/main" id="{D1B854C1-E02C-4E55-4D97-E7E662F165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33937" y="3895520"/>
                      <a:ext cx="923092" cy="515983"/>
                    </a:xfrm>
                    <a:custGeom>
                      <a:avLst/>
                      <a:gdLst>
                        <a:gd name="T0" fmla="*/ 659 w 659"/>
                        <a:gd name="T1" fmla="*/ 364 h 364"/>
                        <a:gd name="T2" fmla="*/ 0 w 659"/>
                        <a:gd name="T3" fmla="*/ 364 h 364"/>
                        <a:gd name="T4" fmla="*/ 51 w 659"/>
                        <a:gd name="T5" fmla="*/ 0 h 364"/>
                        <a:gd name="T6" fmla="*/ 612 w 659"/>
                        <a:gd name="T7" fmla="*/ 0 h 364"/>
                        <a:gd name="T8" fmla="*/ 659 w 659"/>
                        <a:gd name="T9" fmla="*/ 364 h 3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59" h="364">
                          <a:moveTo>
                            <a:pt x="659" y="364"/>
                          </a:moveTo>
                          <a:lnTo>
                            <a:pt x="0" y="364"/>
                          </a:lnTo>
                          <a:lnTo>
                            <a:pt x="51" y="0"/>
                          </a:lnTo>
                          <a:lnTo>
                            <a:pt x="612" y="0"/>
                          </a:lnTo>
                          <a:lnTo>
                            <a:pt x="659" y="364"/>
                          </a:lnTo>
                          <a:close/>
                        </a:path>
                      </a:pathLst>
                    </a:custGeom>
                    <a:solidFill>
                      <a:srgbClr val="D3D0D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3" name="Freeform 6">
                      <a:extLst>
                        <a:ext uri="{FF2B5EF4-FFF2-40B4-BE49-F238E27FC236}">
                          <a16:creationId xmlns:a16="http://schemas.microsoft.com/office/drawing/2014/main" id="{3EC1E14F-62AB-FF71-73AD-F8B9B6FE084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67706" y="4400163"/>
                      <a:ext cx="1055554" cy="133248"/>
                    </a:xfrm>
                    <a:custGeom>
                      <a:avLst/>
                      <a:gdLst>
                        <a:gd name="T0" fmla="*/ 758 w 772"/>
                        <a:gd name="T1" fmla="*/ 96 h 96"/>
                        <a:gd name="T2" fmla="*/ 12 w 772"/>
                        <a:gd name="T3" fmla="*/ 96 h 96"/>
                        <a:gd name="T4" fmla="*/ 0 w 772"/>
                        <a:gd name="T5" fmla="*/ 84 h 96"/>
                        <a:gd name="T6" fmla="*/ 2 w 772"/>
                        <a:gd name="T7" fmla="*/ 78 h 96"/>
                        <a:gd name="T8" fmla="*/ 48 w 772"/>
                        <a:gd name="T9" fmla="*/ 5 h 96"/>
                        <a:gd name="T10" fmla="*/ 58 w 772"/>
                        <a:gd name="T11" fmla="*/ 0 h 96"/>
                        <a:gd name="T12" fmla="*/ 715 w 772"/>
                        <a:gd name="T13" fmla="*/ 0 h 96"/>
                        <a:gd name="T14" fmla="*/ 725 w 772"/>
                        <a:gd name="T15" fmla="*/ 6 h 96"/>
                        <a:gd name="T16" fmla="*/ 768 w 772"/>
                        <a:gd name="T17" fmla="*/ 78 h 96"/>
                        <a:gd name="T18" fmla="*/ 764 w 772"/>
                        <a:gd name="T19" fmla="*/ 95 h 96"/>
                        <a:gd name="T20" fmla="*/ 758 w 772"/>
                        <a:gd name="T21" fmla="*/ 96 h 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772" h="96">
                          <a:moveTo>
                            <a:pt x="758" y="96"/>
                          </a:moveTo>
                          <a:cubicBezTo>
                            <a:pt x="12" y="96"/>
                            <a:pt x="12" y="96"/>
                            <a:pt x="12" y="96"/>
                          </a:cubicBezTo>
                          <a:cubicBezTo>
                            <a:pt x="5" y="96"/>
                            <a:pt x="0" y="91"/>
                            <a:pt x="0" y="84"/>
                          </a:cubicBezTo>
                          <a:cubicBezTo>
                            <a:pt x="0" y="82"/>
                            <a:pt x="0" y="80"/>
                            <a:pt x="2" y="78"/>
                          </a:cubicBezTo>
                          <a:cubicBezTo>
                            <a:pt x="48" y="5"/>
                            <a:pt x="48" y="5"/>
                            <a:pt x="48" y="5"/>
                          </a:cubicBezTo>
                          <a:cubicBezTo>
                            <a:pt x="50" y="2"/>
                            <a:pt x="54" y="0"/>
                            <a:pt x="58" y="0"/>
                          </a:cubicBezTo>
                          <a:cubicBezTo>
                            <a:pt x="715" y="0"/>
                            <a:pt x="715" y="0"/>
                            <a:pt x="715" y="0"/>
                          </a:cubicBezTo>
                          <a:cubicBezTo>
                            <a:pt x="719" y="0"/>
                            <a:pt x="723" y="2"/>
                            <a:pt x="725" y="6"/>
                          </a:cubicBezTo>
                          <a:cubicBezTo>
                            <a:pt x="768" y="78"/>
                            <a:pt x="768" y="78"/>
                            <a:pt x="768" y="78"/>
                          </a:cubicBezTo>
                          <a:cubicBezTo>
                            <a:pt x="772" y="84"/>
                            <a:pt x="770" y="91"/>
                            <a:pt x="764" y="95"/>
                          </a:cubicBezTo>
                          <a:cubicBezTo>
                            <a:pt x="762" y="96"/>
                            <a:pt x="760" y="96"/>
                            <a:pt x="758" y="96"/>
                          </a:cubicBezTo>
                          <a:close/>
                        </a:path>
                      </a:pathLst>
                    </a:custGeom>
                    <a:solidFill>
                      <a:srgbClr val="BFBD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" name="Freeform 8">
                      <a:extLst>
                        <a:ext uri="{FF2B5EF4-FFF2-40B4-BE49-F238E27FC236}">
                          <a16:creationId xmlns:a16="http://schemas.microsoft.com/office/drawing/2014/main" id="{4C7DD35A-41A7-4E0E-6DC6-F815C4BD479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912733" y="1129904"/>
                      <a:ext cx="3750321" cy="2200017"/>
                    </a:xfrm>
                    <a:custGeom>
                      <a:avLst/>
                      <a:gdLst>
                        <a:gd name="T0" fmla="*/ 2776 w 2780"/>
                        <a:gd name="T1" fmla="*/ 0 h 1588"/>
                        <a:gd name="T2" fmla="*/ 4 w 2780"/>
                        <a:gd name="T3" fmla="*/ 0 h 1588"/>
                        <a:gd name="T4" fmla="*/ 0 w 2780"/>
                        <a:gd name="T5" fmla="*/ 4 h 1588"/>
                        <a:gd name="T6" fmla="*/ 0 w 2780"/>
                        <a:gd name="T7" fmla="*/ 1583 h 1588"/>
                        <a:gd name="T8" fmla="*/ 4 w 2780"/>
                        <a:gd name="T9" fmla="*/ 1588 h 1588"/>
                        <a:gd name="T10" fmla="*/ 2776 w 2780"/>
                        <a:gd name="T11" fmla="*/ 1588 h 1588"/>
                        <a:gd name="T12" fmla="*/ 2780 w 2780"/>
                        <a:gd name="T13" fmla="*/ 1583 h 1588"/>
                        <a:gd name="T14" fmla="*/ 2780 w 2780"/>
                        <a:gd name="T15" fmla="*/ 4 h 1588"/>
                        <a:gd name="T16" fmla="*/ 2776 w 2780"/>
                        <a:gd name="T17" fmla="*/ 0 h 15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780" h="1588">
                          <a:moveTo>
                            <a:pt x="2776" y="0"/>
                          </a:moveTo>
                          <a:cubicBezTo>
                            <a:pt x="4" y="0"/>
                            <a:pt x="4" y="0"/>
                            <a:pt x="4" y="0"/>
                          </a:cubicBezTo>
                          <a:cubicBezTo>
                            <a:pt x="2" y="0"/>
                            <a:pt x="0" y="2"/>
                            <a:pt x="0" y="4"/>
                          </a:cubicBezTo>
                          <a:cubicBezTo>
                            <a:pt x="0" y="1583"/>
                            <a:pt x="0" y="1583"/>
                            <a:pt x="0" y="1583"/>
                          </a:cubicBezTo>
                          <a:cubicBezTo>
                            <a:pt x="0" y="1586"/>
                            <a:pt x="2" y="1588"/>
                            <a:pt x="4" y="1588"/>
                          </a:cubicBezTo>
                          <a:cubicBezTo>
                            <a:pt x="2776" y="1588"/>
                            <a:pt x="2776" y="1588"/>
                            <a:pt x="2776" y="1588"/>
                          </a:cubicBezTo>
                          <a:cubicBezTo>
                            <a:pt x="2778" y="1588"/>
                            <a:pt x="2780" y="1586"/>
                            <a:pt x="2780" y="1583"/>
                          </a:cubicBezTo>
                          <a:cubicBezTo>
                            <a:pt x="2780" y="4"/>
                            <a:pt x="2780" y="4"/>
                            <a:pt x="2780" y="4"/>
                          </a:cubicBezTo>
                          <a:cubicBezTo>
                            <a:pt x="2780" y="2"/>
                            <a:pt x="2778" y="0"/>
                            <a:pt x="2776" y="0"/>
                          </a:cubicBezTo>
                          <a:close/>
                        </a:path>
                      </a:pathLst>
                    </a:custGeom>
                    <a:solidFill>
                      <a:srgbClr val="1F497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Put Your Screenshot</a:t>
                      </a: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Here</a:t>
                      </a: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" name="Freeform 9">
                      <a:extLst>
                        <a:ext uri="{FF2B5EF4-FFF2-40B4-BE49-F238E27FC236}">
                          <a16:creationId xmlns:a16="http://schemas.microsoft.com/office/drawing/2014/main" id="{C4FF0BBD-EAE2-4DA2-EE57-F69E4A5165D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689203" y="3580826"/>
                      <a:ext cx="4263611" cy="340209"/>
                    </a:xfrm>
                    <a:custGeom>
                      <a:avLst/>
                      <a:gdLst>
                        <a:gd name="T0" fmla="*/ 3061 w 3114"/>
                        <a:gd name="T1" fmla="*/ 246 h 246"/>
                        <a:gd name="T2" fmla="*/ 56 w 3114"/>
                        <a:gd name="T3" fmla="*/ 246 h 246"/>
                        <a:gd name="T4" fmla="*/ 0 w 3114"/>
                        <a:gd name="T5" fmla="*/ 190 h 246"/>
                        <a:gd name="T6" fmla="*/ 0 w 3114"/>
                        <a:gd name="T7" fmla="*/ 0 h 246"/>
                        <a:gd name="T8" fmla="*/ 3114 w 3114"/>
                        <a:gd name="T9" fmla="*/ 0 h 246"/>
                        <a:gd name="T10" fmla="*/ 3114 w 3114"/>
                        <a:gd name="T11" fmla="*/ 190 h 246"/>
                        <a:gd name="T12" fmla="*/ 3061 w 3114"/>
                        <a:gd name="T13" fmla="*/ 246 h 2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14" h="246">
                          <a:moveTo>
                            <a:pt x="3061" y="246"/>
                          </a:moveTo>
                          <a:cubicBezTo>
                            <a:pt x="56" y="246"/>
                            <a:pt x="56" y="246"/>
                            <a:pt x="56" y="246"/>
                          </a:cubicBezTo>
                          <a:cubicBezTo>
                            <a:pt x="25" y="246"/>
                            <a:pt x="0" y="221"/>
                            <a:pt x="0" y="190"/>
                          </a:cubicBezTo>
                          <a:cubicBezTo>
                            <a:pt x="0" y="190"/>
                            <a:pt x="0" y="6"/>
                            <a:pt x="0" y="0"/>
                          </a:cubicBezTo>
                          <a:cubicBezTo>
                            <a:pt x="3114" y="0"/>
                            <a:pt x="3114" y="0"/>
                            <a:pt x="3114" y="0"/>
                          </a:cubicBezTo>
                          <a:cubicBezTo>
                            <a:pt x="3114" y="3"/>
                            <a:pt x="3114" y="190"/>
                            <a:pt x="3114" y="190"/>
                          </a:cubicBezTo>
                          <a:cubicBezTo>
                            <a:pt x="3114" y="221"/>
                            <a:pt x="3092" y="246"/>
                            <a:pt x="3061" y="246"/>
                          </a:cubicBezTo>
                          <a:close/>
                        </a:path>
                      </a:pathLst>
                    </a:custGeom>
                    <a:solidFill>
                      <a:srgbClr val="EBEAE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" name="Oval 10">
                      <a:extLst>
                        <a:ext uri="{FF2B5EF4-FFF2-40B4-BE49-F238E27FC236}">
                          <a16:creationId xmlns:a16="http://schemas.microsoft.com/office/drawing/2014/main" id="{EA4BC1EA-C109-4A48-8BCE-6FCDF0FBEFA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24422" y="3684306"/>
                      <a:ext cx="129703" cy="133248"/>
                    </a:xfrm>
                    <a:prstGeom prst="ellipse">
                      <a:avLst/>
                    </a:prstGeom>
                    <a:solidFill>
                      <a:srgbClr val="D5D3D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" name="Oval 11">
                      <a:extLst>
                        <a:ext uri="{FF2B5EF4-FFF2-40B4-BE49-F238E27FC236}">
                          <a16:creationId xmlns:a16="http://schemas.microsoft.com/office/drawing/2014/main" id="{7CCEB165-0731-819E-1F17-E6D8995C487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63057" y="995239"/>
                      <a:ext cx="52433" cy="52448"/>
                    </a:xfrm>
                    <a:prstGeom prst="ellipse">
                      <a:avLst/>
                    </a:prstGeom>
                    <a:solidFill>
                      <a:srgbClr val="62626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grpSp>
                  <p:nvGrpSpPr>
                    <p:cNvPr id="18" name="Gruppo 17">
                      <a:extLst>
                        <a:ext uri="{FF2B5EF4-FFF2-40B4-BE49-F238E27FC236}">
                          <a16:creationId xmlns:a16="http://schemas.microsoft.com/office/drawing/2014/main" id="{F939654C-BA08-EBB6-7149-802B381B61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824" y="908769"/>
                      <a:ext cx="4263611" cy="2672057"/>
                      <a:chOff x="4868402" y="908769"/>
                      <a:chExt cx="4083091" cy="2490816"/>
                    </a:xfrm>
                  </p:grpSpPr>
                  <p:sp>
                    <p:nvSpPr>
                      <p:cNvPr id="20" name="Freeform 7">
                        <a:extLst>
                          <a:ext uri="{FF2B5EF4-FFF2-40B4-BE49-F238E27FC236}">
                            <a16:creationId xmlns:a16="http://schemas.microsoft.com/office/drawing/2014/main" id="{8B97156E-731A-C0FD-B399-F56FD238A5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68402" y="908769"/>
                        <a:ext cx="4083091" cy="2490816"/>
                      </a:xfrm>
                      <a:custGeom>
                        <a:avLst/>
                        <a:gdLst>
                          <a:gd name="T0" fmla="*/ 3056 w 3114"/>
                          <a:gd name="T1" fmla="*/ 0 h 1928"/>
                          <a:gd name="T2" fmla="*/ 56 w 3114"/>
                          <a:gd name="T3" fmla="*/ 0 h 1928"/>
                          <a:gd name="T4" fmla="*/ 0 w 3114"/>
                          <a:gd name="T5" fmla="*/ 56 h 1928"/>
                          <a:gd name="T6" fmla="*/ 0 w 3114"/>
                          <a:gd name="T7" fmla="*/ 1928 h 1928"/>
                          <a:gd name="T8" fmla="*/ 3114 w 3114"/>
                          <a:gd name="T9" fmla="*/ 1928 h 1928"/>
                          <a:gd name="T10" fmla="*/ 3112 w 3114"/>
                          <a:gd name="T11" fmla="*/ 56 h 1928"/>
                          <a:gd name="T12" fmla="*/ 3056 w 3114"/>
                          <a:gd name="T13" fmla="*/ 0 h 19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3114" h="1928">
                            <a:moveTo>
                              <a:pt x="3056" y="0"/>
                            </a:moveTo>
                            <a:cubicBezTo>
                              <a:pt x="56" y="0"/>
                              <a:pt x="56" y="0"/>
                              <a:pt x="56" y="0"/>
                            </a:cubicBezTo>
                            <a:cubicBezTo>
                              <a:pt x="25" y="0"/>
                              <a:pt x="0" y="26"/>
                              <a:pt x="0" y="56"/>
                            </a:cubicBezTo>
                            <a:cubicBezTo>
                              <a:pt x="0" y="56"/>
                              <a:pt x="0" y="1910"/>
                              <a:pt x="0" y="1928"/>
                            </a:cubicBezTo>
                            <a:cubicBezTo>
                              <a:pt x="3114" y="1928"/>
                              <a:pt x="3114" y="1928"/>
                              <a:pt x="3114" y="1928"/>
                            </a:cubicBezTo>
                            <a:cubicBezTo>
                              <a:pt x="3114" y="1896"/>
                              <a:pt x="3112" y="56"/>
                              <a:pt x="3112" y="56"/>
                            </a:cubicBezTo>
                            <a:cubicBezTo>
                              <a:pt x="3112" y="26"/>
                              <a:pt x="3087" y="0"/>
                              <a:pt x="3056" y="0"/>
                            </a:cubicBezTo>
                            <a:close/>
                          </a:path>
                        </a:pathLst>
                      </a:custGeom>
                      <a:solidFill>
                        <a:sysClr val="windowText" lastClr="00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44" tIns="34272" rIns="68544" bIns="34272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396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endParaRPr>
                      </a:p>
                    </p:txBody>
                  </p:sp>
                  <p:pic>
                    <p:nvPicPr>
                      <p:cNvPr id="21" name="Immagine 20">
                        <a:extLst>
                          <a:ext uri="{FF2B5EF4-FFF2-40B4-BE49-F238E27FC236}">
                            <a16:creationId xmlns:a16="http://schemas.microsoft.com/office/drawing/2014/main" id="{44EC322B-35C6-4E08-F494-4B3A3926806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2466" y="1109648"/>
                        <a:ext cx="3591533" cy="2063885"/>
                      </a:xfrm>
                      <a:prstGeom prst="rect">
                        <a:avLst/>
                      </a:prstGeom>
                      <a:ln>
                        <a:noFill/>
                      </a:ln>
                      <a:effectLst>
                        <a:outerShdw blurRad="292100" dist="139700" dir="2700000" algn="tl" rotWithShape="0">
                          <a:srgbClr val="333333">
                            <a:alpha val="65000"/>
                          </a:srgbClr>
                        </a:outerShdw>
                      </a:effectLst>
                    </p:spPr>
                  </p:pic>
                </p:grpSp>
                <p:pic>
                  <p:nvPicPr>
                    <p:cNvPr id="19" name="Immagine 18">
                      <a:extLst>
                        <a:ext uri="{FF2B5EF4-FFF2-40B4-BE49-F238E27FC236}">
                          <a16:creationId xmlns:a16="http://schemas.microsoft.com/office/drawing/2014/main" id="{5DCF6757-07B1-84B6-FAC7-B4B47414181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911352" y="1129904"/>
                      <a:ext cx="3750320" cy="2200018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pic>
                <p:nvPicPr>
                  <p:cNvPr id="10" name="Immagine 9">
                    <a:extLst>
                      <a:ext uri="{FF2B5EF4-FFF2-40B4-BE49-F238E27FC236}">
                        <a16:creationId xmlns:a16="http://schemas.microsoft.com/office/drawing/2014/main" id="{B26A2733-D8AB-6766-E6A8-49D75A19B6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887382" y="1125058"/>
                    <a:ext cx="3772909" cy="2213268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8" name="Immagine 7">
                  <a:extLst>
                    <a:ext uri="{FF2B5EF4-FFF2-40B4-BE49-F238E27FC236}">
                      <a16:creationId xmlns:a16="http://schemas.microsoft.com/office/drawing/2014/main" id="{944B175C-4D2C-D7D3-45B3-482A1FD929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87383" y="1115860"/>
                  <a:ext cx="3772908" cy="222662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98D10645-5799-0AD5-FCF0-45E12591E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37078" y="776044"/>
                <a:ext cx="3369403" cy="223119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CA42A992-1334-F6C0-DD28-A94C7759C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1621" y="928749"/>
              <a:ext cx="3072346" cy="20690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5" name="Immagine 24">
            <a:extLst>
              <a:ext uri="{FF2B5EF4-FFF2-40B4-BE49-F238E27FC236}">
                <a16:creationId xmlns:a16="http://schemas.microsoft.com/office/drawing/2014/main" id="{B4B89423-1BE3-58DC-C8F3-FE8E8B252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216" y="689270"/>
            <a:ext cx="4157632" cy="2639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548DC57-7EA9-F80A-3705-F908B8B75B4D}"/>
              </a:ext>
            </a:extLst>
          </p:cNvPr>
          <p:cNvSpPr txBox="1"/>
          <p:nvPr/>
        </p:nvSpPr>
        <p:spPr>
          <a:xfrm>
            <a:off x="0" y="4326357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hydraruzxpnew4af: </a:t>
            </a:r>
            <a:r>
              <a:rPr lang="en-US" dirty="0">
                <a:latin typeface="Carme" panose="020B0604020202020204" charset="0"/>
              </a:rPr>
              <a:t>Darknet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en-US" dirty="0">
                <a:latin typeface="Carme" panose="020B0604020202020204" charset="0"/>
              </a:rPr>
              <a:t>drug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en-US" dirty="0">
                <a:latin typeface="Carme" panose="020B0604020202020204" charset="0"/>
              </a:rPr>
              <a:t>marketplace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syndiccjacyrnbyv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Marketplace </a:t>
            </a:r>
            <a:r>
              <a:rPr lang="it-IT" dirty="0" err="1">
                <a:latin typeface="Carme" panose="020B0604020202020204" charset="0"/>
              </a:rPr>
              <a:t>drugs</a:t>
            </a: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075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Analyze anomalies…</a:t>
            </a:r>
            <a:endParaRPr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C08BCA1-3232-9AC9-E326-F65DD37EF9F6}"/>
              </a:ext>
            </a:extLst>
          </p:cNvPr>
          <p:cNvSpPr txBox="1"/>
          <p:nvPr/>
        </p:nvSpPr>
        <p:spPr>
          <a:xfrm>
            <a:off x="505523" y="765707"/>
            <a:ext cx="32189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In-</a:t>
            </a:r>
            <a:r>
              <a:rPr lang="it-IT" dirty="0" err="1">
                <a:latin typeface="Carme" panose="020B0604020202020204" charset="0"/>
              </a:rPr>
              <a:t>Strength</a:t>
            </a:r>
            <a:r>
              <a:rPr lang="it-IT" dirty="0">
                <a:latin typeface="Carme" panose="020B0604020202020204" charset="0"/>
              </a:rPr>
              <a:t> vs </a:t>
            </a:r>
            <a:r>
              <a:rPr lang="it-IT" dirty="0" err="1">
                <a:latin typeface="Carme" panose="020B0604020202020204" charset="0"/>
              </a:rPr>
              <a:t>PageRank</a:t>
            </a:r>
            <a:endParaRPr lang="it-IT" dirty="0">
              <a:latin typeface="Carme" panose="020B0604020202020204" charset="0"/>
            </a:endParaRPr>
          </a:p>
          <a:p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In-</a:t>
            </a:r>
            <a:r>
              <a:rPr lang="it-IT" dirty="0" err="1">
                <a:latin typeface="Carme" panose="020B0604020202020204" charset="0"/>
              </a:rPr>
              <a:t>Strength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ordered</a:t>
            </a:r>
            <a:r>
              <a:rPr lang="it-IT" dirty="0">
                <a:latin typeface="Carme" panose="020B0604020202020204" charset="0"/>
              </a:rPr>
              <a:t> by color</a:t>
            </a:r>
          </a:p>
          <a:p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PageRank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ordered</a:t>
            </a:r>
            <a:r>
              <a:rPr lang="it-IT" dirty="0">
                <a:latin typeface="Carme" panose="020B0604020202020204" charset="0"/>
              </a:rPr>
              <a:t> by </a:t>
            </a:r>
            <a:r>
              <a:rPr lang="it-IT" dirty="0" err="1">
                <a:latin typeface="Carme" panose="020B0604020202020204" charset="0"/>
              </a:rPr>
              <a:t>dimension</a:t>
            </a:r>
            <a:endParaRPr lang="it-IT" dirty="0">
              <a:latin typeface="Carme" panose="020B060402020202020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30F386D-F201-7635-8939-C14491FCBB4C}"/>
              </a:ext>
            </a:extLst>
          </p:cNvPr>
          <p:cNvSpPr/>
          <p:nvPr/>
        </p:nvSpPr>
        <p:spPr>
          <a:xfrm>
            <a:off x="3568622" y="1229501"/>
            <a:ext cx="260195" cy="241961"/>
          </a:xfrm>
          <a:prstGeom prst="rect">
            <a:avLst/>
          </a:prstGeom>
          <a:solidFill>
            <a:srgbClr val="FEFECB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161BDAD-42CF-2FF2-6A24-30E7939A25DE}"/>
              </a:ext>
            </a:extLst>
          </p:cNvPr>
          <p:cNvSpPr/>
          <p:nvPr/>
        </p:nvSpPr>
        <p:spPr>
          <a:xfrm>
            <a:off x="3828817" y="1229501"/>
            <a:ext cx="260195" cy="241961"/>
          </a:xfrm>
          <a:prstGeom prst="rect">
            <a:avLst/>
          </a:prstGeom>
          <a:solidFill>
            <a:srgbClr val="BEE2C3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D06353C-1225-2010-BEF4-CE1722FFB2AD}"/>
              </a:ext>
            </a:extLst>
          </p:cNvPr>
          <p:cNvSpPr/>
          <p:nvPr/>
        </p:nvSpPr>
        <p:spPr>
          <a:xfrm>
            <a:off x="4089012" y="1229501"/>
            <a:ext cx="260195" cy="241961"/>
          </a:xfrm>
          <a:prstGeom prst="rect">
            <a:avLst/>
          </a:prstGeom>
          <a:solidFill>
            <a:srgbClr val="253495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FD27A5AD-6BE5-F70A-BA82-D42FF506DA94}"/>
              </a:ext>
            </a:extLst>
          </p:cNvPr>
          <p:cNvSpPr/>
          <p:nvPr/>
        </p:nvSpPr>
        <p:spPr>
          <a:xfrm>
            <a:off x="3634254" y="1639447"/>
            <a:ext cx="312699" cy="312390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98EDAAFC-F8B0-219F-173E-FF26812B0997}"/>
              </a:ext>
            </a:extLst>
          </p:cNvPr>
          <p:cNvSpPr/>
          <p:nvPr/>
        </p:nvSpPr>
        <p:spPr>
          <a:xfrm>
            <a:off x="3949044" y="1574158"/>
            <a:ext cx="457200" cy="442968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A13F3C0-5FCD-F07A-357C-38F5E697B193}"/>
              </a:ext>
            </a:extLst>
          </p:cNvPr>
          <p:cNvSpPr/>
          <p:nvPr/>
        </p:nvSpPr>
        <p:spPr>
          <a:xfrm>
            <a:off x="4405080" y="1509292"/>
            <a:ext cx="605305" cy="572700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1266E7A2-DEC2-5397-0B3D-CC5D4196A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56" y="2081195"/>
            <a:ext cx="2846567" cy="2846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Ovale 16">
            <a:extLst>
              <a:ext uri="{FF2B5EF4-FFF2-40B4-BE49-F238E27FC236}">
                <a16:creationId xmlns:a16="http://schemas.microsoft.com/office/drawing/2014/main" id="{FC3408E1-FA1C-AD32-CF5A-6653106D0480}"/>
              </a:ext>
            </a:extLst>
          </p:cNvPr>
          <p:cNvSpPr/>
          <p:nvPr/>
        </p:nvSpPr>
        <p:spPr>
          <a:xfrm>
            <a:off x="1104759" y="3537737"/>
            <a:ext cx="607369" cy="562970"/>
          </a:xfrm>
          <a:prstGeom prst="ellipse">
            <a:avLst/>
          </a:prstGeom>
          <a:noFill/>
          <a:ln w="38100" cap="flat" cmpd="sng" algn="ctr">
            <a:solidFill>
              <a:srgbClr val="FF0000">
                <a:alpha val="97000"/>
              </a:srgbClr>
            </a:solidFill>
            <a:prstDash val="sys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D641464-2B33-2627-0A1F-62618B9548EE}"/>
              </a:ext>
            </a:extLst>
          </p:cNvPr>
          <p:cNvCxnSpPr>
            <a:stCxn id="17" idx="6"/>
          </p:cNvCxnSpPr>
          <p:nvPr/>
        </p:nvCxnSpPr>
        <p:spPr>
          <a:xfrm>
            <a:off x="1712128" y="3819222"/>
            <a:ext cx="2356394" cy="0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658BD08-C50E-B882-5C01-3986CD96493B}"/>
              </a:ext>
            </a:extLst>
          </p:cNvPr>
          <p:cNvSpPr txBox="1"/>
          <p:nvPr/>
        </p:nvSpPr>
        <p:spPr>
          <a:xfrm>
            <a:off x="4177644" y="3665333"/>
            <a:ext cx="3218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hydraruzxpnew4af</a:t>
            </a:r>
          </a:p>
        </p:txBody>
      </p:sp>
    </p:spTree>
    <p:extLst>
      <p:ext uri="{BB962C8B-B14F-4D97-AF65-F5344CB8AC3E}">
        <p14:creationId xmlns:p14="http://schemas.microsoft.com/office/powerpoint/2010/main" val="322337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87417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MESOSCALE</a:t>
            </a:r>
            <a:br>
              <a:rPr lang="it-IT" dirty="0"/>
            </a:br>
            <a:r>
              <a:rPr lang="it-IT" dirty="0"/>
              <a:t>NETWORK</a:t>
            </a:r>
            <a:br>
              <a:rPr lang="it-IT" dirty="0"/>
            </a:br>
            <a:r>
              <a:rPr lang="it-IT" dirty="0"/>
              <a:t>ANALYSIS</a:t>
            </a:r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5302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 idx="15"/>
          </p:nvPr>
        </p:nvSpPr>
        <p:spPr>
          <a:xfrm>
            <a:off x="0" y="1596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 Black" panose="020B0604020202020204" charset="0"/>
              </a:rPr>
              <a:t>What is darkweb?</a:t>
            </a:r>
            <a:endParaRPr dirty="0">
              <a:latin typeface="Maven Pro Black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7239B06-A5A6-90B2-6AB7-70A460C68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372" y="1359804"/>
            <a:ext cx="783612" cy="78361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215034E-25BF-1B32-C146-C8BCB95D4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802" y="1275775"/>
            <a:ext cx="982395" cy="98239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29AF0CA-803C-7DFE-54E3-9A1083D12BAD}"/>
              </a:ext>
            </a:extLst>
          </p:cNvPr>
          <p:cNvSpPr txBox="1"/>
          <p:nvPr/>
        </p:nvSpPr>
        <p:spPr>
          <a:xfrm>
            <a:off x="1694985" y="1613083"/>
            <a:ext cx="1557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rme" panose="020B0604020202020204" charset="0"/>
              </a:rPr>
              <a:t>146.241.45.158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3D8855F-7816-17F3-0A46-718A80B8EA83}"/>
              </a:ext>
            </a:extLst>
          </p:cNvPr>
          <p:cNvCxnSpPr/>
          <p:nvPr/>
        </p:nvCxnSpPr>
        <p:spPr>
          <a:xfrm>
            <a:off x="3252083" y="1766971"/>
            <a:ext cx="763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481C878-7E00-659F-6858-F68FB398B7DD}"/>
              </a:ext>
            </a:extLst>
          </p:cNvPr>
          <p:cNvSpPr txBox="1"/>
          <p:nvPr/>
        </p:nvSpPr>
        <p:spPr>
          <a:xfrm>
            <a:off x="5891916" y="1613082"/>
            <a:ext cx="1725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rme" panose="020B0604020202020204" charset="0"/>
              </a:rPr>
              <a:t>hwikis25cffertqe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069FF542-959B-E71B-8C1F-B7AFC47D20A1}"/>
              </a:ext>
            </a:extLst>
          </p:cNvPr>
          <p:cNvCxnSpPr/>
          <p:nvPr/>
        </p:nvCxnSpPr>
        <p:spPr>
          <a:xfrm>
            <a:off x="5128590" y="1766971"/>
            <a:ext cx="763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0FD8F22D-53D5-D0E5-EBB7-BC10E4E93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17" y="1359804"/>
            <a:ext cx="831410" cy="83141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C6740D2-2E4C-DF84-6EA4-6CE530AE5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525" y="2813713"/>
            <a:ext cx="1614947" cy="161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98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Community analysis - 1</a:t>
            </a:r>
            <a:endParaRPr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C08BCA1-3232-9AC9-E326-F65DD37EF9F6}"/>
              </a:ext>
            </a:extLst>
          </p:cNvPr>
          <p:cNvSpPr txBox="1"/>
          <p:nvPr/>
        </p:nvSpPr>
        <p:spPr>
          <a:xfrm>
            <a:off x="0" y="677561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Louvain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Algorithm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6 communities on </a:t>
            </a:r>
            <a:r>
              <a:rPr lang="it-IT" dirty="0" err="1">
                <a:latin typeface="Carme" panose="020B0604020202020204" charset="0"/>
              </a:rPr>
              <a:t>average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 = 0.582</a:t>
            </a:r>
          </a:p>
        </p:txBody>
      </p:sp>
      <p:pic>
        <p:nvPicPr>
          <p:cNvPr id="7" name="Immagine 6" descr="Immagine che contiene scuro&#10;&#10;Descrizione generata automaticamente">
            <a:extLst>
              <a:ext uri="{FF2B5EF4-FFF2-40B4-BE49-F238E27FC236}">
                <a16:creationId xmlns:a16="http://schemas.microsoft.com/office/drawing/2014/main" id="{202561E2-C1F8-4B71-8AEE-6A921EF93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128" y="1817072"/>
            <a:ext cx="5115744" cy="3032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1708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Community analysis - 2</a:t>
            </a:r>
            <a:endParaRPr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C08BCA1-3232-9AC9-E326-F65DD37EF9F6}"/>
              </a:ext>
            </a:extLst>
          </p:cNvPr>
          <p:cNvSpPr txBox="1"/>
          <p:nvPr/>
        </p:nvSpPr>
        <p:spPr>
          <a:xfrm>
            <a:off x="0" y="56132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Greedy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Algorithm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12 communities on </a:t>
            </a:r>
            <a:r>
              <a:rPr lang="it-IT" dirty="0" err="1">
                <a:latin typeface="Carme" panose="020B0604020202020204" charset="0"/>
              </a:rPr>
              <a:t>average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 = 0.618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153AAED-8562-8A96-EC7A-7E7CD01B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31" y="1684640"/>
            <a:ext cx="3642705" cy="2732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4CD112EC-B568-685F-03DD-500C0424CC6C}"/>
              </a:ext>
            </a:extLst>
          </p:cNvPr>
          <p:cNvSpPr/>
          <p:nvPr/>
        </p:nvSpPr>
        <p:spPr>
          <a:xfrm>
            <a:off x="1362680" y="3800874"/>
            <a:ext cx="2517943" cy="562970"/>
          </a:xfrm>
          <a:prstGeom prst="ellipse">
            <a:avLst/>
          </a:prstGeom>
          <a:noFill/>
          <a:ln w="38100" cap="flat" cmpd="sng" algn="ctr">
            <a:solidFill>
              <a:srgbClr val="FF0000">
                <a:alpha val="97000"/>
              </a:srgbClr>
            </a:solidFill>
            <a:prstDash val="sys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89D4E5F-C486-C72E-23AC-1721704A7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576" y="1684639"/>
            <a:ext cx="3642707" cy="2732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9EFD5AC-886D-F74D-D5F1-D7E84CD56BE2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3880623" y="3954966"/>
            <a:ext cx="1769328" cy="127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49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effectLst/>
                <a:latin typeface="Maven Pro Black" panose="020B0604020202020204" charset="0"/>
              </a:rPr>
              <a:t>𝛼-Communities &amp; 𝛼-</a:t>
            </a:r>
            <a:r>
              <a:rPr lang="it-IT" dirty="0" err="1">
                <a:effectLst/>
                <a:latin typeface="Maven Pro Black" panose="020B0604020202020204" charset="0"/>
              </a:rPr>
              <a:t>Partitions</a:t>
            </a:r>
            <a:r>
              <a:rPr lang="it-IT" dirty="0">
                <a:effectLst/>
                <a:latin typeface="Maven Pro Black" panose="020B0604020202020204" charset="0"/>
              </a:rPr>
              <a:t> - 1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7B39F7-93A4-22BA-5223-7884FFCA9AF0}"/>
              </a:ext>
            </a:extLst>
          </p:cNvPr>
          <p:cNvSpPr txBox="1"/>
          <p:nvPr/>
        </p:nvSpPr>
        <p:spPr>
          <a:xfrm>
            <a:off x="3524250" y="1676598"/>
            <a:ext cx="51092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Only</a:t>
            </a:r>
            <a:r>
              <a:rPr lang="it-IT" dirty="0">
                <a:latin typeface="Carme" panose="020B0604020202020204" charset="0"/>
              </a:rPr>
              <a:t> SCC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Composed</a:t>
            </a:r>
            <a:r>
              <a:rPr lang="it-IT" dirty="0">
                <a:latin typeface="Carme" panose="020B0604020202020204" charset="0"/>
              </a:rPr>
              <a:t> by 297 </a:t>
            </a:r>
            <a:r>
              <a:rPr lang="it-IT" dirty="0" err="1">
                <a:latin typeface="Carme" panose="020B0604020202020204" charset="0"/>
              </a:rPr>
              <a:t>nodes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and </a:t>
            </a:r>
            <a:r>
              <a:rPr lang="it-IT" dirty="0" err="1">
                <a:latin typeface="Carme" panose="020B0604020202020204" charset="0"/>
              </a:rPr>
              <a:t>weighted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00B6D8F-C4DA-3EF6-29D6-F85DCA6CC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1008462"/>
            <a:ext cx="2918460" cy="2918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B2C63B5-1B86-F90B-64E6-4652FA00A4A7}"/>
              </a:ext>
            </a:extLst>
          </p:cNvPr>
          <p:cNvSpPr txBox="1"/>
          <p:nvPr/>
        </p:nvSpPr>
        <p:spPr>
          <a:xfrm>
            <a:off x="605790" y="4031783"/>
            <a:ext cx="29184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Louvain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algorithm</a:t>
            </a:r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5 communities on </a:t>
            </a:r>
            <a:r>
              <a:rPr lang="it-IT" dirty="0" err="1">
                <a:latin typeface="Carme" panose="020B0604020202020204" charset="0"/>
              </a:rPr>
              <a:t>average</a:t>
            </a:r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 = 0.277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5D73690-F369-7492-7A22-34B52C1145F6}"/>
              </a:ext>
            </a:extLst>
          </p:cNvPr>
          <p:cNvCxnSpPr>
            <a:stCxn id="4" idx="3"/>
          </p:cNvCxnSpPr>
          <p:nvPr/>
        </p:nvCxnSpPr>
        <p:spPr>
          <a:xfrm>
            <a:off x="3524250" y="2467692"/>
            <a:ext cx="5109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0E2C59F0-F5E8-0220-C58D-905AE703A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84" y="1478972"/>
            <a:ext cx="5835471" cy="25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effectLst/>
                <a:latin typeface="Maven Pro Black" panose="020B0604020202020204" charset="0"/>
              </a:rPr>
              <a:t>𝛼-Communities &amp; 𝛼-</a:t>
            </a:r>
            <a:r>
              <a:rPr lang="it-IT" dirty="0" err="1">
                <a:effectLst/>
                <a:latin typeface="Maven Pro Black" panose="020B0604020202020204" charset="0"/>
              </a:rPr>
              <a:t>Partitions</a:t>
            </a:r>
            <a:r>
              <a:rPr lang="it-IT" dirty="0">
                <a:effectLst/>
                <a:latin typeface="Maven Pro Black" panose="020B0604020202020204" charset="0"/>
              </a:rPr>
              <a:t> - 2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7B39F7-93A4-22BA-5223-7884FFCA9AF0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Quality </a:t>
            </a:r>
            <a:r>
              <a:rPr lang="it-IT" dirty="0" err="1">
                <a:latin typeface="Carme" panose="020B0604020202020204" charset="0"/>
              </a:rPr>
              <a:t>level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>
                <a:effectLst/>
                <a:latin typeface="Carme" panose="020B0604020202020204" charset="0"/>
              </a:rPr>
              <a:t>𝛼 = 0.8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Instead</a:t>
            </a:r>
            <a:r>
              <a:rPr lang="it-IT" dirty="0">
                <a:latin typeface="Carme" panose="020B0604020202020204" charset="0"/>
              </a:rPr>
              <a:t> of </a:t>
            </a:r>
            <a:r>
              <a:rPr lang="it-IT" dirty="0" err="1">
                <a:latin typeface="Carme" panose="020B0604020202020204" charset="0"/>
              </a:rPr>
              <a:t>Louvain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we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identify</a:t>
            </a:r>
            <a:r>
              <a:rPr lang="it-IT" dirty="0">
                <a:latin typeface="Carme" panose="020B0604020202020204" charset="0"/>
              </a:rPr>
              <a:t> q = 7 community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B3B21AF-C088-E262-6325-FDDAEC5CAF56}"/>
              </a:ext>
            </a:extLst>
          </p:cNvPr>
          <p:cNvCxnSpPr/>
          <p:nvPr/>
        </p:nvCxnSpPr>
        <p:spPr>
          <a:xfrm>
            <a:off x="2583180" y="2065061"/>
            <a:ext cx="4511040" cy="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886C55FF-DB42-9164-1CF4-41868179D843}"/>
              </a:ext>
            </a:extLst>
          </p:cNvPr>
          <p:cNvSpPr/>
          <p:nvPr/>
        </p:nvSpPr>
        <p:spPr>
          <a:xfrm>
            <a:off x="5097780" y="1615481"/>
            <a:ext cx="403860" cy="56769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5D73690-F369-7492-7A22-34B52C1145F6}"/>
              </a:ext>
            </a:extLst>
          </p:cNvPr>
          <p:cNvCxnSpPr>
            <a:cxnSpLocks/>
          </p:cNvCxnSpPr>
          <p:nvPr/>
        </p:nvCxnSpPr>
        <p:spPr>
          <a:xfrm>
            <a:off x="-2305050" y="2764872"/>
            <a:ext cx="4322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effectLst/>
                <a:latin typeface="Maven Pro Black" panose="020B0604020202020204" charset="0"/>
              </a:rPr>
              <a:t>𝛼-Communities &amp; 𝛼-</a:t>
            </a:r>
            <a:r>
              <a:rPr lang="it-IT" dirty="0" err="1">
                <a:effectLst/>
                <a:latin typeface="Maven Pro Black" panose="020B0604020202020204" charset="0"/>
              </a:rPr>
              <a:t>Partitions</a:t>
            </a:r>
            <a:r>
              <a:rPr lang="it-IT" dirty="0">
                <a:effectLst/>
                <a:latin typeface="Maven Pro Black" panose="020B0604020202020204" charset="0"/>
              </a:rPr>
              <a:t> - 3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704" name="TextBox 1">
            <a:extLst>
              <a:ext uri="{FF2B5EF4-FFF2-40B4-BE49-F238E27FC236}">
                <a16:creationId xmlns:a16="http://schemas.microsoft.com/office/drawing/2014/main" id="{FDB34AE2-D6F0-BE1B-E0D4-502826928F3C}"/>
              </a:ext>
            </a:extLst>
          </p:cNvPr>
          <p:cNvSpPr txBox="1"/>
          <p:nvPr/>
        </p:nvSpPr>
        <p:spPr>
          <a:xfrm>
            <a:off x="2967446" y="890617"/>
            <a:ext cx="8998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b="1" kern="1200" dirty="0">
                <a:solidFill>
                  <a:srgbClr val="FF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RARE</a:t>
            </a:r>
          </a:p>
        </p:txBody>
      </p:sp>
      <p:sp>
        <p:nvSpPr>
          <p:cNvPr id="705" name="TextBox 8">
            <a:extLst>
              <a:ext uri="{FF2B5EF4-FFF2-40B4-BE49-F238E27FC236}">
                <a16:creationId xmlns:a16="http://schemas.microsoft.com/office/drawing/2014/main" id="{9571F11E-7442-9D1F-46B8-7850DDE1E5D6}"/>
              </a:ext>
            </a:extLst>
          </p:cNvPr>
          <p:cNvSpPr txBox="1"/>
          <p:nvPr/>
        </p:nvSpPr>
        <p:spPr>
          <a:xfrm>
            <a:off x="4290391" y="890617"/>
            <a:ext cx="96671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b="1" kern="1200" dirty="0">
                <a:solidFill>
                  <a:srgbClr val="FF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IMITABLE</a:t>
            </a:r>
          </a:p>
        </p:txBody>
      </p:sp>
      <p:sp>
        <p:nvSpPr>
          <p:cNvPr id="706" name="TextBox 9">
            <a:extLst>
              <a:ext uri="{FF2B5EF4-FFF2-40B4-BE49-F238E27FC236}">
                <a16:creationId xmlns:a16="http://schemas.microsoft.com/office/drawing/2014/main" id="{22460392-0964-2564-06B4-6E1A7E7AF681}"/>
              </a:ext>
            </a:extLst>
          </p:cNvPr>
          <p:cNvSpPr txBox="1"/>
          <p:nvPr/>
        </p:nvSpPr>
        <p:spPr>
          <a:xfrm>
            <a:off x="5558519" y="890617"/>
            <a:ext cx="108534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ORGANIZE</a:t>
            </a:r>
          </a:p>
        </p:txBody>
      </p:sp>
      <p:sp>
        <p:nvSpPr>
          <p:cNvPr id="707" name="TextBox 12">
            <a:extLst>
              <a:ext uri="{FF2B5EF4-FFF2-40B4-BE49-F238E27FC236}">
                <a16:creationId xmlns:a16="http://schemas.microsoft.com/office/drawing/2014/main" id="{3349C030-2484-3465-66E5-E5AB5EBE83BB}"/>
              </a:ext>
            </a:extLst>
          </p:cNvPr>
          <p:cNvSpPr txBox="1"/>
          <p:nvPr/>
        </p:nvSpPr>
        <p:spPr>
          <a:xfrm>
            <a:off x="1631626" y="890617"/>
            <a:ext cx="8998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b="1" kern="1200" dirty="0">
                <a:solidFill>
                  <a:srgbClr val="FF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VALUE</a:t>
            </a:r>
          </a:p>
        </p:txBody>
      </p:sp>
      <p:graphicFrame>
        <p:nvGraphicFramePr>
          <p:cNvPr id="738" name="Tabella 738">
            <a:extLst>
              <a:ext uri="{FF2B5EF4-FFF2-40B4-BE49-F238E27FC236}">
                <a16:creationId xmlns:a16="http://schemas.microsoft.com/office/drawing/2014/main" id="{25D5976B-9F25-A95D-82FD-4DE5898F6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200346"/>
              </p:ext>
            </p:extLst>
          </p:nvPr>
        </p:nvGraphicFramePr>
        <p:xfrm>
          <a:off x="1720579" y="799350"/>
          <a:ext cx="4923289" cy="3544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3327">
                  <a:extLst>
                    <a:ext uri="{9D8B030D-6E8A-4147-A177-3AD203B41FA5}">
                      <a16:colId xmlns:a16="http://schemas.microsoft.com/office/drawing/2014/main" val="275078041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990935787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3539034195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3396160440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872492842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3087784429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247926363"/>
                    </a:ext>
                  </a:extLst>
                </a:gridCol>
              </a:tblGrid>
              <a:tr h="267836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48512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7014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07767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91665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50581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11213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943695"/>
                  </a:ext>
                </a:extLst>
              </a:tr>
            </a:tbl>
          </a:graphicData>
        </a:graphic>
      </p:graphicFrame>
      <p:grpSp>
        <p:nvGrpSpPr>
          <p:cNvPr id="739" name="Group 44">
            <a:extLst>
              <a:ext uri="{FF2B5EF4-FFF2-40B4-BE49-F238E27FC236}">
                <a16:creationId xmlns:a16="http://schemas.microsoft.com/office/drawing/2014/main" id="{22E4FD3B-FD85-875B-9EEC-B83696C1B07C}"/>
              </a:ext>
            </a:extLst>
          </p:cNvPr>
          <p:cNvGrpSpPr/>
          <p:nvPr/>
        </p:nvGrpSpPr>
        <p:grpSpPr>
          <a:xfrm>
            <a:off x="546066" y="1106061"/>
            <a:ext cx="1085560" cy="498481"/>
            <a:chOff x="750888" y="1077913"/>
            <a:chExt cx="2552700" cy="2557462"/>
          </a:xfrm>
        </p:grpSpPr>
        <p:sp>
          <p:nvSpPr>
            <p:cNvPr id="740" name="Freeform 6">
              <a:extLst>
                <a:ext uri="{FF2B5EF4-FFF2-40B4-BE49-F238E27FC236}">
                  <a16:creationId xmlns:a16="http://schemas.microsoft.com/office/drawing/2014/main" id="{675DDB61-F081-B730-BEBF-287FA952C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=2	</a:t>
              </a:r>
            </a:p>
          </p:txBody>
        </p:sp>
        <p:sp>
          <p:nvSpPr>
            <p:cNvPr id="741" name="Freeform 7">
              <a:extLst>
                <a:ext uri="{FF2B5EF4-FFF2-40B4-BE49-F238E27FC236}">
                  <a16:creationId xmlns:a16="http://schemas.microsoft.com/office/drawing/2014/main" id="{E328934E-0DB0-6EA5-2992-019AA4B58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42" name="Freeform 8">
              <a:extLst>
                <a:ext uri="{FF2B5EF4-FFF2-40B4-BE49-F238E27FC236}">
                  <a16:creationId xmlns:a16="http://schemas.microsoft.com/office/drawing/2014/main" id="{FD61B8AF-8187-58DF-76BF-629E37168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43" name="Group 44">
            <a:extLst>
              <a:ext uri="{FF2B5EF4-FFF2-40B4-BE49-F238E27FC236}">
                <a16:creationId xmlns:a16="http://schemas.microsoft.com/office/drawing/2014/main" id="{1526C590-4C71-D143-5D4A-E6565E38A214}"/>
              </a:ext>
            </a:extLst>
          </p:cNvPr>
          <p:cNvGrpSpPr/>
          <p:nvPr/>
        </p:nvGrpSpPr>
        <p:grpSpPr>
          <a:xfrm>
            <a:off x="546066" y="1647936"/>
            <a:ext cx="1085560" cy="498481"/>
            <a:chOff x="750888" y="1077913"/>
            <a:chExt cx="2552700" cy="2557462"/>
          </a:xfrm>
        </p:grpSpPr>
        <p:sp>
          <p:nvSpPr>
            <p:cNvPr id="744" name="Freeform 6">
              <a:extLst>
                <a:ext uri="{FF2B5EF4-FFF2-40B4-BE49-F238E27FC236}">
                  <a16:creationId xmlns:a16="http://schemas.microsoft.com/office/drawing/2014/main" id="{496521EC-DE4A-8189-E41F-C9DB496BC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3 </a:t>
              </a:r>
            </a:p>
          </p:txBody>
        </p:sp>
        <p:sp>
          <p:nvSpPr>
            <p:cNvPr id="745" name="Freeform 7">
              <a:extLst>
                <a:ext uri="{FF2B5EF4-FFF2-40B4-BE49-F238E27FC236}">
                  <a16:creationId xmlns:a16="http://schemas.microsoft.com/office/drawing/2014/main" id="{CE6B3BC3-475A-DA18-4106-B0C9D8720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46" name="Freeform 8">
              <a:extLst>
                <a:ext uri="{FF2B5EF4-FFF2-40B4-BE49-F238E27FC236}">
                  <a16:creationId xmlns:a16="http://schemas.microsoft.com/office/drawing/2014/main" id="{19038E6C-6C3A-947B-AC7E-6902BA224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47" name="Group 44">
            <a:extLst>
              <a:ext uri="{FF2B5EF4-FFF2-40B4-BE49-F238E27FC236}">
                <a16:creationId xmlns:a16="http://schemas.microsoft.com/office/drawing/2014/main" id="{7BFD6495-967B-5511-876F-9FA14D38F2AE}"/>
              </a:ext>
            </a:extLst>
          </p:cNvPr>
          <p:cNvGrpSpPr/>
          <p:nvPr/>
        </p:nvGrpSpPr>
        <p:grpSpPr>
          <a:xfrm>
            <a:off x="546066" y="2182191"/>
            <a:ext cx="1085560" cy="498481"/>
            <a:chOff x="750888" y="1077913"/>
            <a:chExt cx="2552700" cy="2557462"/>
          </a:xfrm>
        </p:grpSpPr>
        <p:sp>
          <p:nvSpPr>
            <p:cNvPr id="748" name="Freeform 6">
              <a:extLst>
                <a:ext uri="{FF2B5EF4-FFF2-40B4-BE49-F238E27FC236}">
                  <a16:creationId xmlns:a16="http://schemas.microsoft.com/office/drawing/2014/main" id="{81F2FB34-F94A-D430-2BAB-228A85051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4</a:t>
              </a:r>
            </a:p>
          </p:txBody>
        </p:sp>
        <p:sp>
          <p:nvSpPr>
            <p:cNvPr id="749" name="Freeform 7">
              <a:extLst>
                <a:ext uri="{FF2B5EF4-FFF2-40B4-BE49-F238E27FC236}">
                  <a16:creationId xmlns:a16="http://schemas.microsoft.com/office/drawing/2014/main" id="{FA14BBA6-5C38-C34E-297E-311DEE3D9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50" name="Freeform 8">
              <a:extLst>
                <a:ext uri="{FF2B5EF4-FFF2-40B4-BE49-F238E27FC236}">
                  <a16:creationId xmlns:a16="http://schemas.microsoft.com/office/drawing/2014/main" id="{81EFB307-D56A-385A-29EE-AFA386EC7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51" name="Group 44">
            <a:extLst>
              <a:ext uri="{FF2B5EF4-FFF2-40B4-BE49-F238E27FC236}">
                <a16:creationId xmlns:a16="http://schemas.microsoft.com/office/drawing/2014/main" id="{AE191D05-1FDF-C6AB-6988-677F8637B85A}"/>
              </a:ext>
            </a:extLst>
          </p:cNvPr>
          <p:cNvGrpSpPr/>
          <p:nvPr/>
        </p:nvGrpSpPr>
        <p:grpSpPr>
          <a:xfrm>
            <a:off x="546066" y="2716446"/>
            <a:ext cx="1085560" cy="498481"/>
            <a:chOff x="750888" y="1077913"/>
            <a:chExt cx="2552700" cy="2557462"/>
          </a:xfrm>
        </p:grpSpPr>
        <p:sp>
          <p:nvSpPr>
            <p:cNvPr id="752" name="Freeform 6">
              <a:extLst>
                <a:ext uri="{FF2B5EF4-FFF2-40B4-BE49-F238E27FC236}">
                  <a16:creationId xmlns:a16="http://schemas.microsoft.com/office/drawing/2014/main" id="{0CF1638D-E651-92D3-7792-DD65A36BA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5</a:t>
              </a:r>
            </a:p>
          </p:txBody>
        </p:sp>
        <p:sp>
          <p:nvSpPr>
            <p:cNvPr id="753" name="Freeform 7">
              <a:extLst>
                <a:ext uri="{FF2B5EF4-FFF2-40B4-BE49-F238E27FC236}">
                  <a16:creationId xmlns:a16="http://schemas.microsoft.com/office/drawing/2014/main" id="{0CB357FE-F996-3455-AFF6-DABECF94E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54" name="Freeform 8">
              <a:extLst>
                <a:ext uri="{FF2B5EF4-FFF2-40B4-BE49-F238E27FC236}">
                  <a16:creationId xmlns:a16="http://schemas.microsoft.com/office/drawing/2014/main" id="{75149284-F6B6-6FC1-9083-562CECE21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55" name="Group 44">
            <a:extLst>
              <a:ext uri="{FF2B5EF4-FFF2-40B4-BE49-F238E27FC236}">
                <a16:creationId xmlns:a16="http://schemas.microsoft.com/office/drawing/2014/main" id="{ED5582FB-95D3-A4C8-CA6B-C597A5D121E0}"/>
              </a:ext>
            </a:extLst>
          </p:cNvPr>
          <p:cNvGrpSpPr/>
          <p:nvPr/>
        </p:nvGrpSpPr>
        <p:grpSpPr>
          <a:xfrm>
            <a:off x="546066" y="3260125"/>
            <a:ext cx="1085560" cy="498481"/>
            <a:chOff x="750888" y="1077913"/>
            <a:chExt cx="2552700" cy="2557462"/>
          </a:xfrm>
        </p:grpSpPr>
        <p:sp>
          <p:nvSpPr>
            <p:cNvPr id="756" name="Freeform 6">
              <a:extLst>
                <a:ext uri="{FF2B5EF4-FFF2-40B4-BE49-F238E27FC236}">
                  <a16:creationId xmlns:a16="http://schemas.microsoft.com/office/drawing/2014/main" id="{76F795F7-E299-E9D8-14E1-0A1162578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6</a:t>
              </a:r>
            </a:p>
          </p:txBody>
        </p:sp>
        <p:sp>
          <p:nvSpPr>
            <p:cNvPr id="757" name="Freeform 7">
              <a:extLst>
                <a:ext uri="{FF2B5EF4-FFF2-40B4-BE49-F238E27FC236}">
                  <a16:creationId xmlns:a16="http://schemas.microsoft.com/office/drawing/2014/main" id="{829CB647-6872-BABA-B750-51B09A798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58" name="Freeform 8">
              <a:extLst>
                <a:ext uri="{FF2B5EF4-FFF2-40B4-BE49-F238E27FC236}">
                  <a16:creationId xmlns:a16="http://schemas.microsoft.com/office/drawing/2014/main" id="{DAC3D6F1-718C-C0CE-A789-67883A30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59" name="Group 44">
            <a:extLst>
              <a:ext uri="{FF2B5EF4-FFF2-40B4-BE49-F238E27FC236}">
                <a16:creationId xmlns:a16="http://schemas.microsoft.com/office/drawing/2014/main" id="{3C484445-0AEA-C84E-535A-5B9AE42C50C1}"/>
              </a:ext>
            </a:extLst>
          </p:cNvPr>
          <p:cNvGrpSpPr/>
          <p:nvPr/>
        </p:nvGrpSpPr>
        <p:grpSpPr>
          <a:xfrm>
            <a:off x="546066" y="3805941"/>
            <a:ext cx="1085560" cy="498481"/>
            <a:chOff x="750888" y="1077913"/>
            <a:chExt cx="2552700" cy="2557462"/>
          </a:xfrm>
        </p:grpSpPr>
        <p:sp>
          <p:nvSpPr>
            <p:cNvPr id="760" name="Freeform 6">
              <a:extLst>
                <a:ext uri="{FF2B5EF4-FFF2-40B4-BE49-F238E27FC236}">
                  <a16:creationId xmlns:a16="http://schemas.microsoft.com/office/drawing/2014/main" id="{42416D98-2F16-15AF-EF86-5FDA993D4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7</a:t>
              </a:r>
            </a:p>
          </p:txBody>
        </p:sp>
        <p:sp>
          <p:nvSpPr>
            <p:cNvPr id="761" name="Freeform 7">
              <a:extLst>
                <a:ext uri="{FF2B5EF4-FFF2-40B4-BE49-F238E27FC236}">
                  <a16:creationId xmlns:a16="http://schemas.microsoft.com/office/drawing/2014/main" id="{31C77911-2478-4540-D774-DF7495D3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62" name="Freeform 8">
              <a:extLst>
                <a:ext uri="{FF2B5EF4-FFF2-40B4-BE49-F238E27FC236}">
                  <a16:creationId xmlns:a16="http://schemas.microsoft.com/office/drawing/2014/main" id="{9AC8C664-5F9A-9F49-3FF3-77146EBC0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sp>
        <p:nvSpPr>
          <p:cNvPr id="2" name="Ovale 1">
            <a:extLst>
              <a:ext uri="{FF2B5EF4-FFF2-40B4-BE49-F238E27FC236}">
                <a16:creationId xmlns:a16="http://schemas.microsoft.com/office/drawing/2014/main" id="{A40FC866-D778-6AD2-B450-E62449770C42}"/>
              </a:ext>
            </a:extLst>
          </p:cNvPr>
          <p:cNvSpPr/>
          <p:nvPr/>
        </p:nvSpPr>
        <p:spPr>
          <a:xfrm>
            <a:off x="411480" y="3719674"/>
            <a:ext cx="6621780" cy="67465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C517CE7-FA5F-7188-3C7C-15778F8309EF}"/>
              </a:ext>
            </a:extLst>
          </p:cNvPr>
          <p:cNvSpPr txBox="1"/>
          <p:nvPr/>
        </p:nvSpPr>
        <p:spPr>
          <a:xfrm>
            <a:off x="7619999" y="3899951"/>
            <a:ext cx="152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Q = 0.30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BBD0D43-E18B-B409-7500-19D402756A05}"/>
              </a:ext>
            </a:extLst>
          </p:cNvPr>
          <p:cNvCxnSpPr>
            <a:stCxn id="2" idx="6"/>
          </p:cNvCxnSpPr>
          <p:nvPr/>
        </p:nvCxnSpPr>
        <p:spPr>
          <a:xfrm flipV="1">
            <a:off x="7033260" y="4053840"/>
            <a:ext cx="586740" cy="3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23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Core-</a:t>
            </a:r>
            <a:r>
              <a:rPr lang="it-IT" dirty="0" err="1">
                <a:latin typeface="Maven Pro Black" panose="020B0604020202020204" charset="0"/>
              </a:rPr>
              <a:t>Periphery</a:t>
            </a:r>
            <a:r>
              <a:rPr lang="it-IT" dirty="0">
                <a:latin typeface="Maven Pro Black" panose="020B0604020202020204" charset="0"/>
              </a:rPr>
              <a:t> </a:t>
            </a:r>
            <a:r>
              <a:rPr lang="it-IT" dirty="0" err="1">
                <a:latin typeface="Maven Pro Black" panose="020B0604020202020204" charset="0"/>
              </a:rPr>
              <a:t>profile</a:t>
            </a:r>
            <a:r>
              <a:rPr lang="it-IT" dirty="0">
                <a:latin typeface="Maven Pro Black" panose="020B0604020202020204" charset="0"/>
              </a:rPr>
              <a:t> - 1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Only</a:t>
            </a:r>
            <a:r>
              <a:rPr lang="it-IT" dirty="0">
                <a:latin typeface="Carme" panose="020B0604020202020204" charset="0"/>
              </a:rPr>
              <a:t> SCC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Network </a:t>
            </a:r>
            <a:r>
              <a:rPr lang="it-IT" dirty="0" err="1">
                <a:effectLst/>
                <a:latin typeface="Carme" panose="020B0604020202020204" charset="0"/>
              </a:rPr>
              <a:t>directed</a:t>
            </a:r>
            <a:endParaRPr lang="it-IT" dirty="0">
              <a:effectLst/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7904CE0-863C-6142-5151-4C29BD6C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175" y="1516634"/>
            <a:ext cx="3820133" cy="2628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8768CAF-72FC-5B94-776A-42DE538C8A29}"/>
              </a:ext>
            </a:extLst>
          </p:cNvPr>
          <p:cNvSpPr txBox="1"/>
          <p:nvPr/>
        </p:nvSpPr>
        <p:spPr>
          <a:xfrm>
            <a:off x="4916000" y="4329064"/>
            <a:ext cx="382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Unweighted</a:t>
            </a:r>
            <a:r>
              <a:rPr lang="it-IT" dirty="0">
                <a:latin typeface="Carme" panose="020B0604020202020204" charset="0"/>
              </a:rPr>
              <a:t>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effectLst/>
                <a:latin typeface="Carme" panose="020B0604020202020204" charset="0"/>
              </a:rPr>
              <a:t>Less</a:t>
            </a:r>
            <a:r>
              <a:rPr lang="it-IT" dirty="0">
                <a:effectLst/>
                <a:latin typeface="Carme" panose="020B0604020202020204" charset="0"/>
              </a:rPr>
              <a:t> star-like </a:t>
            </a:r>
            <a:r>
              <a:rPr lang="it-IT" dirty="0" err="1">
                <a:effectLst/>
                <a:latin typeface="Carme" panose="020B0604020202020204" charset="0"/>
              </a:rPr>
              <a:t>without</a:t>
            </a:r>
            <a:r>
              <a:rPr lang="it-IT" dirty="0">
                <a:effectLst/>
                <a:latin typeface="Carme" panose="020B0604020202020204" charset="0"/>
              </a:rPr>
              <a:t> weights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 = 0.91</a:t>
            </a:r>
            <a:endParaRPr lang="it-IT" dirty="0">
              <a:effectLst/>
              <a:latin typeface="Carme" panose="020B060402020202020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B668B78-A8CF-85DA-B84D-DC8D4EC55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92" y="1516635"/>
            <a:ext cx="3820133" cy="2628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BCDD98-0AE2-9577-D788-6D123C30B1B4}"/>
              </a:ext>
            </a:extLst>
          </p:cNvPr>
          <p:cNvSpPr txBox="1"/>
          <p:nvPr/>
        </p:nvSpPr>
        <p:spPr>
          <a:xfrm>
            <a:off x="405517" y="4329064"/>
            <a:ext cx="382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Weighted</a:t>
            </a:r>
            <a:r>
              <a:rPr lang="it-IT" dirty="0">
                <a:latin typeface="Carme" panose="020B0604020202020204" charset="0"/>
              </a:rPr>
              <a:t>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Star</a:t>
            </a:r>
            <a:r>
              <a:rPr lang="it-IT" dirty="0">
                <a:latin typeface="Carme" panose="020B0604020202020204" charset="0"/>
              </a:rPr>
              <a:t>-like with weights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C = 0.99</a:t>
            </a:r>
          </a:p>
        </p:txBody>
      </p:sp>
    </p:spTree>
    <p:extLst>
      <p:ext uri="{BB962C8B-B14F-4D97-AF65-F5344CB8AC3E}">
        <p14:creationId xmlns:p14="http://schemas.microsoft.com/office/powerpoint/2010/main" val="2330559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K-core </a:t>
            </a:r>
            <a:r>
              <a:rPr lang="it-IT" dirty="0" err="1">
                <a:latin typeface="Maven Pro Black" panose="020B0604020202020204" charset="0"/>
              </a:rPr>
              <a:t>decomposition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The </a:t>
            </a:r>
            <a:r>
              <a:rPr lang="it-IT" dirty="0" err="1">
                <a:latin typeface="Carme" panose="020B0604020202020204" charset="0"/>
              </a:rPr>
              <a:t>whole</a:t>
            </a:r>
            <a:r>
              <a:rPr lang="it-IT" dirty="0">
                <a:latin typeface="Carme" panose="020B0604020202020204" charset="0"/>
              </a:rPr>
              <a:t> network </a:t>
            </a:r>
            <a:r>
              <a:rPr lang="it-IT" dirty="0" err="1">
                <a:latin typeface="Carme" panose="020B0604020202020204" charset="0"/>
              </a:rPr>
              <a:t>reaches</a:t>
            </a:r>
            <a:r>
              <a:rPr lang="it-IT" dirty="0">
                <a:latin typeface="Carme" panose="020B0604020202020204" charset="0"/>
              </a:rPr>
              <a:t> k = 28</a:t>
            </a:r>
            <a:endParaRPr lang="it-IT" dirty="0">
              <a:effectLst/>
              <a:latin typeface="Carme" panose="020B0604020202020204" charset="0"/>
            </a:endParaRPr>
          </a:p>
        </p:txBody>
      </p:sp>
      <p:pic>
        <p:nvPicPr>
          <p:cNvPr id="5" name="Immagine 4" descr="Immagine che contiene grafica vettoriale&#10;&#10;Descrizione generata automaticamente">
            <a:extLst>
              <a:ext uri="{FF2B5EF4-FFF2-40B4-BE49-F238E27FC236}">
                <a16:creationId xmlns:a16="http://schemas.microsoft.com/office/drawing/2014/main" id="{D70F75D2-ADDB-D788-AFF6-8DA1A773F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99" y="1471199"/>
            <a:ext cx="3010359" cy="2719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Kcore">
            <a:hlinkClick r:id="" action="ppaction://media"/>
            <a:extLst>
              <a:ext uri="{FF2B5EF4-FFF2-40B4-BE49-F238E27FC236}">
                <a16:creationId xmlns:a16="http://schemas.microsoft.com/office/drawing/2014/main" id="{B51DE3F6-88C9-2DB6-C05A-D9889ADFA2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82340" y="1090199"/>
            <a:ext cx="5600700" cy="3640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274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87417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ROBUSTNESS</a:t>
            </a:r>
            <a:br>
              <a:rPr lang="it-IT" sz="3200" dirty="0"/>
            </a:br>
            <a:r>
              <a:rPr lang="it-IT" sz="3200" dirty="0"/>
              <a:t>&amp;</a:t>
            </a:r>
            <a:br>
              <a:rPr lang="it-IT" sz="3200" dirty="0"/>
            </a:br>
            <a:r>
              <a:rPr lang="it-IT" sz="3200" dirty="0"/>
              <a:t>LINK PREDICTION</a:t>
            </a:r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5963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Link </a:t>
            </a:r>
            <a:r>
              <a:rPr lang="it-IT" dirty="0" err="1">
                <a:latin typeface="Maven Pro Black" panose="020B0604020202020204" charset="0"/>
              </a:rPr>
              <a:t>prediction</a:t>
            </a:r>
            <a:r>
              <a:rPr lang="it-IT" dirty="0">
                <a:latin typeface="Maven Pro Black" panose="020B0604020202020204" charset="0"/>
              </a:rPr>
              <a:t> – </a:t>
            </a:r>
            <a:r>
              <a:rPr lang="it-IT" dirty="0" err="1">
                <a:latin typeface="Maven Pro Black" panose="020B0604020202020204" charset="0"/>
              </a:rPr>
              <a:t>Preferential</a:t>
            </a:r>
            <a:r>
              <a:rPr lang="it-IT" dirty="0">
                <a:latin typeface="Maven Pro Black" panose="020B0604020202020204" charset="0"/>
              </a:rPr>
              <a:t> Attachment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Conversion from </a:t>
            </a: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to </a:t>
            </a:r>
            <a:r>
              <a:rPr lang="it-IT" dirty="0" err="1">
                <a:latin typeface="Carme" panose="020B0604020202020204" charset="0"/>
              </a:rPr>
              <a:t>undirected</a:t>
            </a:r>
            <a:r>
              <a:rPr lang="it-IT" dirty="0">
                <a:latin typeface="Carme" panose="020B0604020202020204" charset="0"/>
              </a:rPr>
              <a:t> network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BAEFF6D-49F1-33C2-CC1A-8378191C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15" y="1305642"/>
            <a:ext cx="4959166" cy="2624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4C635E-4C8A-12FA-466D-41B18CF9839B}"/>
              </a:ext>
            </a:extLst>
          </p:cNvPr>
          <p:cNvSpPr txBox="1"/>
          <p:nvPr/>
        </p:nvSpPr>
        <p:spPr>
          <a:xfrm>
            <a:off x="-1" y="4125819"/>
            <a:ext cx="9143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directoryvi6plzm: </a:t>
            </a:r>
            <a:r>
              <a:rPr lang="en-US" dirty="0">
                <a:latin typeface="Carme" panose="020B0604020202020204" charset="0"/>
              </a:rPr>
              <a:t>Tor Directory: a list of onion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zlal32teyptf4tvi</a:t>
            </a:r>
            <a:r>
              <a:rPr lang="en-US" sz="1200" b="1" dirty="0">
                <a:latin typeface="Carme" panose="020B0604020202020204" charset="0"/>
              </a:rPr>
              <a:t>: </a:t>
            </a:r>
            <a:r>
              <a:rPr lang="en-US" dirty="0">
                <a:latin typeface="Carme" panose="020B0604020202020204" charset="0"/>
              </a:rPr>
              <a:t>Fresh Onions TOR Hidden Service Crawler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visitorfi5kl7q7i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VisiTOR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Engine – Tor Hi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305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Link </a:t>
            </a:r>
            <a:r>
              <a:rPr lang="it-IT" dirty="0" err="1">
                <a:latin typeface="Maven Pro Black" panose="020B0604020202020204" charset="0"/>
              </a:rPr>
              <a:t>prediction</a:t>
            </a:r>
            <a:r>
              <a:rPr lang="it-IT" dirty="0">
                <a:latin typeface="Maven Pro Black" panose="020B0604020202020204" charset="0"/>
              </a:rPr>
              <a:t> – Common </a:t>
            </a:r>
            <a:r>
              <a:rPr lang="it-IT" dirty="0" err="1">
                <a:latin typeface="Maven Pro Black" panose="020B0604020202020204" charset="0"/>
              </a:rPr>
              <a:t>Neighbours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Conversion from </a:t>
            </a: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to </a:t>
            </a:r>
            <a:r>
              <a:rPr lang="it-IT" dirty="0" err="1">
                <a:latin typeface="Carme" panose="020B0604020202020204" charset="0"/>
              </a:rPr>
              <a:t>undirected</a:t>
            </a:r>
            <a:r>
              <a:rPr lang="it-IT" dirty="0">
                <a:latin typeface="Carme" panose="020B0604020202020204" charset="0"/>
              </a:rPr>
              <a:t> network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9413E44-6B1C-F8DD-40AE-68E57C7F9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445" y="1305642"/>
            <a:ext cx="5743105" cy="2847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92EB187-4AB1-53E0-DED8-96DEB2FFD732}"/>
              </a:ext>
            </a:extLst>
          </p:cNvPr>
          <p:cNvSpPr txBox="1"/>
          <p:nvPr/>
        </p:nvSpPr>
        <p:spPr>
          <a:xfrm>
            <a:off x="-1" y="4316651"/>
            <a:ext cx="9143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y4yhci7273s2yeqk: </a:t>
            </a:r>
            <a:r>
              <a:rPr lang="en-US" dirty="0">
                <a:latin typeface="Carme" panose="020B0604020202020204" charset="0"/>
              </a:rPr>
              <a:t>Tor Directory: a list of onion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cratedvnn5z57xhl</a:t>
            </a:r>
            <a:r>
              <a:rPr lang="en-US" sz="1200" b="1" dirty="0">
                <a:latin typeface="Carme" panose="020B0604020202020204" charset="0"/>
              </a:rPr>
              <a:t>: </a:t>
            </a:r>
            <a:r>
              <a:rPr lang="en-US" dirty="0">
                <a:latin typeface="Carme" panose="020B0604020202020204" charset="0"/>
              </a:rPr>
              <a:t>The onion crate REBOOT - Tor hidden service index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mijpsrtgf54l7um6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HiddenWiki</a:t>
            </a:r>
            <a:r>
              <a:rPr lang="it-IT" dirty="0">
                <a:latin typeface="Carme" panose="020B0604020202020204" charset="0"/>
              </a:rPr>
              <a:t> link </a:t>
            </a:r>
            <a:r>
              <a:rPr lang="it-IT" dirty="0" err="1">
                <a:latin typeface="Carme" panose="020B0604020202020204" charset="0"/>
              </a:rPr>
              <a:t>updated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073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>
            <a:spLocks noGrp="1"/>
          </p:cNvSpPr>
          <p:nvPr>
            <p:ph type="title"/>
          </p:nvPr>
        </p:nvSpPr>
        <p:spPr>
          <a:xfrm>
            <a:off x="2391900" y="3049800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—Wikipedia</a:t>
            </a:r>
            <a:endParaRPr dirty="0"/>
          </a:p>
        </p:txBody>
      </p:sp>
      <p:sp>
        <p:nvSpPr>
          <p:cNvPr id="373" name="Google Shape;373;p34"/>
          <p:cNvSpPr txBox="1">
            <a:spLocks noGrp="1"/>
          </p:cNvSpPr>
          <p:nvPr>
            <p:ph type="subTitle" idx="1"/>
          </p:nvPr>
        </p:nvSpPr>
        <p:spPr>
          <a:xfrm>
            <a:off x="1532375" y="1718250"/>
            <a:ext cx="6079200" cy="12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“</a:t>
            </a:r>
            <a:r>
              <a:rPr lang="en-US" dirty="0"/>
              <a:t>The dark web is the World Wide Web content that exists on darknets: overlay networks that use the Internet but require specific software, configurations, or authorization to access.</a:t>
            </a:r>
            <a:r>
              <a:rPr lang="en" dirty="0"/>
              <a:t>”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Link </a:t>
            </a:r>
            <a:r>
              <a:rPr lang="it-IT" dirty="0" err="1">
                <a:latin typeface="Maven Pro Black" panose="020B0604020202020204" charset="0"/>
              </a:rPr>
              <a:t>prediction</a:t>
            </a:r>
            <a:r>
              <a:rPr lang="it-IT" dirty="0">
                <a:latin typeface="Maven Pro Black" panose="020B0604020202020204" charset="0"/>
              </a:rPr>
              <a:t> – Resource </a:t>
            </a:r>
            <a:r>
              <a:rPr lang="it-IT" dirty="0" err="1">
                <a:latin typeface="Maven Pro Black" panose="020B0604020202020204" charset="0"/>
              </a:rPr>
              <a:t>Allocation</a:t>
            </a:r>
            <a:r>
              <a:rPr lang="it-IT" dirty="0">
                <a:latin typeface="Maven Pro Black" panose="020B0604020202020204" charset="0"/>
              </a:rPr>
              <a:t> Index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Conversion from </a:t>
            </a: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to </a:t>
            </a:r>
            <a:r>
              <a:rPr lang="it-IT" dirty="0" err="1">
                <a:latin typeface="Carme" panose="020B0604020202020204" charset="0"/>
              </a:rPr>
              <a:t>undirected</a:t>
            </a:r>
            <a:r>
              <a:rPr lang="it-IT" dirty="0">
                <a:latin typeface="Carme" panose="020B0604020202020204" charset="0"/>
              </a:rPr>
              <a:t> network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B44C492-584F-DD41-485B-59DA2F333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470" y="1305642"/>
            <a:ext cx="4985060" cy="2792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FCAAF0-5C8D-A4B5-B42C-854984281F9B}"/>
              </a:ext>
            </a:extLst>
          </p:cNvPr>
          <p:cNvSpPr txBox="1"/>
          <p:nvPr/>
        </p:nvSpPr>
        <p:spPr>
          <a:xfrm>
            <a:off x="1" y="4202602"/>
            <a:ext cx="9143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directoryvi6plzm: </a:t>
            </a:r>
            <a:r>
              <a:rPr lang="en-US" dirty="0">
                <a:latin typeface="Carme" panose="020B0604020202020204" charset="0"/>
              </a:rPr>
              <a:t>Tor Directory: a list of onion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zlal32teyptf4tvi</a:t>
            </a:r>
            <a:r>
              <a:rPr lang="en-US" sz="1200" b="1" dirty="0">
                <a:latin typeface="Carme" panose="020B0604020202020204" charset="0"/>
              </a:rPr>
              <a:t>: </a:t>
            </a:r>
            <a:r>
              <a:rPr lang="en-US" dirty="0">
                <a:latin typeface="Carme" panose="020B0604020202020204" charset="0"/>
              </a:rPr>
              <a:t>Fresh Onions TOR Hidden Service Crawler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cratedvnn5z57xhl</a:t>
            </a:r>
            <a:r>
              <a:rPr lang="en-US" sz="1200" b="1" dirty="0">
                <a:latin typeface="Carme" panose="020B0604020202020204" charset="0"/>
              </a:rPr>
              <a:t>: </a:t>
            </a:r>
            <a:r>
              <a:rPr lang="en-US" dirty="0">
                <a:latin typeface="Carme" panose="020B0604020202020204" charset="0"/>
              </a:rPr>
              <a:t>The onion crate REBOOT - Tor hidden service index</a:t>
            </a:r>
          </a:p>
        </p:txBody>
      </p:sp>
    </p:spTree>
    <p:extLst>
      <p:ext uri="{BB962C8B-B14F-4D97-AF65-F5344CB8AC3E}">
        <p14:creationId xmlns:p14="http://schemas.microsoft.com/office/powerpoint/2010/main" val="1814986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1DEB59F5-C0A6-AABD-8D4E-EC86D5EA62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latin typeface="Maven Pro Black" panose="020B0604020202020204" charset="0"/>
              </a:rPr>
              <a:t>Robustness - 1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A7DDBA-F2D1-B96B-834A-CFDC4C07C464}"/>
              </a:ext>
            </a:extLst>
          </p:cNvPr>
          <p:cNvSpPr txBox="1"/>
          <p:nvPr/>
        </p:nvSpPr>
        <p:spPr>
          <a:xfrm>
            <a:off x="0" y="4298541"/>
            <a:ext cx="3009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Size of the </a:t>
            </a:r>
            <a:r>
              <a:rPr lang="it-IT" dirty="0" err="1">
                <a:latin typeface="Carme" panose="020B0604020202020204" charset="0"/>
              </a:rPr>
              <a:t>largest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connected</a:t>
            </a:r>
            <a:r>
              <a:rPr lang="it-IT" dirty="0">
                <a:latin typeface="Carme" panose="020B0604020202020204" charset="0"/>
              </a:rPr>
              <a:t> component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E65C218-E4A2-892F-A426-58CE4E301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043" y="572700"/>
            <a:ext cx="7228132" cy="354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1DEB59F5-C0A6-AABD-8D4E-EC86D5EA62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latin typeface="Maven Pro Black" panose="020B0604020202020204" charset="0"/>
              </a:rPr>
              <a:t>Robustness - 2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A7DDBA-F2D1-B96B-834A-CFDC4C07C464}"/>
              </a:ext>
            </a:extLst>
          </p:cNvPr>
          <p:cNvSpPr txBox="1"/>
          <p:nvPr/>
        </p:nvSpPr>
        <p:spPr>
          <a:xfrm>
            <a:off x="0" y="1905198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Value of </a:t>
            </a:r>
            <a:r>
              <a:rPr lang="it-IT" dirty="0" err="1">
                <a:latin typeface="Carme" panose="020B0604020202020204" charset="0"/>
              </a:rPr>
              <a:t>efficiency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52A9B6C-A6EB-6C97-03BF-4B1BC3E83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094" y="802002"/>
            <a:ext cx="4983487" cy="3737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826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87417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 err="1"/>
              <a:t>Deeper</a:t>
            </a:r>
            <a:r>
              <a:rPr lang="it-IT" sz="3200" dirty="0"/>
              <a:t> Analysis</a:t>
            </a:r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797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3EB51D98-4CA2-70DD-C7D3-C7985F5A386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err="1">
                <a:latin typeface="Maven Pro Black" panose="020B0604020202020204" charset="0"/>
              </a:rPr>
              <a:t>Darkweb</a:t>
            </a:r>
            <a:r>
              <a:rPr lang="en-US" dirty="0">
                <a:latin typeface="Maven Pro Black" panose="020B0604020202020204" charset="0"/>
              </a:rPr>
              <a:t> VS World-Wide-Web - 1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E88BF50B-E31C-F7FD-C334-3D74A0D48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15" y="572700"/>
            <a:ext cx="5482809" cy="4217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Ovale 22">
            <a:extLst>
              <a:ext uri="{FF2B5EF4-FFF2-40B4-BE49-F238E27FC236}">
                <a16:creationId xmlns:a16="http://schemas.microsoft.com/office/drawing/2014/main" id="{8AC55D22-9D78-4773-F212-F192B1E97070}"/>
              </a:ext>
            </a:extLst>
          </p:cNvPr>
          <p:cNvSpPr/>
          <p:nvPr/>
        </p:nvSpPr>
        <p:spPr>
          <a:xfrm>
            <a:off x="3642360" y="3595877"/>
            <a:ext cx="661639" cy="60216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D3E990B7-9F2E-7AFA-B2E8-11191EF701B9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4207104" y="1555721"/>
            <a:ext cx="1599335" cy="212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6CAEB07-F95C-0247-247B-A6E15E06F87B}"/>
              </a:ext>
            </a:extLst>
          </p:cNvPr>
          <p:cNvSpPr txBox="1"/>
          <p:nvPr/>
        </p:nvSpPr>
        <p:spPr>
          <a:xfrm>
            <a:off x="5714068" y="1401832"/>
            <a:ext cx="3208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Only</a:t>
            </a:r>
            <a:r>
              <a:rPr lang="it-IT" dirty="0">
                <a:latin typeface="Carme" panose="020B0604020202020204" charset="0"/>
              </a:rPr>
              <a:t> Out </a:t>
            </a:r>
            <a:r>
              <a:rPr lang="it-IT">
                <a:latin typeface="Carme" panose="020B0604020202020204" charset="0"/>
              </a:rPr>
              <a:t>and SCC</a:t>
            </a:r>
            <a:endParaRPr lang="it-IT" dirty="0">
              <a:latin typeface="Carme" panose="020B0604020202020204" charset="0"/>
            </a:endParaRP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9B6E3042-1CCB-9AC5-2BB7-01351D94C799}"/>
              </a:ext>
            </a:extLst>
          </p:cNvPr>
          <p:cNvCxnSpPr>
            <a:stCxn id="23" idx="5"/>
          </p:cNvCxnSpPr>
          <p:nvPr/>
        </p:nvCxnSpPr>
        <p:spPr>
          <a:xfrm>
            <a:off x="4207104" y="4109858"/>
            <a:ext cx="2262276" cy="4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B8DBC5A-CE77-07AE-A4AA-F3196FA89F47}"/>
              </a:ext>
            </a:extLst>
          </p:cNvPr>
          <p:cNvSpPr txBox="1"/>
          <p:nvPr/>
        </p:nvSpPr>
        <p:spPr>
          <a:xfrm>
            <a:off x="6209368" y="3959293"/>
            <a:ext cx="24723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Network with </a:t>
            </a:r>
            <a:r>
              <a:rPr lang="it-IT" dirty="0" err="1">
                <a:latin typeface="Carme" panose="020B0604020202020204" charset="0"/>
              </a:rPr>
              <a:t>extraordinarily</a:t>
            </a:r>
            <a:r>
              <a:rPr lang="it-IT" dirty="0">
                <a:latin typeface="Carme" panose="020B0604020202020204" charset="0"/>
              </a:rPr>
              <a:t> low out-degrees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/>
      <p:bldP spid="3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3EB51D98-4CA2-70DD-C7D3-C7985F5A386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err="1">
                <a:latin typeface="Maven Pro Black" panose="020B0604020202020204" charset="0"/>
              </a:rPr>
              <a:t>Darkweb</a:t>
            </a:r>
            <a:r>
              <a:rPr lang="en-US" dirty="0">
                <a:latin typeface="Maven Pro Black" panose="020B0604020202020204" charset="0"/>
              </a:rPr>
              <a:t> VS World-Wide-Web - 2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FEDF8F3-8997-0CF8-851A-D08159CA0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70" y="975360"/>
            <a:ext cx="2919320" cy="1937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4665C35-8E24-AF3E-AE8C-7A0A3D5D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440" y="763934"/>
            <a:ext cx="2865120" cy="2148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D31E49C-810F-FCCB-CED5-D809BFA8B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610" y="727708"/>
            <a:ext cx="2926085" cy="2194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787F08C-741E-0601-9BD8-26196318CB33}"/>
              </a:ext>
            </a:extLst>
          </p:cNvPr>
          <p:cNvSpPr txBox="1"/>
          <p:nvPr/>
        </p:nvSpPr>
        <p:spPr>
          <a:xfrm>
            <a:off x="124070" y="3231078"/>
            <a:ext cx="291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WWW network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SPL = 4.27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F40A59-6693-E001-8D0B-327D8886764B}"/>
              </a:ext>
            </a:extLst>
          </p:cNvPr>
          <p:cNvSpPr txBox="1"/>
          <p:nvPr/>
        </p:nvSpPr>
        <p:spPr>
          <a:xfrm>
            <a:off x="3139440" y="3231078"/>
            <a:ext cx="2865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</a:t>
            </a:r>
            <a:r>
              <a:rPr lang="it-IT" dirty="0" err="1">
                <a:latin typeface="Carme" panose="020B0604020202020204" charset="0"/>
              </a:rPr>
              <a:t>Darkweb</a:t>
            </a:r>
            <a:r>
              <a:rPr lang="it-IT" dirty="0">
                <a:latin typeface="Carme" panose="020B0604020202020204" charset="0"/>
              </a:rPr>
              <a:t> network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SPL = 4.35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A3559F-2C55-B56D-F76A-D70E4F8256F7}"/>
              </a:ext>
            </a:extLst>
          </p:cNvPr>
          <p:cNvSpPr txBox="1"/>
          <p:nvPr/>
        </p:nvSpPr>
        <p:spPr>
          <a:xfrm>
            <a:off x="6107375" y="3231078"/>
            <a:ext cx="291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SCC </a:t>
            </a:r>
            <a:r>
              <a:rPr lang="it-IT" dirty="0" err="1">
                <a:latin typeface="Carme" panose="020B0604020202020204" charset="0"/>
              </a:rPr>
              <a:t>darkweb</a:t>
            </a:r>
            <a:r>
              <a:rPr lang="it-IT" dirty="0">
                <a:latin typeface="Carme" panose="020B0604020202020204" charset="0"/>
              </a:rPr>
              <a:t> network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SPL = 3.97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56459EE-A70C-8B90-2B17-8669A86F2901}"/>
              </a:ext>
            </a:extLst>
          </p:cNvPr>
          <p:cNvSpPr/>
          <p:nvPr/>
        </p:nvSpPr>
        <p:spPr>
          <a:xfrm>
            <a:off x="1219200" y="3453215"/>
            <a:ext cx="1013461" cy="301083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EEC4508-D6D7-497F-4A51-9E5A3725E3CA}"/>
              </a:ext>
            </a:extLst>
          </p:cNvPr>
          <p:cNvSpPr/>
          <p:nvPr/>
        </p:nvSpPr>
        <p:spPr>
          <a:xfrm>
            <a:off x="4213860" y="3466093"/>
            <a:ext cx="1013461" cy="301083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B0EE888-05BA-235F-2CC4-F39D89D78BFA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1725931" y="3754298"/>
            <a:ext cx="415289" cy="474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92F2435-CA5E-ECA3-4FD4-A17A623205C2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2141220" y="3723083"/>
            <a:ext cx="2221058" cy="506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5AFD95E-8A62-BEB4-0178-CEA20DF7B680}"/>
              </a:ext>
            </a:extLst>
          </p:cNvPr>
          <p:cNvSpPr txBox="1"/>
          <p:nvPr/>
        </p:nvSpPr>
        <p:spPr>
          <a:xfrm>
            <a:off x="681560" y="4268573"/>
            <a:ext cx="291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Proves </a:t>
            </a:r>
            <a:r>
              <a:rPr lang="it-IT" dirty="0" err="1">
                <a:latin typeface="Carme" panose="020B0604020202020204" charset="0"/>
              </a:rPr>
              <a:t>that</a:t>
            </a:r>
            <a:r>
              <a:rPr lang="it-IT" dirty="0">
                <a:latin typeface="Carme" panose="020B0604020202020204" charset="0"/>
              </a:rPr>
              <a:t> of </a:t>
            </a:r>
            <a:r>
              <a:rPr lang="it-IT" dirty="0" err="1">
                <a:latin typeface="Carme" panose="020B0604020202020204" charset="0"/>
              </a:rPr>
              <a:t>how</a:t>
            </a:r>
            <a:r>
              <a:rPr lang="it-IT" dirty="0">
                <a:latin typeface="Carme" panose="020B0604020202020204" charset="0"/>
              </a:rPr>
              <a:t> sparse </a:t>
            </a:r>
            <a:r>
              <a:rPr lang="it-IT" dirty="0" err="1">
                <a:latin typeface="Carme" panose="020B0604020202020204" charset="0"/>
              </a:rPr>
              <a:t>darkweb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is</a:t>
            </a:r>
            <a:endParaRPr lang="it-IT" dirty="0">
              <a:latin typeface="Carme" panose="020B0604020202020204" charset="0"/>
            </a:endParaRP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BF2A3A3-78FF-E634-00C9-E3A72950BDFD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6656256" y="3754298"/>
            <a:ext cx="910779" cy="421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04BB8A6-4D42-A0E0-B953-DE49E4A79286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5227321" y="3616635"/>
            <a:ext cx="1447799" cy="559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e 30">
            <a:extLst>
              <a:ext uri="{FF2B5EF4-FFF2-40B4-BE49-F238E27FC236}">
                <a16:creationId xmlns:a16="http://schemas.microsoft.com/office/drawing/2014/main" id="{1529D27D-F8B0-D6B1-78AE-16E9A14348CF}"/>
              </a:ext>
            </a:extLst>
          </p:cNvPr>
          <p:cNvSpPr/>
          <p:nvPr/>
        </p:nvSpPr>
        <p:spPr>
          <a:xfrm>
            <a:off x="7208520" y="3453215"/>
            <a:ext cx="1013461" cy="301083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F2F0191-2555-D561-1187-E7B09A78285E}"/>
              </a:ext>
            </a:extLst>
          </p:cNvPr>
          <p:cNvSpPr txBox="1"/>
          <p:nvPr/>
        </p:nvSpPr>
        <p:spPr>
          <a:xfrm>
            <a:off x="4665316" y="4184959"/>
            <a:ext cx="39818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SCC SPL </a:t>
            </a:r>
            <a:r>
              <a:rPr lang="it-IT" dirty="0" err="1">
                <a:latin typeface="Carme" panose="020B0604020202020204" charset="0"/>
              </a:rPr>
              <a:t>is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only</a:t>
            </a:r>
            <a:r>
              <a:rPr lang="it-IT" dirty="0">
                <a:latin typeface="Carme" panose="020B0604020202020204" charset="0"/>
              </a:rPr>
              <a:t> 9% </a:t>
            </a:r>
            <a:r>
              <a:rPr lang="it-IT" dirty="0" err="1">
                <a:latin typeface="Carme" panose="020B0604020202020204" charset="0"/>
              </a:rPr>
              <a:t>less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than</a:t>
            </a:r>
            <a:r>
              <a:rPr lang="it-IT" dirty="0">
                <a:latin typeface="Carme" panose="020B0604020202020204" charset="0"/>
              </a:rPr>
              <a:t> the </a:t>
            </a:r>
            <a:r>
              <a:rPr lang="it-IT" dirty="0" err="1">
                <a:latin typeface="Carme" panose="020B0604020202020204" charset="0"/>
              </a:rPr>
              <a:t>entire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darkweb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SCC no </a:t>
            </a:r>
            <a:r>
              <a:rPr lang="it-IT" dirty="0" err="1">
                <a:latin typeface="Carme" panose="020B0604020202020204" charset="0"/>
              </a:rPr>
              <a:t>densely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interconnected</a:t>
            </a: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05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1" grpId="0"/>
      <p:bldP spid="31" grpId="0" animBg="1"/>
      <p:bldP spid="3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1DEB59F5-C0A6-AABD-8D4E-EC86D5EA62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latin typeface="Maven Pro Black" panose="020B0604020202020204" charset="0"/>
              </a:rPr>
              <a:t>Used technologies</a:t>
            </a:r>
          </a:p>
        </p:txBody>
      </p:sp>
      <p:pic>
        <p:nvPicPr>
          <p:cNvPr id="6" name="Immagine 5" descr="Immagine che contiene forbici, clipart&#10;&#10;Descrizione generata automaticamente">
            <a:extLst>
              <a:ext uri="{FF2B5EF4-FFF2-40B4-BE49-F238E27FC236}">
                <a16:creationId xmlns:a16="http://schemas.microsoft.com/office/drawing/2014/main" id="{47B76CF7-2058-4701-A07F-F8B9FACD2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097" y="2969858"/>
            <a:ext cx="563804" cy="52735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E7D8848-0685-FBF0-E292-933E72842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700" y="1792881"/>
            <a:ext cx="521608" cy="52160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92DDCAF-19A0-F2F5-A74D-59077BD4F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691" y="658652"/>
            <a:ext cx="582617" cy="52322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7E50909-73B0-B4B3-0AF5-C415FD20405C}"/>
              </a:ext>
            </a:extLst>
          </p:cNvPr>
          <p:cNvSpPr txBox="1"/>
          <p:nvPr/>
        </p:nvSpPr>
        <p:spPr>
          <a:xfrm>
            <a:off x="2925448" y="1194706"/>
            <a:ext cx="3009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100" b="1" dirty="0" err="1">
                <a:latin typeface="Carme" panose="020B0604020202020204" charset="0"/>
              </a:rPr>
              <a:t>Persistance</a:t>
            </a:r>
            <a:r>
              <a:rPr lang="it-IT" sz="1100" b="1" dirty="0">
                <a:latin typeface="Carme" panose="020B0604020202020204" charset="0"/>
              </a:rPr>
              <a:t> </a:t>
            </a:r>
            <a:r>
              <a:rPr lang="it-IT" sz="1100" b="1" dirty="0" err="1">
                <a:latin typeface="Carme" panose="020B0604020202020204" charset="0"/>
              </a:rPr>
              <a:t>probabilities</a:t>
            </a:r>
            <a:endParaRPr lang="it-IT" sz="1100" b="1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100" b="1" dirty="0">
                <a:latin typeface="Carme" panose="020B0604020202020204" charset="0"/>
              </a:rPr>
              <a:t>Core-</a:t>
            </a:r>
            <a:r>
              <a:rPr lang="it-IT" sz="1100" b="1" dirty="0" err="1">
                <a:latin typeface="Carme" panose="020B0604020202020204" charset="0"/>
              </a:rPr>
              <a:t>Periphery</a:t>
            </a:r>
            <a:r>
              <a:rPr lang="it-IT" sz="1100" b="1" dirty="0">
                <a:latin typeface="Carme" panose="020B0604020202020204" charset="0"/>
              </a:rPr>
              <a:t> Analysis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DCA653-7160-0C31-86D1-C0D12618048B}"/>
              </a:ext>
            </a:extLst>
          </p:cNvPr>
          <p:cNvSpPr txBox="1"/>
          <p:nvPr/>
        </p:nvSpPr>
        <p:spPr>
          <a:xfrm>
            <a:off x="2941391" y="2320717"/>
            <a:ext cx="3009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100" b="1" dirty="0" err="1">
                <a:latin typeface="Carme" panose="020B0604020202020204" charset="0"/>
              </a:rPr>
              <a:t>Numerical</a:t>
            </a:r>
            <a:r>
              <a:rPr lang="it-IT" sz="1100" b="1" dirty="0">
                <a:latin typeface="Carme" panose="020B0604020202020204" charset="0"/>
              </a:rPr>
              <a:t> </a:t>
            </a:r>
            <a:r>
              <a:rPr lang="it-IT" sz="1100" b="1" dirty="0" err="1">
                <a:latin typeface="Carme" panose="020B0604020202020204" charset="0"/>
              </a:rPr>
              <a:t>analysis</a:t>
            </a:r>
            <a:endParaRPr lang="it-IT" sz="1100" b="1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100" b="1" dirty="0" err="1">
                <a:latin typeface="Carme" panose="020B0604020202020204" charset="0"/>
              </a:rPr>
              <a:t>Various</a:t>
            </a:r>
            <a:r>
              <a:rPr lang="it-IT" sz="1100" b="1" dirty="0">
                <a:latin typeface="Carme" panose="020B0604020202020204" charset="0"/>
              </a:rPr>
              <a:t> </a:t>
            </a:r>
            <a:r>
              <a:rPr lang="it-IT" sz="1100" b="1" dirty="0" err="1">
                <a:latin typeface="Carme" panose="020B0604020202020204" charset="0"/>
              </a:rPr>
              <a:t>algorithms</a:t>
            </a:r>
            <a:endParaRPr lang="it-IT" sz="1100" b="1" dirty="0">
              <a:latin typeface="Carme" panose="020B060402020202020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5527640-A4D2-C74C-69E9-66A0FA490AA6}"/>
              </a:ext>
            </a:extLst>
          </p:cNvPr>
          <p:cNvSpPr txBox="1"/>
          <p:nvPr/>
        </p:nvSpPr>
        <p:spPr>
          <a:xfrm>
            <a:off x="2925448" y="3473633"/>
            <a:ext cx="3009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100" b="1" dirty="0" err="1">
                <a:latin typeface="Carme" panose="020B0604020202020204" charset="0"/>
              </a:rPr>
              <a:t>Numerical</a:t>
            </a:r>
            <a:r>
              <a:rPr lang="it-IT" sz="1100" b="1" dirty="0">
                <a:latin typeface="Carme" panose="020B0604020202020204" charset="0"/>
              </a:rPr>
              <a:t> </a:t>
            </a:r>
            <a:r>
              <a:rPr lang="it-IT" sz="1100" b="1" dirty="0" err="1">
                <a:latin typeface="Carme" panose="020B0604020202020204" charset="0"/>
              </a:rPr>
              <a:t>analysis</a:t>
            </a:r>
            <a:endParaRPr lang="it-IT" sz="1100" b="1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100" b="1" dirty="0" err="1">
                <a:latin typeface="Carme" panose="020B0604020202020204" charset="0"/>
              </a:rPr>
              <a:t>Graphical</a:t>
            </a:r>
            <a:r>
              <a:rPr lang="it-IT" sz="1100" b="1" dirty="0">
                <a:latin typeface="Carme" panose="020B0604020202020204" charset="0"/>
              </a:rPr>
              <a:t> </a:t>
            </a:r>
            <a:r>
              <a:rPr lang="it-IT" sz="1100" b="1" dirty="0" err="1">
                <a:latin typeface="Carme" panose="020B0604020202020204" charset="0"/>
              </a:rPr>
              <a:t>analysis</a:t>
            </a:r>
            <a:endParaRPr lang="it-IT" sz="1100" b="1" dirty="0">
              <a:latin typeface="Carme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FC6A483-9226-0930-5427-634E2AA31D15}"/>
              </a:ext>
            </a:extLst>
          </p:cNvPr>
          <p:cNvSpPr txBox="1"/>
          <p:nvPr/>
        </p:nvSpPr>
        <p:spPr>
          <a:xfrm>
            <a:off x="0" y="4626549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References</a:t>
            </a:r>
            <a:r>
              <a:rPr lang="it-IT" dirty="0">
                <a:latin typeface="Carme" panose="020B0604020202020204" charset="0"/>
              </a:rPr>
              <a:t>: https://arxiv.org/abs/1704.07525</a:t>
            </a:r>
          </a:p>
        </p:txBody>
      </p:sp>
    </p:spTree>
    <p:extLst>
      <p:ext uri="{BB962C8B-B14F-4D97-AF65-F5344CB8AC3E}">
        <p14:creationId xmlns:p14="http://schemas.microsoft.com/office/powerpoint/2010/main" val="3005301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>
            <a:spLocks noGrp="1"/>
          </p:cNvSpPr>
          <p:nvPr>
            <p:ph type="ctrTitle"/>
          </p:nvPr>
        </p:nvSpPr>
        <p:spPr>
          <a:xfrm>
            <a:off x="232009" y="147862"/>
            <a:ext cx="3639300" cy="27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</a:rPr>
              <a:t>THANKS FOR YOUR ATTENTION!</a:t>
            </a:r>
            <a:endParaRPr sz="4400" dirty="0">
              <a:solidFill>
                <a:schemeClr val="accent1"/>
              </a:solidFill>
            </a:endParaRPr>
          </a:p>
        </p:txBody>
      </p:sp>
      <p:sp>
        <p:nvSpPr>
          <p:cNvPr id="282" name="Google Shape;282;p31"/>
          <p:cNvSpPr txBox="1">
            <a:spLocks noGrp="1"/>
          </p:cNvSpPr>
          <p:nvPr>
            <p:ph type="subTitle" idx="1"/>
          </p:nvPr>
        </p:nvSpPr>
        <p:spPr>
          <a:xfrm>
            <a:off x="181131" y="3372625"/>
            <a:ext cx="306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Tombini Nicolò - 10912627</a:t>
            </a:r>
            <a:endParaRPr dirty="0"/>
          </a:p>
        </p:txBody>
      </p:sp>
      <p:grpSp>
        <p:nvGrpSpPr>
          <p:cNvPr id="283" name="Google Shape;283;p31"/>
          <p:cNvGrpSpPr/>
          <p:nvPr/>
        </p:nvGrpSpPr>
        <p:grpSpPr>
          <a:xfrm>
            <a:off x="-21223597" y="-3082796"/>
            <a:ext cx="3065272" cy="2336411"/>
            <a:chOff x="-41752825" y="-9011325"/>
            <a:chExt cx="42047625" cy="9249450"/>
          </a:xfrm>
        </p:grpSpPr>
        <p:sp>
          <p:nvSpPr>
            <p:cNvPr id="284" name="Google Shape;284;p31"/>
            <p:cNvSpPr/>
            <p:nvPr/>
          </p:nvSpPr>
          <p:spPr>
            <a:xfrm>
              <a:off x="-28392950" y="-1575775"/>
              <a:ext cx="15327900" cy="1595500"/>
            </a:xfrm>
            <a:custGeom>
              <a:avLst/>
              <a:gdLst/>
              <a:ahLst/>
              <a:cxnLst/>
              <a:rect l="l" t="t" r="r" b="b"/>
              <a:pathLst>
                <a:path w="613116" h="63820" extrusionOk="0">
                  <a:moveTo>
                    <a:pt x="107448" y="0"/>
                  </a:moveTo>
                  <a:lnTo>
                    <a:pt x="107448" y="28881"/>
                  </a:lnTo>
                  <a:lnTo>
                    <a:pt x="107418" y="29739"/>
                  </a:lnTo>
                  <a:lnTo>
                    <a:pt x="107388" y="30199"/>
                  </a:lnTo>
                  <a:lnTo>
                    <a:pt x="107328" y="30667"/>
                  </a:lnTo>
                  <a:lnTo>
                    <a:pt x="107238" y="31162"/>
                  </a:lnTo>
                  <a:lnTo>
                    <a:pt x="107119" y="31666"/>
                  </a:lnTo>
                  <a:lnTo>
                    <a:pt x="106969" y="32188"/>
                  </a:lnTo>
                  <a:lnTo>
                    <a:pt x="106789" y="32728"/>
                  </a:lnTo>
                  <a:lnTo>
                    <a:pt x="106609" y="33276"/>
                  </a:lnTo>
                  <a:lnTo>
                    <a:pt x="106370" y="33833"/>
                  </a:lnTo>
                  <a:lnTo>
                    <a:pt x="106100" y="34408"/>
                  </a:lnTo>
                  <a:lnTo>
                    <a:pt x="105831" y="35000"/>
                  </a:lnTo>
                  <a:lnTo>
                    <a:pt x="105471" y="35593"/>
                  </a:lnTo>
                  <a:lnTo>
                    <a:pt x="105112" y="36203"/>
                  </a:lnTo>
                  <a:lnTo>
                    <a:pt x="104692" y="36822"/>
                  </a:lnTo>
                  <a:lnTo>
                    <a:pt x="104243" y="37450"/>
                  </a:lnTo>
                  <a:lnTo>
                    <a:pt x="103764" y="38078"/>
                  </a:lnTo>
                  <a:lnTo>
                    <a:pt x="103225" y="38723"/>
                  </a:lnTo>
                  <a:lnTo>
                    <a:pt x="102625" y="39369"/>
                  </a:lnTo>
                  <a:lnTo>
                    <a:pt x="101996" y="40023"/>
                  </a:lnTo>
                  <a:lnTo>
                    <a:pt x="101307" y="40686"/>
                  </a:lnTo>
                  <a:lnTo>
                    <a:pt x="100559" y="41349"/>
                  </a:lnTo>
                  <a:lnTo>
                    <a:pt x="99780" y="42013"/>
                  </a:lnTo>
                  <a:lnTo>
                    <a:pt x="98911" y="42685"/>
                  </a:lnTo>
                  <a:lnTo>
                    <a:pt x="98012" y="43357"/>
                  </a:lnTo>
                  <a:lnTo>
                    <a:pt x="97054" y="44038"/>
                  </a:lnTo>
                  <a:lnTo>
                    <a:pt x="96035" y="44710"/>
                  </a:lnTo>
                  <a:lnTo>
                    <a:pt x="94927" y="45382"/>
                  </a:lnTo>
                  <a:lnTo>
                    <a:pt x="93789" y="46063"/>
                  </a:lnTo>
                  <a:lnTo>
                    <a:pt x="92591" y="46735"/>
                  </a:lnTo>
                  <a:lnTo>
                    <a:pt x="91303" y="47407"/>
                  </a:lnTo>
                  <a:lnTo>
                    <a:pt x="89955" y="48079"/>
                  </a:lnTo>
                  <a:lnTo>
                    <a:pt x="88517" y="48742"/>
                  </a:lnTo>
                  <a:lnTo>
                    <a:pt x="87019" y="49405"/>
                  </a:lnTo>
                  <a:lnTo>
                    <a:pt x="85461" y="50060"/>
                  </a:lnTo>
                  <a:lnTo>
                    <a:pt x="84653" y="50387"/>
                  </a:lnTo>
                  <a:lnTo>
                    <a:pt x="83814" y="50714"/>
                  </a:lnTo>
                  <a:lnTo>
                    <a:pt x="82945" y="51041"/>
                  </a:lnTo>
                  <a:lnTo>
                    <a:pt x="82076" y="51360"/>
                  </a:lnTo>
                  <a:lnTo>
                    <a:pt x="81208" y="51678"/>
                  </a:lnTo>
                  <a:lnTo>
                    <a:pt x="80279" y="51996"/>
                  </a:lnTo>
                  <a:lnTo>
                    <a:pt x="79351" y="52315"/>
                  </a:lnTo>
                  <a:lnTo>
                    <a:pt x="78392" y="52633"/>
                  </a:lnTo>
                  <a:lnTo>
                    <a:pt x="77433" y="52942"/>
                  </a:lnTo>
                  <a:lnTo>
                    <a:pt x="76445" y="53252"/>
                  </a:lnTo>
                  <a:lnTo>
                    <a:pt x="75426" y="53561"/>
                  </a:lnTo>
                  <a:lnTo>
                    <a:pt x="74378" y="53862"/>
                  </a:lnTo>
                  <a:lnTo>
                    <a:pt x="73330" y="54172"/>
                  </a:lnTo>
                  <a:lnTo>
                    <a:pt x="72251" y="54472"/>
                  </a:lnTo>
                  <a:lnTo>
                    <a:pt x="71143" y="54764"/>
                  </a:lnTo>
                  <a:lnTo>
                    <a:pt x="70035" y="55065"/>
                  </a:lnTo>
                  <a:lnTo>
                    <a:pt x="68896" y="55357"/>
                  </a:lnTo>
                  <a:lnTo>
                    <a:pt x="67728" y="55648"/>
                  </a:lnTo>
                  <a:lnTo>
                    <a:pt x="66530" y="55931"/>
                  </a:lnTo>
                  <a:lnTo>
                    <a:pt x="65302" y="56214"/>
                  </a:lnTo>
                  <a:lnTo>
                    <a:pt x="64074" y="56497"/>
                  </a:lnTo>
                  <a:lnTo>
                    <a:pt x="62815" y="56771"/>
                  </a:lnTo>
                  <a:lnTo>
                    <a:pt x="61527" y="57046"/>
                  </a:lnTo>
                  <a:lnTo>
                    <a:pt x="60209" y="57320"/>
                  </a:lnTo>
                  <a:lnTo>
                    <a:pt x="58891" y="57585"/>
                  </a:lnTo>
                  <a:lnTo>
                    <a:pt x="57543" y="57850"/>
                  </a:lnTo>
                  <a:lnTo>
                    <a:pt x="56136" y="58107"/>
                  </a:lnTo>
                  <a:lnTo>
                    <a:pt x="54758" y="58363"/>
                  </a:lnTo>
                  <a:lnTo>
                    <a:pt x="53320" y="58611"/>
                  </a:lnTo>
                  <a:lnTo>
                    <a:pt x="51852" y="58858"/>
                  </a:lnTo>
                  <a:lnTo>
                    <a:pt x="50384" y="59106"/>
                  </a:lnTo>
                  <a:lnTo>
                    <a:pt x="48857" y="59345"/>
                  </a:lnTo>
                  <a:lnTo>
                    <a:pt x="47329" y="59583"/>
                  </a:lnTo>
                  <a:lnTo>
                    <a:pt x="45771" y="59813"/>
                  </a:lnTo>
                  <a:lnTo>
                    <a:pt x="44184" y="60034"/>
                  </a:lnTo>
                  <a:lnTo>
                    <a:pt x="42596" y="60256"/>
                  </a:lnTo>
                  <a:lnTo>
                    <a:pt x="40948" y="60477"/>
                  </a:lnTo>
                  <a:lnTo>
                    <a:pt x="39271" y="60689"/>
                  </a:lnTo>
                  <a:lnTo>
                    <a:pt x="37594" y="60901"/>
                  </a:lnTo>
                  <a:lnTo>
                    <a:pt x="35856" y="61104"/>
                  </a:lnTo>
                  <a:lnTo>
                    <a:pt x="34119" y="61299"/>
                  </a:lnTo>
                  <a:lnTo>
                    <a:pt x="32351" y="61494"/>
                  </a:lnTo>
                  <a:lnTo>
                    <a:pt x="30554" y="61679"/>
                  </a:lnTo>
                  <a:lnTo>
                    <a:pt x="28727" y="61865"/>
                  </a:lnTo>
                  <a:lnTo>
                    <a:pt x="26870" y="62042"/>
                  </a:lnTo>
                  <a:lnTo>
                    <a:pt x="24983" y="62210"/>
                  </a:lnTo>
                  <a:lnTo>
                    <a:pt x="23065" y="62378"/>
                  </a:lnTo>
                  <a:lnTo>
                    <a:pt x="21118" y="62537"/>
                  </a:lnTo>
                  <a:lnTo>
                    <a:pt x="19141" y="62696"/>
                  </a:lnTo>
                  <a:lnTo>
                    <a:pt x="17134" y="62847"/>
                  </a:lnTo>
                  <a:lnTo>
                    <a:pt x="15097" y="62988"/>
                  </a:lnTo>
                  <a:lnTo>
                    <a:pt x="13031" y="63129"/>
                  </a:lnTo>
                  <a:lnTo>
                    <a:pt x="10934" y="63253"/>
                  </a:lnTo>
                  <a:lnTo>
                    <a:pt x="8807" y="63386"/>
                  </a:lnTo>
                  <a:lnTo>
                    <a:pt x="6650" y="63501"/>
                  </a:lnTo>
                  <a:lnTo>
                    <a:pt x="4463" y="63616"/>
                  </a:lnTo>
                  <a:lnTo>
                    <a:pt x="2247" y="63722"/>
                  </a:lnTo>
                  <a:lnTo>
                    <a:pt x="0" y="63819"/>
                  </a:lnTo>
                  <a:lnTo>
                    <a:pt x="613116" y="63819"/>
                  </a:lnTo>
                  <a:lnTo>
                    <a:pt x="610869" y="63722"/>
                  </a:lnTo>
                  <a:lnTo>
                    <a:pt x="608652" y="63616"/>
                  </a:lnTo>
                  <a:lnTo>
                    <a:pt x="606466" y="63501"/>
                  </a:lnTo>
                  <a:lnTo>
                    <a:pt x="604309" y="63386"/>
                  </a:lnTo>
                  <a:lnTo>
                    <a:pt x="602182" y="63253"/>
                  </a:lnTo>
                  <a:lnTo>
                    <a:pt x="600085" y="63129"/>
                  </a:lnTo>
                  <a:lnTo>
                    <a:pt x="598019" y="62988"/>
                  </a:lnTo>
                  <a:lnTo>
                    <a:pt x="595982" y="62847"/>
                  </a:lnTo>
                  <a:lnTo>
                    <a:pt x="593975" y="62696"/>
                  </a:lnTo>
                  <a:lnTo>
                    <a:pt x="591998" y="62537"/>
                  </a:lnTo>
                  <a:lnTo>
                    <a:pt x="590051" y="62378"/>
                  </a:lnTo>
                  <a:lnTo>
                    <a:pt x="588133" y="62210"/>
                  </a:lnTo>
                  <a:lnTo>
                    <a:pt x="586246" y="62042"/>
                  </a:lnTo>
                  <a:lnTo>
                    <a:pt x="584389" y="61865"/>
                  </a:lnTo>
                  <a:lnTo>
                    <a:pt x="582562" y="61679"/>
                  </a:lnTo>
                  <a:lnTo>
                    <a:pt x="580765" y="61494"/>
                  </a:lnTo>
                  <a:lnTo>
                    <a:pt x="578997" y="61299"/>
                  </a:lnTo>
                  <a:lnTo>
                    <a:pt x="577260" y="61104"/>
                  </a:lnTo>
                  <a:lnTo>
                    <a:pt x="575522" y="60901"/>
                  </a:lnTo>
                  <a:lnTo>
                    <a:pt x="573845" y="60689"/>
                  </a:lnTo>
                  <a:lnTo>
                    <a:pt x="572167" y="60477"/>
                  </a:lnTo>
                  <a:lnTo>
                    <a:pt x="570520" y="60256"/>
                  </a:lnTo>
                  <a:lnTo>
                    <a:pt x="568932" y="60034"/>
                  </a:lnTo>
                  <a:lnTo>
                    <a:pt x="567345" y="59813"/>
                  </a:lnTo>
                  <a:lnTo>
                    <a:pt x="565787" y="59583"/>
                  </a:lnTo>
                  <a:lnTo>
                    <a:pt x="564259" y="59345"/>
                  </a:lnTo>
                  <a:lnTo>
                    <a:pt x="562732" y="59106"/>
                  </a:lnTo>
                  <a:lnTo>
                    <a:pt x="561264" y="58858"/>
                  </a:lnTo>
                  <a:lnTo>
                    <a:pt x="559796" y="58611"/>
                  </a:lnTo>
                  <a:lnTo>
                    <a:pt x="558358" y="58363"/>
                  </a:lnTo>
                  <a:lnTo>
                    <a:pt x="556980" y="58107"/>
                  </a:lnTo>
                  <a:lnTo>
                    <a:pt x="555573" y="57850"/>
                  </a:lnTo>
                  <a:lnTo>
                    <a:pt x="554225" y="57585"/>
                  </a:lnTo>
                  <a:lnTo>
                    <a:pt x="552907" y="57320"/>
                  </a:lnTo>
                  <a:lnTo>
                    <a:pt x="551589" y="57046"/>
                  </a:lnTo>
                  <a:lnTo>
                    <a:pt x="550300" y="56771"/>
                  </a:lnTo>
                  <a:lnTo>
                    <a:pt x="549042" y="56497"/>
                  </a:lnTo>
                  <a:lnTo>
                    <a:pt x="547814" y="56214"/>
                  </a:lnTo>
                  <a:lnTo>
                    <a:pt x="546586" y="55931"/>
                  </a:lnTo>
                  <a:lnTo>
                    <a:pt x="545388" y="55648"/>
                  </a:lnTo>
                  <a:lnTo>
                    <a:pt x="544220" y="55357"/>
                  </a:lnTo>
                  <a:lnTo>
                    <a:pt x="543081" y="55065"/>
                  </a:lnTo>
                  <a:lnTo>
                    <a:pt x="541973" y="54764"/>
                  </a:lnTo>
                  <a:lnTo>
                    <a:pt x="540865" y="54472"/>
                  </a:lnTo>
                  <a:lnTo>
                    <a:pt x="539786" y="54172"/>
                  </a:lnTo>
                  <a:lnTo>
                    <a:pt x="538738" y="53862"/>
                  </a:lnTo>
                  <a:lnTo>
                    <a:pt x="537689" y="53561"/>
                  </a:lnTo>
                  <a:lnTo>
                    <a:pt x="536671" y="53252"/>
                  </a:lnTo>
                  <a:lnTo>
                    <a:pt x="535683" y="52942"/>
                  </a:lnTo>
                  <a:lnTo>
                    <a:pt x="534724" y="52633"/>
                  </a:lnTo>
                  <a:lnTo>
                    <a:pt x="533765" y="52315"/>
                  </a:lnTo>
                  <a:lnTo>
                    <a:pt x="532837" y="51996"/>
                  </a:lnTo>
                  <a:lnTo>
                    <a:pt x="531908" y="51678"/>
                  </a:lnTo>
                  <a:lnTo>
                    <a:pt x="531040" y="51360"/>
                  </a:lnTo>
                  <a:lnTo>
                    <a:pt x="530171" y="51041"/>
                  </a:lnTo>
                  <a:lnTo>
                    <a:pt x="529302" y="50714"/>
                  </a:lnTo>
                  <a:lnTo>
                    <a:pt x="528463" y="50387"/>
                  </a:lnTo>
                  <a:lnTo>
                    <a:pt x="527655" y="50060"/>
                  </a:lnTo>
                  <a:lnTo>
                    <a:pt x="526097" y="49405"/>
                  </a:lnTo>
                  <a:lnTo>
                    <a:pt x="524599" y="48742"/>
                  </a:lnTo>
                  <a:lnTo>
                    <a:pt x="523161" y="48079"/>
                  </a:lnTo>
                  <a:lnTo>
                    <a:pt x="521813" y="47407"/>
                  </a:lnTo>
                  <a:lnTo>
                    <a:pt x="520555" y="46735"/>
                  </a:lnTo>
                  <a:lnTo>
                    <a:pt x="519327" y="46063"/>
                  </a:lnTo>
                  <a:lnTo>
                    <a:pt x="518189" y="45382"/>
                  </a:lnTo>
                  <a:lnTo>
                    <a:pt x="517081" y="44710"/>
                  </a:lnTo>
                  <a:lnTo>
                    <a:pt x="516062" y="44038"/>
                  </a:lnTo>
                  <a:lnTo>
                    <a:pt x="515104" y="43357"/>
                  </a:lnTo>
                  <a:lnTo>
                    <a:pt x="514205" y="42685"/>
                  </a:lnTo>
                  <a:lnTo>
                    <a:pt x="513336" y="42013"/>
                  </a:lnTo>
                  <a:lnTo>
                    <a:pt x="512557" y="41349"/>
                  </a:lnTo>
                  <a:lnTo>
                    <a:pt x="511809" y="40686"/>
                  </a:lnTo>
                  <a:lnTo>
                    <a:pt x="511120" y="40023"/>
                  </a:lnTo>
                  <a:lnTo>
                    <a:pt x="510490" y="39369"/>
                  </a:lnTo>
                  <a:lnTo>
                    <a:pt x="509891" y="38723"/>
                  </a:lnTo>
                  <a:lnTo>
                    <a:pt x="509352" y="38078"/>
                  </a:lnTo>
                  <a:lnTo>
                    <a:pt x="508873" y="37450"/>
                  </a:lnTo>
                  <a:lnTo>
                    <a:pt x="508424" y="36822"/>
                  </a:lnTo>
                  <a:lnTo>
                    <a:pt x="508004" y="36203"/>
                  </a:lnTo>
                  <a:lnTo>
                    <a:pt x="507645" y="35593"/>
                  </a:lnTo>
                  <a:lnTo>
                    <a:pt x="507285" y="35000"/>
                  </a:lnTo>
                  <a:lnTo>
                    <a:pt x="507016" y="34408"/>
                  </a:lnTo>
                  <a:lnTo>
                    <a:pt x="506746" y="33833"/>
                  </a:lnTo>
                  <a:lnTo>
                    <a:pt x="506506" y="33276"/>
                  </a:lnTo>
                  <a:lnTo>
                    <a:pt x="506327" y="32728"/>
                  </a:lnTo>
                  <a:lnTo>
                    <a:pt x="506147" y="32188"/>
                  </a:lnTo>
                  <a:lnTo>
                    <a:pt x="505997" y="31666"/>
                  </a:lnTo>
                  <a:lnTo>
                    <a:pt x="505877" y="31162"/>
                  </a:lnTo>
                  <a:lnTo>
                    <a:pt x="505788" y="30667"/>
                  </a:lnTo>
                  <a:lnTo>
                    <a:pt x="505728" y="30199"/>
                  </a:lnTo>
                  <a:lnTo>
                    <a:pt x="505698" y="29739"/>
                  </a:lnTo>
                  <a:lnTo>
                    <a:pt x="505668" y="28881"/>
                  </a:lnTo>
                  <a:lnTo>
                    <a:pt x="50566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-28884975" y="19700"/>
              <a:ext cx="16311950" cy="218425"/>
            </a:xfrm>
            <a:custGeom>
              <a:avLst/>
              <a:gdLst/>
              <a:ahLst/>
              <a:cxnLst/>
              <a:rect l="l" t="t" r="r" b="b"/>
              <a:pathLst>
                <a:path w="652478" h="8737" extrusionOk="0">
                  <a:moveTo>
                    <a:pt x="12971" y="0"/>
                  </a:moveTo>
                  <a:lnTo>
                    <a:pt x="12312" y="9"/>
                  </a:lnTo>
                  <a:lnTo>
                    <a:pt x="11653" y="27"/>
                  </a:lnTo>
                  <a:lnTo>
                    <a:pt x="10994" y="44"/>
                  </a:lnTo>
                  <a:lnTo>
                    <a:pt x="10365" y="80"/>
                  </a:lnTo>
                  <a:lnTo>
                    <a:pt x="9736" y="124"/>
                  </a:lnTo>
                  <a:lnTo>
                    <a:pt x="9107" y="177"/>
                  </a:lnTo>
                  <a:lnTo>
                    <a:pt x="8508" y="239"/>
                  </a:lnTo>
                  <a:lnTo>
                    <a:pt x="7939" y="301"/>
                  </a:lnTo>
                  <a:lnTo>
                    <a:pt x="7370" y="380"/>
                  </a:lnTo>
                  <a:lnTo>
                    <a:pt x="6801" y="469"/>
                  </a:lnTo>
                  <a:lnTo>
                    <a:pt x="6261" y="557"/>
                  </a:lnTo>
                  <a:lnTo>
                    <a:pt x="5722" y="655"/>
                  </a:lnTo>
                  <a:lnTo>
                    <a:pt x="5213" y="770"/>
                  </a:lnTo>
                  <a:lnTo>
                    <a:pt x="4734" y="876"/>
                  </a:lnTo>
                  <a:lnTo>
                    <a:pt x="4254" y="999"/>
                  </a:lnTo>
                  <a:lnTo>
                    <a:pt x="3805" y="1123"/>
                  </a:lnTo>
                  <a:lnTo>
                    <a:pt x="3386" y="1256"/>
                  </a:lnTo>
                  <a:lnTo>
                    <a:pt x="2966" y="1397"/>
                  </a:lnTo>
                  <a:lnTo>
                    <a:pt x="2577" y="1548"/>
                  </a:lnTo>
                  <a:lnTo>
                    <a:pt x="2218" y="1698"/>
                  </a:lnTo>
                  <a:lnTo>
                    <a:pt x="1888" y="1848"/>
                  </a:lnTo>
                  <a:lnTo>
                    <a:pt x="1588" y="2008"/>
                  </a:lnTo>
                  <a:lnTo>
                    <a:pt x="1289" y="2176"/>
                  </a:lnTo>
                  <a:lnTo>
                    <a:pt x="1019" y="2344"/>
                  </a:lnTo>
                  <a:lnTo>
                    <a:pt x="780" y="2520"/>
                  </a:lnTo>
                  <a:lnTo>
                    <a:pt x="600" y="2697"/>
                  </a:lnTo>
                  <a:lnTo>
                    <a:pt x="420" y="2874"/>
                  </a:lnTo>
                  <a:lnTo>
                    <a:pt x="270" y="3060"/>
                  </a:lnTo>
                  <a:lnTo>
                    <a:pt x="151" y="3246"/>
                  </a:lnTo>
                  <a:lnTo>
                    <a:pt x="61" y="3440"/>
                  </a:lnTo>
                  <a:lnTo>
                    <a:pt x="31" y="3635"/>
                  </a:lnTo>
                  <a:lnTo>
                    <a:pt x="1" y="3829"/>
                  </a:lnTo>
                  <a:lnTo>
                    <a:pt x="1" y="4908"/>
                  </a:lnTo>
                  <a:lnTo>
                    <a:pt x="31" y="5111"/>
                  </a:lnTo>
                  <a:lnTo>
                    <a:pt x="61" y="5306"/>
                  </a:lnTo>
                  <a:lnTo>
                    <a:pt x="151" y="5492"/>
                  </a:lnTo>
                  <a:lnTo>
                    <a:pt x="270" y="5677"/>
                  </a:lnTo>
                  <a:lnTo>
                    <a:pt x="420" y="5863"/>
                  </a:lnTo>
                  <a:lnTo>
                    <a:pt x="600" y="6049"/>
                  </a:lnTo>
                  <a:lnTo>
                    <a:pt x="780" y="6226"/>
                  </a:lnTo>
                  <a:lnTo>
                    <a:pt x="1019" y="6394"/>
                  </a:lnTo>
                  <a:lnTo>
                    <a:pt x="1289" y="6570"/>
                  </a:lnTo>
                  <a:lnTo>
                    <a:pt x="1588" y="6730"/>
                  </a:lnTo>
                  <a:lnTo>
                    <a:pt x="1888" y="6889"/>
                  </a:lnTo>
                  <a:lnTo>
                    <a:pt x="2218" y="7048"/>
                  </a:lnTo>
                  <a:lnTo>
                    <a:pt x="2577" y="7198"/>
                  </a:lnTo>
                  <a:lnTo>
                    <a:pt x="2966" y="7340"/>
                  </a:lnTo>
                  <a:lnTo>
                    <a:pt x="3386" y="7481"/>
                  </a:lnTo>
                  <a:lnTo>
                    <a:pt x="3805" y="7614"/>
                  </a:lnTo>
                  <a:lnTo>
                    <a:pt x="4254" y="7738"/>
                  </a:lnTo>
                  <a:lnTo>
                    <a:pt x="4734" y="7862"/>
                  </a:lnTo>
                  <a:lnTo>
                    <a:pt x="5213" y="7977"/>
                  </a:lnTo>
                  <a:lnTo>
                    <a:pt x="5722" y="8083"/>
                  </a:lnTo>
                  <a:lnTo>
                    <a:pt x="6261" y="8180"/>
                  </a:lnTo>
                  <a:lnTo>
                    <a:pt x="6801" y="8277"/>
                  </a:lnTo>
                  <a:lnTo>
                    <a:pt x="7370" y="8357"/>
                  </a:lnTo>
                  <a:lnTo>
                    <a:pt x="7939" y="8436"/>
                  </a:lnTo>
                  <a:lnTo>
                    <a:pt x="8508" y="8507"/>
                  </a:lnTo>
                  <a:lnTo>
                    <a:pt x="9107" y="8569"/>
                  </a:lnTo>
                  <a:lnTo>
                    <a:pt x="9736" y="8613"/>
                  </a:lnTo>
                  <a:lnTo>
                    <a:pt x="10365" y="8657"/>
                  </a:lnTo>
                  <a:lnTo>
                    <a:pt x="10994" y="8693"/>
                  </a:lnTo>
                  <a:lnTo>
                    <a:pt x="11653" y="8719"/>
                  </a:lnTo>
                  <a:lnTo>
                    <a:pt x="12312" y="8737"/>
                  </a:lnTo>
                  <a:lnTo>
                    <a:pt x="640166" y="8737"/>
                  </a:lnTo>
                  <a:lnTo>
                    <a:pt x="640825" y="8719"/>
                  </a:lnTo>
                  <a:lnTo>
                    <a:pt x="641484" y="8693"/>
                  </a:lnTo>
                  <a:lnTo>
                    <a:pt x="642113" y="8657"/>
                  </a:lnTo>
                  <a:lnTo>
                    <a:pt x="642742" y="8613"/>
                  </a:lnTo>
                  <a:lnTo>
                    <a:pt x="643371" y="8569"/>
                  </a:lnTo>
                  <a:lnTo>
                    <a:pt x="643970" y="8507"/>
                  </a:lnTo>
                  <a:lnTo>
                    <a:pt x="644539" y="8436"/>
                  </a:lnTo>
                  <a:lnTo>
                    <a:pt x="645108" y="8357"/>
                  </a:lnTo>
                  <a:lnTo>
                    <a:pt x="645677" y="8277"/>
                  </a:lnTo>
                  <a:lnTo>
                    <a:pt x="646217" y="8180"/>
                  </a:lnTo>
                  <a:lnTo>
                    <a:pt x="646756" y="8083"/>
                  </a:lnTo>
                  <a:lnTo>
                    <a:pt x="647265" y="7977"/>
                  </a:lnTo>
                  <a:lnTo>
                    <a:pt x="647744" y="7862"/>
                  </a:lnTo>
                  <a:lnTo>
                    <a:pt x="648224" y="7738"/>
                  </a:lnTo>
                  <a:lnTo>
                    <a:pt x="648673" y="7614"/>
                  </a:lnTo>
                  <a:lnTo>
                    <a:pt x="649092" y="7481"/>
                  </a:lnTo>
                  <a:lnTo>
                    <a:pt x="649512" y="7340"/>
                  </a:lnTo>
                  <a:lnTo>
                    <a:pt x="649901" y="7198"/>
                  </a:lnTo>
                  <a:lnTo>
                    <a:pt x="650260" y="7048"/>
                  </a:lnTo>
                  <a:lnTo>
                    <a:pt x="650590" y="6889"/>
                  </a:lnTo>
                  <a:lnTo>
                    <a:pt x="650919" y="6730"/>
                  </a:lnTo>
                  <a:lnTo>
                    <a:pt x="651189" y="6570"/>
                  </a:lnTo>
                  <a:lnTo>
                    <a:pt x="651459" y="6394"/>
                  </a:lnTo>
                  <a:lnTo>
                    <a:pt x="651698" y="6226"/>
                  </a:lnTo>
                  <a:lnTo>
                    <a:pt x="651878" y="6049"/>
                  </a:lnTo>
                  <a:lnTo>
                    <a:pt x="652058" y="5863"/>
                  </a:lnTo>
                  <a:lnTo>
                    <a:pt x="652208" y="5677"/>
                  </a:lnTo>
                  <a:lnTo>
                    <a:pt x="652327" y="5492"/>
                  </a:lnTo>
                  <a:lnTo>
                    <a:pt x="652417" y="5297"/>
                  </a:lnTo>
                  <a:lnTo>
                    <a:pt x="652447" y="5111"/>
                  </a:lnTo>
                  <a:lnTo>
                    <a:pt x="652477" y="4908"/>
                  </a:lnTo>
                  <a:lnTo>
                    <a:pt x="652477" y="3829"/>
                  </a:lnTo>
                  <a:lnTo>
                    <a:pt x="652447" y="3635"/>
                  </a:lnTo>
                  <a:lnTo>
                    <a:pt x="652417" y="3440"/>
                  </a:lnTo>
                  <a:lnTo>
                    <a:pt x="652327" y="3246"/>
                  </a:lnTo>
                  <a:lnTo>
                    <a:pt x="652208" y="3060"/>
                  </a:lnTo>
                  <a:lnTo>
                    <a:pt x="652058" y="2874"/>
                  </a:lnTo>
                  <a:lnTo>
                    <a:pt x="651878" y="2697"/>
                  </a:lnTo>
                  <a:lnTo>
                    <a:pt x="651698" y="2520"/>
                  </a:lnTo>
                  <a:lnTo>
                    <a:pt x="651459" y="2344"/>
                  </a:lnTo>
                  <a:lnTo>
                    <a:pt x="651189" y="2176"/>
                  </a:lnTo>
                  <a:lnTo>
                    <a:pt x="650919" y="2008"/>
                  </a:lnTo>
                  <a:lnTo>
                    <a:pt x="650590" y="1848"/>
                  </a:lnTo>
                  <a:lnTo>
                    <a:pt x="650260" y="1698"/>
                  </a:lnTo>
                  <a:lnTo>
                    <a:pt x="649901" y="1548"/>
                  </a:lnTo>
                  <a:lnTo>
                    <a:pt x="649512" y="1397"/>
                  </a:lnTo>
                  <a:lnTo>
                    <a:pt x="649092" y="1256"/>
                  </a:lnTo>
                  <a:lnTo>
                    <a:pt x="648673" y="1123"/>
                  </a:lnTo>
                  <a:lnTo>
                    <a:pt x="648224" y="999"/>
                  </a:lnTo>
                  <a:lnTo>
                    <a:pt x="647744" y="876"/>
                  </a:lnTo>
                  <a:lnTo>
                    <a:pt x="647265" y="770"/>
                  </a:lnTo>
                  <a:lnTo>
                    <a:pt x="646756" y="655"/>
                  </a:lnTo>
                  <a:lnTo>
                    <a:pt x="646217" y="557"/>
                  </a:lnTo>
                  <a:lnTo>
                    <a:pt x="645677" y="469"/>
                  </a:lnTo>
                  <a:lnTo>
                    <a:pt x="645108" y="380"/>
                  </a:lnTo>
                  <a:lnTo>
                    <a:pt x="644539" y="301"/>
                  </a:lnTo>
                  <a:lnTo>
                    <a:pt x="643970" y="239"/>
                  </a:lnTo>
                  <a:lnTo>
                    <a:pt x="643371" y="177"/>
                  </a:lnTo>
                  <a:lnTo>
                    <a:pt x="642742" y="124"/>
                  </a:lnTo>
                  <a:lnTo>
                    <a:pt x="642113" y="80"/>
                  </a:lnTo>
                  <a:lnTo>
                    <a:pt x="641484" y="44"/>
                  </a:lnTo>
                  <a:lnTo>
                    <a:pt x="640825" y="27"/>
                  </a:lnTo>
                  <a:lnTo>
                    <a:pt x="640166" y="9"/>
                  </a:lnTo>
                  <a:lnTo>
                    <a:pt x="639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extrusionOk="0">
                  <a:moveTo>
                    <a:pt x="87050" y="0"/>
                  </a:move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close/>
                </a:path>
              </a:pathLst>
            </a:custGeom>
            <a:solidFill>
              <a:srgbClr val="E2C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fill="none" extrusionOk="0">
                  <a:moveTo>
                    <a:pt x="1681905" y="278498"/>
                  </a:move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lnTo>
                    <a:pt x="1592041" y="0"/>
                  </a:lnTo>
                  <a:lnTo>
                    <a:pt x="1592041" y="0"/>
                  </a:lnTo>
                  <a:lnTo>
                    <a:pt x="840953" y="0"/>
                  </a:lnTo>
                  <a:lnTo>
                    <a:pt x="840953" y="0"/>
                  </a:lnTo>
                  <a:lnTo>
                    <a:pt x="89865" y="0"/>
                  </a:lnTo>
                  <a:lnTo>
                    <a:pt x="89865" y="0"/>
                  </a:lnTo>
                  <a:lnTo>
                    <a:pt x="87050" y="0"/>
                  </a:ln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89865" y="302100"/>
                  </a:lnTo>
                  <a:lnTo>
                    <a:pt x="840953" y="302100"/>
                  </a:lnTo>
                  <a:lnTo>
                    <a:pt x="840953" y="302100"/>
                  </a:lnTo>
                  <a:lnTo>
                    <a:pt x="1592041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1576853" y="293151"/>
                  </a:lnTo>
                  <a:lnTo>
                    <a:pt x="1580058" y="293134"/>
                  </a:lnTo>
                  <a:lnTo>
                    <a:pt x="1581675" y="293125"/>
                  </a:lnTo>
                  <a:lnTo>
                    <a:pt x="1583293" y="293107"/>
                  </a:lnTo>
                  <a:lnTo>
                    <a:pt x="1584940" y="293081"/>
                  </a:lnTo>
                  <a:lnTo>
                    <a:pt x="1586558" y="293054"/>
                  </a:lnTo>
                  <a:lnTo>
                    <a:pt x="1588205" y="293019"/>
                  </a:lnTo>
                  <a:lnTo>
                    <a:pt x="1589823" y="292975"/>
                  </a:lnTo>
                  <a:lnTo>
                    <a:pt x="1591471" y="292922"/>
                  </a:lnTo>
                  <a:lnTo>
                    <a:pt x="1593118" y="292869"/>
                  </a:lnTo>
                  <a:lnTo>
                    <a:pt x="1594766" y="292807"/>
                  </a:lnTo>
                  <a:lnTo>
                    <a:pt x="1596383" y="292736"/>
                  </a:lnTo>
                  <a:lnTo>
                    <a:pt x="1598031" y="292656"/>
                  </a:lnTo>
                  <a:lnTo>
                    <a:pt x="1599648" y="292577"/>
                  </a:lnTo>
                  <a:lnTo>
                    <a:pt x="1601266" y="292479"/>
                  </a:lnTo>
                  <a:lnTo>
                    <a:pt x="1602883" y="292382"/>
                  </a:lnTo>
                  <a:lnTo>
                    <a:pt x="1604501" y="292276"/>
                  </a:lnTo>
                  <a:lnTo>
                    <a:pt x="1606088" y="292152"/>
                  </a:lnTo>
                  <a:lnTo>
                    <a:pt x="1607676" y="292028"/>
                  </a:lnTo>
                  <a:lnTo>
                    <a:pt x="1609264" y="291896"/>
                  </a:lnTo>
                  <a:lnTo>
                    <a:pt x="1610821" y="291754"/>
                  </a:lnTo>
                  <a:lnTo>
                    <a:pt x="1612379" y="291595"/>
                  </a:lnTo>
                  <a:lnTo>
                    <a:pt x="1613937" y="291436"/>
                  </a:lnTo>
                  <a:lnTo>
                    <a:pt x="1615464" y="291268"/>
                  </a:lnTo>
                  <a:lnTo>
                    <a:pt x="1616962" y="291082"/>
                  </a:lnTo>
                  <a:lnTo>
                    <a:pt x="1618460" y="290888"/>
                  </a:lnTo>
                  <a:lnTo>
                    <a:pt x="1619928" y="290684"/>
                  </a:lnTo>
                  <a:lnTo>
                    <a:pt x="1621365" y="290472"/>
                  </a:lnTo>
                  <a:lnTo>
                    <a:pt x="1622803" y="290251"/>
                  </a:lnTo>
                  <a:lnTo>
                    <a:pt x="1624211" y="290012"/>
                  </a:lnTo>
                  <a:lnTo>
                    <a:pt x="1625619" y="289773"/>
                  </a:lnTo>
                  <a:lnTo>
                    <a:pt x="1626967" y="289517"/>
                  </a:lnTo>
                  <a:lnTo>
                    <a:pt x="1628315" y="289243"/>
                  </a:lnTo>
                  <a:lnTo>
                    <a:pt x="1629633" y="288960"/>
                  </a:lnTo>
                  <a:lnTo>
                    <a:pt x="1630921" y="288668"/>
                  </a:lnTo>
                  <a:lnTo>
                    <a:pt x="1632149" y="288367"/>
                  </a:lnTo>
                  <a:lnTo>
                    <a:pt x="1633377" y="288049"/>
                  </a:lnTo>
                  <a:lnTo>
                    <a:pt x="1634576" y="287722"/>
                  </a:lnTo>
                  <a:lnTo>
                    <a:pt x="1635744" y="287377"/>
                  </a:lnTo>
                  <a:lnTo>
                    <a:pt x="1636882" y="287023"/>
                  </a:lnTo>
                  <a:lnTo>
                    <a:pt x="1637990" y="286652"/>
                  </a:lnTo>
                  <a:lnTo>
                    <a:pt x="1639069" y="286272"/>
                  </a:lnTo>
                  <a:lnTo>
                    <a:pt x="1640087" y="285874"/>
                  </a:lnTo>
                  <a:lnTo>
                    <a:pt x="1641076" y="285467"/>
                  </a:lnTo>
                  <a:lnTo>
                    <a:pt x="1642034" y="285043"/>
                  </a:lnTo>
                  <a:lnTo>
                    <a:pt x="1642963" y="284600"/>
                  </a:lnTo>
                  <a:lnTo>
                    <a:pt x="1643832" y="284149"/>
                  </a:lnTo>
                  <a:lnTo>
                    <a:pt x="1644670" y="283681"/>
                  </a:lnTo>
                  <a:lnTo>
                    <a:pt x="1645449" y="283194"/>
                  </a:lnTo>
                  <a:lnTo>
                    <a:pt x="1646198" y="282699"/>
                  </a:lnTo>
                  <a:lnTo>
                    <a:pt x="1646917" y="282186"/>
                  </a:lnTo>
                  <a:lnTo>
                    <a:pt x="1647576" y="281656"/>
                  </a:lnTo>
                  <a:lnTo>
                    <a:pt x="1648175" y="281116"/>
                  </a:lnTo>
                  <a:lnTo>
                    <a:pt x="1648744" y="280550"/>
                  </a:lnTo>
                  <a:lnTo>
                    <a:pt x="1649253" y="279976"/>
                  </a:lnTo>
                  <a:lnTo>
                    <a:pt x="1649733" y="279383"/>
                  </a:lnTo>
                  <a:lnTo>
                    <a:pt x="1650152" y="278773"/>
                  </a:lnTo>
                  <a:lnTo>
                    <a:pt x="1650511" y="278145"/>
                  </a:lnTo>
                  <a:lnTo>
                    <a:pt x="1650811" y="277508"/>
                  </a:lnTo>
                  <a:lnTo>
                    <a:pt x="1651081" y="276845"/>
                  </a:lnTo>
                  <a:lnTo>
                    <a:pt x="1651290" y="276164"/>
                  </a:lnTo>
                  <a:lnTo>
                    <a:pt x="1651410" y="275475"/>
                  </a:lnTo>
                  <a:lnTo>
                    <a:pt x="1651500" y="274758"/>
                  </a:lnTo>
                  <a:lnTo>
                    <a:pt x="1651530" y="274024"/>
                  </a:lnTo>
                  <a:lnTo>
                    <a:pt x="1651530" y="19128"/>
                  </a:lnTo>
                  <a:lnTo>
                    <a:pt x="1651500" y="18394"/>
                  </a:lnTo>
                  <a:lnTo>
                    <a:pt x="1651410" y="17678"/>
                  </a:lnTo>
                  <a:lnTo>
                    <a:pt x="1651290" y="16988"/>
                  </a:lnTo>
                  <a:lnTo>
                    <a:pt x="1651081" y="16307"/>
                  </a:lnTo>
                  <a:lnTo>
                    <a:pt x="1650811" y="15644"/>
                  </a:lnTo>
                  <a:lnTo>
                    <a:pt x="1650511" y="14998"/>
                  </a:lnTo>
                  <a:lnTo>
                    <a:pt x="1650152" y="14379"/>
                  </a:lnTo>
                  <a:lnTo>
                    <a:pt x="1649733" y="13769"/>
                  </a:lnTo>
                  <a:lnTo>
                    <a:pt x="1649253" y="13177"/>
                  </a:lnTo>
                  <a:lnTo>
                    <a:pt x="1648744" y="12593"/>
                  </a:lnTo>
                  <a:lnTo>
                    <a:pt x="1648175" y="12036"/>
                  </a:lnTo>
                  <a:lnTo>
                    <a:pt x="1647576" y="11488"/>
                  </a:lnTo>
                  <a:lnTo>
                    <a:pt x="1646917" y="10966"/>
                  </a:lnTo>
                  <a:lnTo>
                    <a:pt x="1646198" y="10453"/>
                  </a:lnTo>
                  <a:lnTo>
                    <a:pt x="1645449" y="9949"/>
                  </a:lnTo>
                  <a:lnTo>
                    <a:pt x="1644670" y="9472"/>
                  </a:lnTo>
                  <a:lnTo>
                    <a:pt x="1643832" y="9003"/>
                  </a:lnTo>
                  <a:lnTo>
                    <a:pt x="1642963" y="8552"/>
                  </a:lnTo>
                  <a:lnTo>
                    <a:pt x="1642034" y="8110"/>
                  </a:lnTo>
                  <a:lnTo>
                    <a:pt x="1641076" y="7685"/>
                  </a:lnTo>
                  <a:lnTo>
                    <a:pt x="1640087" y="7278"/>
                  </a:lnTo>
                  <a:lnTo>
                    <a:pt x="1639069" y="6881"/>
                  </a:lnTo>
                  <a:lnTo>
                    <a:pt x="1637990" y="6500"/>
                  </a:lnTo>
                  <a:lnTo>
                    <a:pt x="1636882" y="6129"/>
                  </a:lnTo>
                  <a:lnTo>
                    <a:pt x="1635744" y="5775"/>
                  </a:lnTo>
                  <a:lnTo>
                    <a:pt x="1634576" y="5430"/>
                  </a:lnTo>
                  <a:lnTo>
                    <a:pt x="1633377" y="5103"/>
                  </a:lnTo>
                  <a:lnTo>
                    <a:pt x="1632149" y="4785"/>
                  </a:lnTo>
                  <a:lnTo>
                    <a:pt x="1630921" y="4484"/>
                  </a:lnTo>
                  <a:lnTo>
                    <a:pt x="1629633" y="4183"/>
                  </a:lnTo>
                  <a:lnTo>
                    <a:pt x="1628315" y="3909"/>
                  </a:lnTo>
                  <a:lnTo>
                    <a:pt x="1626967" y="3635"/>
                  </a:lnTo>
                  <a:lnTo>
                    <a:pt x="1625619" y="3379"/>
                  </a:lnTo>
                  <a:lnTo>
                    <a:pt x="1624211" y="3131"/>
                  </a:lnTo>
                  <a:lnTo>
                    <a:pt x="1622803" y="2901"/>
                  </a:lnTo>
                  <a:lnTo>
                    <a:pt x="1621365" y="2680"/>
                  </a:lnTo>
                  <a:lnTo>
                    <a:pt x="1619928" y="2468"/>
                  </a:lnTo>
                  <a:lnTo>
                    <a:pt x="1618460" y="2265"/>
                  </a:lnTo>
                  <a:lnTo>
                    <a:pt x="1616962" y="2070"/>
                  </a:lnTo>
                  <a:lnTo>
                    <a:pt x="1615464" y="1884"/>
                  </a:lnTo>
                  <a:lnTo>
                    <a:pt x="1613937" y="1716"/>
                  </a:lnTo>
                  <a:lnTo>
                    <a:pt x="1612379" y="1548"/>
                  </a:lnTo>
                  <a:lnTo>
                    <a:pt x="1610821" y="1398"/>
                  </a:lnTo>
                  <a:lnTo>
                    <a:pt x="1609264" y="1256"/>
                  </a:lnTo>
                  <a:lnTo>
                    <a:pt x="1607676" y="1124"/>
                  </a:lnTo>
                  <a:lnTo>
                    <a:pt x="1606088" y="991"/>
                  </a:lnTo>
                  <a:lnTo>
                    <a:pt x="1604501" y="876"/>
                  </a:lnTo>
                  <a:lnTo>
                    <a:pt x="1602883" y="770"/>
                  </a:lnTo>
                  <a:lnTo>
                    <a:pt x="1601266" y="673"/>
                  </a:lnTo>
                  <a:lnTo>
                    <a:pt x="1599648" y="576"/>
                  </a:lnTo>
                  <a:lnTo>
                    <a:pt x="1598031" y="487"/>
                  </a:lnTo>
                  <a:lnTo>
                    <a:pt x="1596383" y="416"/>
                  </a:lnTo>
                  <a:lnTo>
                    <a:pt x="1594766" y="346"/>
                  </a:lnTo>
                  <a:lnTo>
                    <a:pt x="1593118" y="284"/>
                  </a:lnTo>
                  <a:lnTo>
                    <a:pt x="1591471" y="222"/>
                  </a:lnTo>
                  <a:lnTo>
                    <a:pt x="1589823" y="178"/>
                  </a:lnTo>
                  <a:lnTo>
                    <a:pt x="1588205" y="133"/>
                  </a:lnTo>
                  <a:lnTo>
                    <a:pt x="1586558" y="98"/>
                  </a:lnTo>
                  <a:lnTo>
                    <a:pt x="1584940" y="72"/>
                  </a:lnTo>
                  <a:lnTo>
                    <a:pt x="1583293" y="45"/>
                  </a:lnTo>
                  <a:lnTo>
                    <a:pt x="1581675" y="27"/>
                  </a:lnTo>
                  <a:lnTo>
                    <a:pt x="1580058" y="10"/>
                  </a:lnTo>
                  <a:lnTo>
                    <a:pt x="1576853" y="1"/>
                  </a:lnTo>
                  <a:close/>
                </a:path>
              </a:pathLst>
            </a:custGeom>
            <a:solidFill>
              <a:srgbClr val="6A5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fill="none" extrusionOk="0">
                  <a:moveTo>
                    <a:pt x="74677" y="293151"/>
                  </a:moveTo>
                  <a:lnTo>
                    <a:pt x="74677" y="293151"/>
                  </a:lnTo>
                  <a:lnTo>
                    <a:pt x="71472" y="293134"/>
                  </a:lnTo>
                  <a:lnTo>
                    <a:pt x="69855" y="293125"/>
                  </a:lnTo>
                  <a:lnTo>
                    <a:pt x="68237" y="293107"/>
                  </a:lnTo>
                  <a:lnTo>
                    <a:pt x="66590" y="293081"/>
                  </a:lnTo>
                  <a:lnTo>
                    <a:pt x="64972" y="293054"/>
                  </a:lnTo>
                  <a:lnTo>
                    <a:pt x="63325" y="293019"/>
                  </a:lnTo>
                  <a:lnTo>
                    <a:pt x="61707" y="292975"/>
                  </a:lnTo>
                  <a:lnTo>
                    <a:pt x="60059" y="292922"/>
                  </a:lnTo>
                  <a:lnTo>
                    <a:pt x="58412" y="292869"/>
                  </a:lnTo>
                  <a:lnTo>
                    <a:pt x="56764" y="292807"/>
                  </a:lnTo>
                  <a:lnTo>
                    <a:pt x="55147" y="292736"/>
                  </a:lnTo>
                  <a:lnTo>
                    <a:pt x="53499" y="292656"/>
                  </a:lnTo>
                  <a:lnTo>
                    <a:pt x="51882" y="292577"/>
                  </a:lnTo>
                  <a:lnTo>
                    <a:pt x="50264" y="292479"/>
                  </a:lnTo>
                  <a:lnTo>
                    <a:pt x="48647" y="292382"/>
                  </a:lnTo>
                  <a:lnTo>
                    <a:pt x="47029" y="292276"/>
                  </a:lnTo>
                  <a:lnTo>
                    <a:pt x="45442" y="292152"/>
                  </a:lnTo>
                  <a:lnTo>
                    <a:pt x="43854" y="292028"/>
                  </a:lnTo>
                  <a:lnTo>
                    <a:pt x="42266" y="291896"/>
                  </a:lnTo>
                  <a:lnTo>
                    <a:pt x="40709" y="291754"/>
                  </a:lnTo>
                  <a:lnTo>
                    <a:pt x="39151" y="291595"/>
                  </a:lnTo>
                  <a:lnTo>
                    <a:pt x="37593" y="291436"/>
                  </a:lnTo>
                  <a:lnTo>
                    <a:pt x="36066" y="291268"/>
                  </a:lnTo>
                  <a:lnTo>
                    <a:pt x="34568" y="291082"/>
                  </a:lnTo>
                  <a:lnTo>
                    <a:pt x="33070" y="290888"/>
                  </a:lnTo>
                  <a:lnTo>
                    <a:pt x="31602" y="290684"/>
                  </a:lnTo>
                  <a:lnTo>
                    <a:pt x="30165" y="290472"/>
                  </a:lnTo>
                  <a:lnTo>
                    <a:pt x="28727" y="290251"/>
                  </a:lnTo>
                  <a:lnTo>
                    <a:pt x="27319" y="290012"/>
                  </a:lnTo>
                  <a:lnTo>
                    <a:pt x="25911" y="289773"/>
                  </a:lnTo>
                  <a:lnTo>
                    <a:pt x="24563" y="289517"/>
                  </a:lnTo>
                  <a:lnTo>
                    <a:pt x="23215" y="289243"/>
                  </a:lnTo>
                  <a:lnTo>
                    <a:pt x="21897" y="288960"/>
                  </a:lnTo>
                  <a:lnTo>
                    <a:pt x="20609" y="288668"/>
                  </a:lnTo>
                  <a:lnTo>
                    <a:pt x="19381" y="288367"/>
                  </a:lnTo>
                  <a:lnTo>
                    <a:pt x="18153" y="288049"/>
                  </a:lnTo>
                  <a:lnTo>
                    <a:pt x="16954" y="287722"/>
                  </a:lnTo>
                  <a:lnTo>
                    <a:pt x="15786" y="287377"/>
                  </a:lnTo>
                  <a:lnTo>
                    <a:pt x="14648" y="287023"/>
                  </a:lnTo>
                  <a:lnTo>
                    <a:pt x="13540" y="286652"/>
                  </a:lnTo>
                  <a:lnTo>
                    <a:pt x="12461" y="286272"/>
                  </a:lnTo>
                  <a:lnTo>
                    <a:pt x="11443" y="285874"/>
                  </a:lnTo>
                  <a:lnTo>
                    <a:pt x="10454" y="285467"/>
                  </a:lnTo>
                  <a:lnTo>
                    <a:pt x="9496" y="285043"/>
                  </a:lnTo>
                  <a:lnTo>
                    <a:pt x="8567" y="284600"/>
                  </a:lnTo>
                  <a:lnTo>
                    <a:pt x="7698" y="284149"/>
                  </a:lnTo>
                  <a:lnTo>
                    <a:pt x="6860" y="283681"/>
                  </a:lnTo>
                  <a:lnTo>
                    <a:pt x="6081" y="283194"/>
                  </a:lnTo>
                  <a:lnTo>
                    <a:pt x="5332" y="282699"/>
                  </a:lnTo>
                  <a:lnTo>
                    <a:pt x="4613" y="282186"/>
                  </a:lnTo>
                  <a:lnTo>
                    <a:pt x="3954" y="281656"/>
                  </a:lnTo>
                  <a:lnTo>
                    <a:pt x="3355" y="281116"/>
                  </a:lnTo>
                  <a:lnTo>
                    <a:pt x="2786" y="280550"/>
                  </a:lnTo>
                  <a:lnTo>
                    <a:pt x="2277" y="279976"/>
                  </a:lnTo>
                  <a:lnTo>
                    <a:pt x="1797" y="279383"/>
                  </a:lnTo>
                  <a:lnTo>
                    <a:pt x="1378" y="278773"/>
                  </a:lnTo>
                  <a:lnTo>
                    <a:pt x="1018" y="278145"/>
                  </a:lnTo>
                  <a:lnTo>
                    <a:pt x="719" y="277508"/>
                  </a:lnTo>
                  <a:lnTo>
                    <a:pt x="449" y="276845"/>
                  </a:lnTo>
                  <a:lnTo>
                    <a:pt x="240" y="276164"/>
                  </a:lnTo>
                  <a:lnTo>
                    <a:pt x="120" y="275475"/>
                  </a:lnTo>
                  <a:lnTo>
                    <a:pt x="30" y="274758"/>
                  </a:lnTo>
                  <a:lnTo>
                    <a:pt x="0" y="274024"/>
                  </a:lnTo>
                  <a:lnTo>
                    <a:pt x="0" y="19128"/>
                  </a:lnTo>
                  <a:lnTo>
                    <a:pt x="0" y="19128"/>
                  </a:lnTo>
                  <a:lnTo>
                    <a:pt x="30" y="18394"/>
                  </a:lnTo>
                  <a:lnTo>
                    <a:pt x="120" y="17678"/>
                  </a:lnTo>
                  <a:lnTo>
                    <a:pt x="240" y="16988"/>
                  </a:lnTo>
                  <a:lnTo>
                    <a:pt x="449" y="16307"/>
                  </a:lnTo>
                  <a:lnTo>
                    <a:pt x="719" y="15644"/>
                  </a:lnTo>
                  <a:lnTo>
                    <a:pt x="1018" y="14998"/>
                  </a:lnTo>
                  <a:lnTo>
                    <a:pt x="1378" y="14379"/>
                  </a:lnTo>
                  <a:lnTo>
                    <a:pt x="1797" y="13769"/>
                  </a:lnTo>
                  <a:lnTo>
                    <a:pt x="2277" y="13177"/>
                  </a:lnTo>
                  <a:lnTo>
                    <a:pt x="2786" y="12593"/>
                  </a:lnTo>
                  <a:lnTo>
                    <a:pt x="3355" y="12036"/>
                  </a:lnTo>
                  <a:lnTo>
                    <a:pt x="3954" y="11488"/>
                  </a:lnTo>
                  <a:lnTo>
                    <a:pt x="4613" y="10966"/>
                  </a:lnTo>
                  <a:lnTo>
                    <a:pt x="5332" y="10453"/>
                  </a:lnTo>
                  <a:lnTo>
                    <a:pt x="6081" y="9949"/>
                  </a:lnTo>
                  <a:lnTo>
                    <a:pt x="6860" y="9472"/>
                  </a:lnTo>
                  <a:lnTo>
                    <a:pt x="7698" y="9003"/>
                  </a:lnTo>
                  <a:lnTo>
                    <a:pt x="8567" y="8552"/>
                  </a:lnTo>
                  <a:lnTo>
                    <a:pt x="9496" y="8110"/>
                  </a:lnTo>
                  <a:lnTo>
                    <a:pt x="10454" y="7685"/>
                  </a:lnTo>
                  <a:lnTo>
                    <a:pt x="11443" y="7278"/>
                  </a:lnTo>
                  <a:lnTo>
                    <a:pt x="12461" y="6881"/>
                  </a:lnTo>
                  <a:lnTo>
                    <a:pt x="13540" y="6500"/>
                  </a:lnTo>
                  <a:lnTo>
                    <a:pt x="14648" y="6129"/>
                  </a:lnTo>
                  <a:lnTo>
                    <a:pt x="15786" y="5775"/>
                  </a:lnTo>
                  <a:lnTo>
                    <a:pt x="16954" y="5430"/>
                  </a:lnTo>
                  <a:lnTo>
                    <a:pt x="18153" y="5103"/>
                  </a:lnTo>
                  <a:lnTo>
                    <a:pt x="19381" y="4785"/>
                  </a:lnTo>
                  <a:lnTo>
                    <a:pt x="20609" y="4484"/>
                  </a:lnTo>
                  <a:lnTo>
                    <a:pt x="21897" y="4183"/>
                  </a:lnTo>
                  <a:lnTo>
                    <a:pt x="23215" y="3909"/>
                  </a:lnTo>
                  <a:lnTo>
                    <a:pt x="24563" y="3635"/>
                  </a:lnTo>
                  <a:lnTo>
                    <a:pt x="25911" y="3379"/>
                  </a:lnTo>
                  <a:lnTo>
                    <a:pt x="27319" y="3131"/>
                  </a:lnTo>
                  <a:lnTo>
                    <a:pt x="28727" y="2901"/>
                  </a:lnTo>
                  <a:lnTo>
                    <a:pt x="30165" y="2680"/>
                  </a:lnTo>
                  <a:lnTo>
                    <a:pt x="31602" y="2468"/>
                  </a:lnTo>
                  <a:lnTo>
                    <a:pt x="33070" y="2265"/>
                  </a:lnTo>
                  <a:lnTo>
                    <a:pt x="34568" y="2070"/>
                  </a:lnTo>
                  <a:lnTo>
                    <a:pt x="36066" y="1884"/>
                  </a:lnTo>
                  <a:lnTo>
                    <a:pt x="37593" y="1716"/>
                  </a:lnTo>
                  <a:lnTo>
                    <a:pt x="39151" y="1548"/>
                  </a:lnTo>
                  <a:lnTo>
                    <a:pt x="40709" y="1398"/>
                  </a:lnTo>
                  <a:lnTo>
                    <a:pt x="42266" y="1256"/>
                  </a:lnTo>
                  <a:lnTo>
                    <a:pt x="43854" y="1124"/>
                  </a:lnTo>
                  <a:lnTo>
                    <a:pt x="45442" y="991"/>
                  </a:lnTo>
                  <a:lnTo>
                    <a:pt x="47029" y="876"/>
                  </a:lnTo>
                  <a:lnTo>
                    <a:pt x="48647" y="770"/>
                  </a:lnTo>
                  <a:lnTo>
                    <a:pt x="50264" y="673"/>
                  </a:lnTo>
                  <a:lnTo>
                    <a:pt x="51882" y="576"/>
                  </a:lnTo>
                  <a:lnTo>
                    <a:pt x="53499" y="487"/>
                  </a:lnTo>
                  <a:lnTo>
                    <a:pt x="55147" y="416"/>
                  </a:lnTo>
                  <a:lnTo>
                    <a:pt x="56764" y="346"/>
                  </a:lnTo>
                  <a:lnTo>
                    <a:pt x="58412" y="284"/>
                  </a:lnTo>
                  <a:lnTo>
                    <a:pt x="60059" y="222"/>
                  </a:lnTo>
                  <a:lnTo>
                    <a:pt x="61707" y="178"/>
                  </a:lnTo>
                  <a:lnTo>
                    <a:pt x="63325" y="133"/>
                  </a:lnTo>
                  <a:lnTo>
                    <a:pt x="64972" y="98"/>
                  </a:lnTo>
                  <a:lnTo>
                    <a:pt x="66590" y="72"/>
                  </a:lnTo>
                  <a:lnTo>
                    <a:pt x="68237" y="45"/>
                  </a:lnTo>
                  <a:lnTo>
                    <a:pt x="69855" y="27"/>
                  </a:lnTo>
                  <a:lnTo>
                    <a:pt x="71472" y="10"/>
                  </a:lnTo>
                  <a:lnTo>
                    <a:pt x="74677" y="1"/>
                  </a:lnTo>
                  <a:lnTo>
                    <a:pt x="1576853" y="1"/>
                  </a:lnTo>
                  <a:lnTo>
                    <a:pt x="1576853" y="1"/>
                  </a:lnTo>
                  <a:lnTo>
                    <a:pt x="1580058" y="10"/>
                  </a:lnTo>
                  <a:lnTo>
                    <a:pt x="1581675" y="27"/>
                  </a:lnTo>
                  <a:lnTo>
                    <a:pt x="1583293" y="45"/>
                  </a:lnTo>
                  <a:lnTo>
                    <a:pt x="1584940" y="72"/>
                  </a:lnTo>
                  <a:lnTo>
                    <a:pt x="1586558" y="98"/>
                  </a:lnTo>
                  <a:lnTo>
                    <a:pt x="1588205" y="133"/>
                  </a:lnTo>
                  <a:lnTo>
                    <a:pt x="1589823" y="178"/>
                  </a:lnTo>
                  <a:lnTo>
                    <a:pt x="1591471" y="222"/>
                  </a:lnTo>
                  <a:lnTo>
                    <a:pt x="1593118" y="284"/>
                  </a:lnTo>
                  <a:lnTo>
                    <a:pt x="1594766" y="346"/>
                  </a:lnTo>
                  <a:lnTo>
                    <a:pt x="1596383" y="416"/>
                  </a:lnTo>
                  <a:lnTo>
                    <a:pt x="1598031" y="487"/>
                  </a:lnTo>
                  <a:lnTo>
                    <a:pt x="1599648" y="576"/>
                  </a:lnTo>
                  <a:lnTo>
                    <a:pt x="1601266" y="673"/>
                  </a:lnTo>
                  <a:lnTo>
                    <a:pt x="1602883" y="770"/>
                  </a:lnTo>
                  <a:lnTo>
                    <a:pt x="1604501" y="876"/>
                  </a:lnTo>
                  <a:lnTo>
                    <a:pt x="1606088" y="991"/>
                  </a:lnTo>
                  <a:lnTo>
                    <a:pt x="1607676" y="1124"/>
                  </a:lnTo>
                  <a:lnTo>
                    <a:pt x="1609264" y="1256"/>
                  </a:lnTo>
                  <a:lnTo>
                    <a:pt x="1610821" y="1398"/>
                  </a:lnTo>
                  <a:lnTo>
                    <a:pt x="1612379" y="1548"/>
                  </a:lnTo>
                  <a:lnTo>
                    <a:pt x="1613937" y="1716"/>
                  </a:lnTo>
                  <a:lnTo>
                    <a:pt x="1615464" y="1884"/>
                  </a:lnTo>
                  <a:lnTo>
                    <a:pt x="1616962" y="2070"/>
                  </a:lnTo>
                  <a:lnTo>
                    <a:pt x="1618460" y="2265"/>
                  </a:lnTo>
                  <a:lnTo>
                    <a:pt x="1619928" y="2468"/>
                  </a:lnTo>
                  <a:lnTo>
                    <a:pt x="1621365" y="2680"/>
                  </a:lnTo>
                  <a:lnTo>
                    <a:pt x="1622803" y="2901"/>
                  </a:lnTo>
                  <a:lnTo>
                    <a:pt x="1624211" y="3131"/>
                  </a:lnTo>
                  <a:lnTo>
                    <a:pt x="1625619" y="3379"/>
                  </a:lnTo>
                  <a:lnTo>
                    <a:pt x="1626967" y="3635"/>
                  </a:lnTo>
                  <a:lnTo>
                    <a:pt x="1628315" y="3909"/>
                  </a:lnTo>
                  <a:lnTo>
                    <a:pt x="1629633" y="4183"/>
                  </a:lnTo>
                  <a:lnTo>
                    <a:pt x="1630921" y="4484"/>
                  </a:lnTo>
                  <a:lnTo>
                    <a:pt x="1632149" y="4785"/>
                  </a:lnTo>
                  <a:lnTo>
                    <a:pt x="1633377" y="5103"/>
                  </a:lnTo>
                  <a:lnTo>
                    <a:pt x="1634576" y="5430"/>
                  </a:lnTo>
                  <a:lnTo>
                    <a:pt x="1635744" y="5775"/>
                  </a:lnTo>
                  <a:lnTo>
                    <a:pt x="1636882" y="6129"/>
                  </a:lnTo>
                  <a:lnTo>
                    <a:pt x="1637990" y="6500"/>
                  </a:lnTo>
                  <a:lnTo>
                    <a:pt x="1639069" y="6881"/>
                  </a:lnTo>
                  <a:lnTo>
                    <a:pt x="1640087" y="7278"/>
                  </a:lnTo>
                  <a:lnTo>
                    <a:pt x="1641076" y="7685"/>
                  </a:lnTo>
                  <a:lnTo>
                    <a:pt x="1642034" y="8110"/>
                  </a:lnTo>
                  <a:lnTo>
                    <a:pt x="1642963" y="8552"/>
                  </a:lnTo>
                  <a:lnTo>
                    <a:pt x="1643832" y="9003"/>
                  </a:lnTo>
                  <a:lnTo>
                    <a:pt x="1644670" y="9472"/>
                  </a:lnTo>
                  <a:lnTo>
                    <a:pt x="1645449" y="9949"/>
                  </a:lnTo>
                  <a:lnTo>
                    <a:pt x="1646198" y="10453"/>
                  </a:lnTo>
                  <a:lnTo>
                    <a:pt x="1646917" y="10966"/>
                  </a:lnTo>
                  <a:lnTo>
                    <a:pt x="1647576" y="11488"/>
                  </a:lnTo>
                  <a:lnTo>
                    <a:pt x="1648175" y="12036"/>
                  </a:lnTo>
                  <a:lnTo>
                    <a:pt x="1648744" y="12593"/>
                  </a:lnTo>
                  <a:lnTo>
                    <a:pt x="1649253" y="13177"/>
                  </a:lnTo>
                  <a:lnTo>
                    <a:pt x="1649733" y="13769"/>
                  </a:lnTo>
                  <a:lnTo>
                    <a:pt x="1650152" y="14379"/>
                  </a:lnTo>
                  <a:lnTo>
                    <a:pt x="1650511" y="14998"/>
                  </a:lnTo>
                  <a:lnTo>
                    <a:pt x="1650811" y="15644"/>
                  </a:lnTo>
                  <a:lnTo>
                    <a:pt x="1651081" y="16307"/>
                  </a:lnTo>
                  <a:lnTo>
                    <a:pt x="1651290" y="16988"/>
                  </a:lnTo>
                  <a:lnTo>
                    <a:pt x="1651410" y="17678"/>
                  </a:lnTo>
                  <a:lnTo>
                    <a:pt x="1651500" y="18394"/>
                  </a:lnTo>
                  <a:lnTo>
                    <a:pt x="1651530" y="19128"/>
                  </a:lnTo>
                  <a:lnTo>
                    <a:pt x="1651530" y="274024"/>
                  </a:lnTo>
                  <a:lnTo>
                    <a:pt x="1651530" y="274024"/>
                  </a:lnTo>
                  <a:lnTo>
                    <a:pt x="1651500" y="274758"/>
                  </a:lnTo>
                  <a:lnTo>
                    <a:pt x="1651410" y="275475"/>
                  </a:lnTo>
                  <a:lnTo>
                    <a:pt x="1651290" y="276164"/>
                  </a:lnTo>
                  <a:lnTo>
                    <a:pt x="1651081" y="276845"/>
                  </a:lnTo>
                  <a:lnTo>
                    <a:pt x="1650811" y="277508"/>
                  </a:lnTo>
                  <a:lnTo>
                    <a:pt x="1650511" y="278145"/>
                  </a:lnTo>
                  <a:lnTo>
                    <a:pt x="1650152" y="278773"/>
                  </a:lnTo>
                  <a:lnTo>
                    <a:pt x="1649733" y="279383"/>
                  </a:lnTo>
                  <a:lnTo>
                    <a:pt x="1649253" y="279976"/>
                  </a:lnTo>
                  <a:lnTo>
                    <a:pt x="1648744" y="280550"/>
                  </a:lnTo>
                  <a:lnTo>
                    <a:pt x="1648175" y="281116"/>
                  </a:lnTo>
                  <a:lnTo>
                    <a:pt x="1647576" y="281656"/>
                  </a:lnTo>
                  <a:lnTo>
                    <a:pt x="1646917" y="282186"/>
                  </a:lnTo>
                  <a:lnTo>
                    <a:pt x="1646198" y="282699"/>
                  </a:lnTo>
                  <a:lnTo>
                    <a:pt x="1645449" y="283194"/>
                  </a:lnTo>
                  <a:lnTo>
                    <a:pt x="1644670" y="283681"/>
                  </a:lnTo>
                  <a:lnTo>
                    <a:pt x="1643832" y="284149"/>
                  </a:lnTo>
                  <a:lnTo>
                    <a:pt x="1642963" y="284600"/>
                  </a:lnTo>
                  <a:lnTo>
                    <a:pt x="1642034" y="285043"/>
                  </a:lnTo>
                  <a:lnTo>
                    <a:pt x="1641076" y="285467"/>
                  </a:lnTo>
                  <a:lnTo>
                    <a:pt x="1640087" y="285874"/>
                  </a:lnTo>
                  <a:lnTo>
                    <a:pt x="1639069" y="286272"/>
                  </a:lnTo>
                  <a:lnTo>
                    <a:pt x="1637990" y="286652"/>
                  </a:lnTo>
                  <a:lnTo>
                    <a:pt x="1636882" y="287023"/>
                  </a:lnTo>
                  <a:lnTo>
                    <a:pt x="1635744" y="287377"/>
                  </a:lnTo>
                  <a:lnTo>
                    <a:pt x="1634576" y="287722"/>
                  </a:lnTo>
                  <a:lnTo>
                    <a:pt x="1633377" y="288049"/>
                  </a:lnTo>
                  <a:lnTo>
                    <a:pt x="1632149" y="288367"/>
                  </a:lnTo>
                  <a:lnTo>
                    <a:pt x="1630921" y="288668"/>
                  </a:lnTo>
                  <a:lnTo>
                    <a:pt x="1629633" y="288960"/>
                  </a:lnTo>
                  <a:lnTo>
                    <a:pt x="1628315" y="289243"/>
                  </a:lnTo>
                  <a:lnTo>
                    <a:pt x="1626967" y="289517"/>
                  </a:lnTo>
                  <a:lnTo>
                    <a:pt x="1625619" y="289773"/>
                  </a:lnTo>
                  <a:lnTo>
                    <a:pt x="1624211" y="290012"/>
                  </a:lnTo>
                  <a:lnTo>
                    <a:pt x="1622803" y="290251"/>
                  </a:lnTo>
                  <a:lnTo>
                    <a:pt x="1621365" y="290472"/>
                  </a:lnTo>
                  <a:lnTo>
                    <a:pt x="1619928" y="290684"/>
                  </a:lnTo>
                  <a:lnTo>
                    <a:pt x="1618460" y="290888"/>
                  </a:lnTo>
                  <a:lnTo>
                    <a:pt x="1616962" y="291082"/>
                  </a:lnTo>
                  <a:lnTo>
                    <a:pt x="1615464" y="291268"/>
                  </a:lnTo>
                  <a:lnTo>
                    <a:pt x="1613937" y="291436"/>
                  </a:lnTo>
                  <a:lnTo>
                    <a:pt x="1612379" y="291595"/>
                  </a:lnTo>
                  <a:lnTo>
                    <a:pt x="1610821" y="291754"/>
                  </a:lnTo>
                  <a:lnTo>
                    <a:pt x="1609264" y="291896"/>
                  </a:lnTo>
                  <a:lnTo>
                    <a:pt x="1607676" y="292028"/>
                  </a:lnTo>
                  <a:lnTo>
                    <a:pt x="1606088" y="292152"/>
                  </a:lnTo>
                  <a:lnTo>
                    <a:pt x="1604501" y="292276"/>
                  </a:lnTo>
                  <a:lnTo>
                    <a:pt x="1602883" y="292382"/>
                  </a:lnTo>
                  <a:lnTo>
                    <a:pt x="1601266" y="292479"/>
                  </a:lnTo>
                  <a:lnTo>
                    <a:pt x="1599648" y="292577"/>
                  </a:lnTo>
                  <a:lnTo>
                    <a:pt x="1598031" y="292656"/>
                  </a:lnTo>
                  <a:lnTo>
                    <a:pt x="1596383" y="292736"/>
                  </a:lnTo>
                  <a:lnTo>
                    <a:pt x="1594766" y="292807"/>
                  </a:lnTo>
                  <a:lnTo>
                    <a:pt x="1593118" y="292869"/>
                  </a:lnTo>
                  <a:lnTo>
                    <a:pt x="1591471" y="292922"/>
                  </a:lnTo>
                  <a:lnTo>
                    <a:pt x="1589823" y="292975"/>
                  </a:lnTo>
                  <a:lnTo>
                    <a:pt x="1588205" y="293019"/>
                  </a:lnTo>
                  <a:lnTo>
                    <a:pt x="1586558" y="293054"/>
                  </a:lnTo>
                  <a:lnTo>
                    <a:pt x="1584940" y="293081"/>
                  </a:lnTo>
                  <a:lnTo>
                    <a:pt x="1583293" y="293107"/>
                  </a:lnTo>
                  <a:lnTo>
                    <a:pt x="1581675" y="293125"/>
                  </a:lnTo>
                  <a:lnTo>
                    <a:pt x="1580058" y="293134"/>
                  </a:lnTo>
                  <a:lnTo>
                    <a:pt x="1576853" y="293151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1580418" y="239227"/>
                  </a:lnTo>
                  <a:lnTo>
                    <a:pt x="1580418" y="0"/>
                  </a:lnTo>
                  <a:close/>
                </a:path>
              </a:pathLst>
            </a:custGeom>
            <a:solidFill>
              <a:srgbClr val="FAA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fill="none" extrusionOk="0">
                  <a:moveTo>
                    <a:pt x="1580418" y="239227"/>
                  </a:moveTo>
                  <a:lnTo>
                    <a:pt x="0" y="239227"/>
                  </a:lnTo>
                  <a:lnTo>
                    <a:pt x="0" y="0"/>
                  </a:lnTo>
                  <a:lnTo>
                    <a:pt x="1580418" y="0"/>
                  </a:lnTo>
                  <a:lnTo>
                    <a:pt x="1580418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-21778925" y="-2371200"/>
              <a:ext cx="2099850" cy="619900"/>
            </a:xfrm>
            <a:custGeom>
              <a:avLst/>
              <a:gdLst/>
              <a:ahLst/>
              <a:cxnLst/>
              <a:rect l="l" t="t" r="r" b="b"/>
              <a:pathLst>
                <a:path w="83994" h="24796" extrusionOk="0">
                  <a:moveTo>
                    <a:pt x="40919" y="0"/>
                  </a:moveTo>
                  <a:lnTo>
                    <a:pt x="39840" y="9"/>
                  </a:lnTo>
                  <a:lnTo>
                    <a:pt x="38762" y="36"/>
                  </a:lnTo>
                  <a:lnTo>
                    <a:pt x="37713" y="62"/>
                  </a:lnTo>
                  <a:lnTo>
                    <a:pt x="36635" y="98"/>
                  </a:lnTo>
                  <a:lnTo>
                    <a:pt x="35587" y="142"/>
                  </a:lnTo>
                  <a:lnTo>
                    <a:pt x="34568" y="195"/>
                  </a:lnTo>
                  <a:lnTo>
                    <a:pt x="33520" y="248"/>
                  </a:lnTo>
                  <a:lnTo>
                    <a:pt x="32501" y="319"/>
                  </a:lnTo>
                  <a:lnTo>
                    <a:pt x="31513" y="389"/>
                  </a:lnTo>
                  <a:lnTo>
                    <a:pt x="30494" y="469"/>
                  </a:lnTo>
                  <a:lnTo>
                    <a:pt x="29506" y="557"/>
                  </a:lnTo>
                  <a:lnTo>
                    <a:pt x="28517" y="646"/>
                  </a:lnTo>
                  <a:lnTo>
                    <a:pt x="27559" y="752"/>
                  </a:lnTo>
                  <a:lnTo>
                    <a:pt x="26600" y="858"/>
                  </a:lnTo>
                  <a:lnTo>
                    <a:pt x="25642" y="973"/>
                  </a:lnTo>
                  <a:lnTo>
                    <a:pt x="24713" y="1088"/>
                  </a:lnTo>
                  <a:lnTo>
                    <a:pt x="23784" y="1221"/>
                  </a:lnTo>
                  <a:lnTo>
                    <a:pt x="22886" y="1353"/>
                  </a:lnTo>
                  <a:lnTo>
                    <a:pt x="21987" y="1495"/>
                  </a:lnTo>
                  <a:lnTo>
                    <a:pt x="21088" y="1636"/>
                  </a:lnTo>
                  <a:lnTo>
                    <a:pt x="20220" y="1795"/>
                  </a:lnTo>
                  <a:lnTo>
                    <a:pt x="19351" y="1946"/>
                  </a:lnTo>
                  <a:lnTo>
                    <a:pt x="18512" y="2114"/>
                  </a:lnTo>
                  <a:lnTo>
                    <a:pt x="17674" y="2282"/>
                  </a:lnTo>
                  <a:lnTo>
                    <a:pt x="16865" y="2459"/>
                  </a:lnTo>
                  <a:lnTo>
                    <a:pt x="16056" y="2644"/>
                  </a:lnTo>
                  <a:lnTo>
                    <a:pt x="15277" y="2830"/>
                  </a:lnTo>
                  <a:lnTo>
                    <a:pt x="14528" y="3016"/>
                  </a:lnTo>
                  <a:lnTo>
                    <a:pt x="13750" y="3219"/>
                  </a:lnTo>
                  <a:lnTo>
                    <a:pt x="13031" y="3423"/>
                  </a:lnTo>
                  <a:lnTo>
                    <a:pt x="12312" y="3626"/>
                  </a:lnTo>
                  <a:lnTo>
                    <a:pt x="11593" y="3838"/>
                  </a:lnTo>
                  <a:lnTo>
                    <a:pt x="10904" y="4059"/>
                  </a:lnTo>
                  <a:lnTo>
                    <a:pt x="10245" y="4280"/>
                  </a:lnTo>
                  <a:lnTo>
                    <a:pt x="9586" y="4510"/>
                  </a:lnTo>
                  <a:lnTo>
                    <a:pt x="8957" y="4740"/>
                  </a:lnTo>
                  <a:lnTo>
                    <a:pt x="8358" y="4979"/>
                  </a:lnTo>
                  <a:lnTo>
                    <a:pt x="7759" y="5218"/>
                  </a:lnTo>
                  <a:lnTo>
                    <a:pt x="7159" y="5465"/>
                  </a:lnTo>
                  <a:lnTo>
                    <a:pt x="6620" y="5713"/>
                  </a:lnTo>
                  <a:lnTo>
                    <a:pt x="6081" y="5969"/>
                  </a:lnTo>
                  <a:lnTo>
                    <a:pt x="5572" y="6226"/>
                  </a:lnTo>
                  <a:lnTo>
                    <a:pt x="5063" y="6482"/>
                  </a:lnTo>
                  <a:lnTo>
                    <a:pt x="4583" y="6747"/>
                  </a:lnTo>
                  <a:lnTo>
                    <a:pt x="4134" y="7022"/>
                  </a:lnTo>
                  <a:lnTo>
                    <a:pt x="3715" y="7296"/>
                  </a:lnTo>
                  <a:lnTo>
                    <a:pt x="3295" y="7570"/>
                  </a:lnTo>
                  <a:lnTo>
                    <a:pt x="2906" y="7844"/>
                  </a:lnTo>
                  <a:lnTo>
                    <a:pt x="2546" y="8136"/>
                  </a:lnTo>
                  <a:lnTo>
                    <a:pt x="2217" y="8419"/>
                  </a:lnTo>
                  <a:lnTo>
                    <a:pt x="1887" y="8711"/>
                  </a:lnTo>
                  <a:lnTo>
                    <a:pt x="1588" y="9002"/>
                  </a:lnTo>
                  <a:lnTo>
                    <a:pt x="1318" y="9294"/>
                  </a:lnTo>
                  <a:lnTo>
                    <a:pt x="1079" y="9595"/>
                  </a:lnTo>
                  <a:lnTo>
                    <a:pt x="869" y="9896"/>
                  </a:lnTo>
                  <a:lnTo>
                    <a:pt x="659" y="10196"/>
                  </a:lnTo>
                  <a:lnTo>
                    <a:pt x="480" y="10506"/>
                  </a:lnTo>
                  <a:lnTo>
                    <a:pt x="330" y="10815"/>
                  </a:lnTo>
                  <a:lnTo>
                    <a:pt x="210" y="11125"/>
                  </a:lnTo>
                  <a:lnTo>
                    <a:pt x="120" y="11443"/>
                  </a:lnTo>
                  <a:lnTo>
                    <a:pt x="60" y="11753"/>
                  </a:lnTo>
                  <a:lnTo>
                    <a:pt x="30" y="12071"/>
                  </a:lnTo>
                  <a:lnTo>
                    <a:pt x="0" y="12398"/>
                  </a:lnTo>
                  <a:lnTo>
                    <a:pt x="30" y="12716"/>
                  </a:lnTo>
                  <a:lnTo>
                    <a:pt x="60" y="13035"/>
                  </a:lnTo>
                  <a:lnTo>
                    <a:pt x="120" y="13344"/>
                  </a:lnTo>
                  <a:lnTo>
                    <a:pt x="210" y="13663"/>
                  </a:lnTo>
                  <a:lnTo>
                    <a:pt x="330" y="13972"/>
                  </a:lnTo>
                  <a:lnTo>
                    <a:pt x="480" y="14282"/>
                  </a:lnTo>
                  <a:lnTo>
                    <a:pt x="659" y="14591"/>
                  </a:lnTo>
                  <a:lnTo>
                    <a:pt x="869" y="14892"/>
                  </a:lnTo>
                  <a:lnTo>
                    <a:pt x="1079" y="15192"/>
                  </a:lnTo>
                  <a:lnTo>
                    <a:pt x="1318" y="15493"/>
                  </a:lnTo>
                  <a:lnTo>
                    <a:pt x="1588" y="15785"/>
                  </a:lnTo>
                  <a:lnTo>
                    <a:pt x="1887" y="16077"/>
                  </a:lnTo>
                  <a:lnTo>
                    <a:pt x="2217" y="16369"/>
                  </a:lnTo>
                  <a:lnTo>
                    <a:pt x="2546" y="16660"/>
                  </a:lnTo>
                  <a:lnTo>
                    <a:pt x="2906" y="16943"/>
                  </a:lnTo>
                  <a:lnTo>
                    <a:pt x="3295" y="17217"/>
                  </a:lnTo>
                  <a:lnTo>
                    <a:pt x="3715" y="17500"/>
                  </a:lnTo>
                  <a:lnTo>
                    <a:pt x="4134" y="17766"/>
                  </a:lnTo>
                  <a:lnTo>
                    <a:pt x="4583" y="18040"/>
                  </a:lnTo>
                  <a:lnTo>
                    <a:pt x="5063" y="18305"/>
                  </a:lnTo>
                  <a:lnTo>
                    <a:pt x="5572" y="18562"/>
                  </a:lnTo>
                  <a:lnTo>
                    <a:pt x="6081" y="18827"/>
                  </a:lnTo>
                  <a:lnTo>
                    <a:pt x="6620" y="19074"/>
                  </a:lnTo>
                  <a:lnTo>
                    <a:pt x="7159" y="19322"/>
                  </a:lnTo>
                  <a:lnTo>
                    <a:pt x="7759" y="19570"/>
                  </a:lnTo>
                  <a:lnTo>
                    <a:pt x="8358" y="19808"/>
                  </a:lnTo>
                  <a:lnTo>
                    <a:pt x="8957" y="20047"/>
                  </a:lnTo>
                  <a:lnTo>
                    <a:pt x="9586" y="20277"/>
                  </a:lnTo>
                  <a:lnTo>
                    <a:pt x="10245" y="20507"/>
                  </a:lnTo>
                  <a:lnTo>
                    <a:pt x="10904" y="20728"/>
                  </a:lnTo>
                  <a:lnTo>
                    <a:pt x="11593" y="20949"/>
                  </a:lnTo>
                  <a:lnTo>
                    <a:pt x="12312" y="21161"/>
                  </a:lnTo>
                  <a:lnTo>
                    <a:pt x="13031" y="21365"/>
                  </a:lnTo>
                  <a:lnTo>
                    <a:pt x="13750" y="21568"/>
                  </a:lnTo>
                  <a:lnTo>
                    <a:pt x="14528" y="21772"/>
                  </a:lnTo>
                  <a:lnTo>
                    <a:pt x="15277" y="21957"/>
                  </a:lnTo>
                  <a:lnTo>
                    <a:pt x="16056" y="22143"/>
                  </a:lnTo>
                  <a:lnTo>
                    <a:pt x="16865" y="22329"/>
                  </a:lnTo>
                  <a:lnTo>
                    <a:pt x="17674" y="22506"/>
                  </a:lnTo>
                  <a:lnTo>
                    <a:pt x="18512" y="22674"/>
                  </a:lnTo>
                  <a:lnTo>
                    <a:pt x="19351" y="22842"/>
                  </a:lnTo>
                  <a:lnTo>
                    <a:pt x="20220" y="23001"/>
                  </a:lnTo>
                  <a:lnTo>
                    <a:pt x="21088" y="23151"/>
                  </a:lnTo>
                  <a:lnTo>
                    <a:pt x="21987" y="23293"/>
                  </a:lnTo>
                  <a:lnTo>
                    <a:pt x="22886" y="23434"/>
                  </a:lnTo>
                  <a:lnTo>
                    <a:pt x="23784" y="23567"/>
                  </a:lnTo>
                  <a:lnTo>
                    <a:pt x="24713" y="23699"/>
                  </a:lnTo>
                  <a:lnTo>
                    <a:pt x="25642" y="23814"/>
                  </a:lnTo>
                  <a:lnTo>
                    <a:pt x="26600" y="23929"/>
                  </a:lnTo>
                  <a:lnTo>
                    <a:pt x="27559" y="24035"/>
                  </a:lnTo>
                  <a:lnTo>
                    <a:pt x="28517" y="24141"/>
                  </a:lnTo>
                  <a:lnTo>
                    <a:pt x="29506" y="24230"/>
                  </a:lnTo>
                  <a:lnTo>
                    <a:pt x="30494" y="24318"/>
                  </a:lnTo>
                  <a:lnTo>
                    <a:pt x="31513" y="24398"/>
                  </a:lnTo>
                  <a:lnTo>
                    <a:pt x="32501" y="24477"/>
                  </a:lnTo>
                  <a:lnTo>
                    <a:pt x="33520" y="24539"/>
                  </a:lnTo>
                  <a:lnTo>
                    <a:pt x="34568" y="24601"/>
                  </a:lnTo>
                  <a:lnTo>
                    <a:pt x="35587" y="24645"/>
                  </a:lnTo>
                  <a:lnTo>
                    <a:pt x="36635" y="24690"/>
                  </a:lnTo>
                  <a:lnTo>
                    <a:pt x="37713" y="24725"/>
                  </a:lnTo>
                  <a:lnTo>
                    <a:pt x="38762" y="24752"/>
                  </a:lnTo>
                  <a:lnTo>
                    <a:pt x="39840" y="24778"/>
                  </a:lnTo>
                  <a:lnTo>
                    <a:pt x="40919" y="24787"/>
                  </a:lnTo>
                  <a:lnTo>
                    <a:pt x="41997" y="24796"/>
                  </a:lnTo>
                  <a:lnTo>
                    <a:pt x="43075" y="24787"/>
                  </a:lnTo>
                  <a:lnTo>
                    <a:pt x="44154" y="24778"/>
                  </a:lnTo>
                  <a:lnTo>
                    <a:pt x="45232" y="24752"/>
                  </a:lnTo>
                  <a:lnTo>
                    <a:pt x="46281" y="24725"/>
                  </a:lnTo>
                  <a:lnTo>
                    <a:pt x="47359" y="24690"/>
                  </a:lnTo>
                  <a:lnTo>
                    <a:pt x="48407" y="24645"/>
                  </a:lnTo>
                  <a:lnTo>
                    <a:pt x="49426" y="24601"/>
                  </a:lnTo>
                  <a:lnTo>
                    <a:pt x="50474" y="24539"/>
                  </a:lnTo>
                  <a:lnTo>
                    <a:pt x="51493" y="24477"/>
                  </a:lnTo>
                  <a:lnTo>
                    <a:pt x="52481" y="24398"/>
                  </a:lnTo>
                  <a:lnTo>
                    <a:pt x="53500" y="24318"/>
                  </a:lnTo>
                  <a:lnTo>
                    <a:pt x="54488" y="24230"/>
                  </a:lnTo>
                  <a:lnTo>
                    <a:pt x="55477" y="24141"/>
                  </a:lnTo>
                  <a:lnTo>
                    <a:pt x="56435" y="24035"/>
                  </a:lnTo>
                  <a:lnTo>
                    <a:pt x="57394" y="23929"/>
                  </a:lnTo>
                  <a:lnTo>
                    <a:pt x="58352" y="23814"/>
                  </a:lnTo>
                  <a:lnTo>
                    <a:pt x="59281" y="23699"/>
                  </a:lnTo>
                  <a:lnTo>
                    <a:pt x="60210" y="23567"/>
                  </a:lnTo>
                  <a:lnTo>
                    <a:pt x="61108" y="23434"/>
                  </a:lnTo>
                  <a:lnTo>
                    <a:pt x="62007" y="23293"/>
                  </a:lnTo>
                  <a:lnTo>
                    <a:pt x="62905" y="23151"/>
                  </a:lnTo>
                  <a:lnTo>
                    <a:pt x="63774" y="23001"/>
                  </a:lnTo>
                  <a:lnTo>
                    <a:pt x="64643" y="22842"/>
                  </a:lnTo>
                  <a:lnTo>
                    <a:pt x="65482" y="22674"/>
                  </a:lnTo>
                  <a:lnTo>
                    <a:pt x="66320" y="22506"/>
                  </a:lnTo>
                  <a:lnTo>
                    <a:pt x="67129" y="22329"/>
                  </a:lnTo>
                  <a:lnTo>
                    <a:pt x="67938" y="22143"/>
                  </a:lnTo>
                  <a:lnTo>
                    <a:pt x="68717" y="21957"/>
                  </a:lnTo>
                  <a:lnTo>
                    <a:pt x="69466" y="21772"/>
                  </a:lnTo>
                  <a:lnTo>
                    <a:pt x="70244" y="21568"/>
                  </a:lnTo>
                  <a:lnTo>
                    <a:pt x="70963" y="21365"/>
                  </a:lnTo>
                  <a:lnTo>
                    <a:pt x="71682" y="21161"/>
                  </a:lnTo>
                  <a:lnTo>
                    <a:pt x="72401" y="20949"/>
                  </a:lnTo>
                  <a:lnTo>
                    <a:pt x="73090" y="20728"/>
                  </a:lnTo>
                  <a:lnTo>
                    <a:pt x="73749" y="20507"/>
                  </a:lnTo>
                  <a:lnTo>
                    <a:pt x="74408" y="20277"/>
                  </a:lnTo>
                  <a:lnTo>
                    <a:pt x="75037" y="20047"/>
                  </a:lnTo>
                  <a:lnTo>
                    <a:pt x="75636" y="19808"/>
                  </a:lnTo>
                  <a:lnTo>
                    <a:pt x="76235" y="19570"/>
                  </a:lnTo>
                  <a:lnTo>
                    <a:pt x="76834" y="19322"/>
                  </a:lnTo>
                  <a:lnTo>
                    <a:pt x="77374" y="19074"/>
                  </a:lnTo>
                  <a:lnTo>
                    <a:pt x="77913" y="18827"/>
                  </a:lnTo>
                  <a:lnTo>
                    <a:pt x="78422" y="18562"/>
                  </a:lnTo>
                  <a:lnTo>
                    <a:pt x="78931" y="18305"/>
                  </a:lnTo>
                  <a:lnTo>
                    <a:pt x="79411" y="18040"/>
                  </a:lnTo>
                  <a:lnTo>
                    <a:pt x="79860" y="17766"/>
                  </a:lnTo>
                  <a:lnTo>
                    <a:pt x="80279" y="17500"/>
                  </a:lnTo>
                  <a:lnTo>
                    <a:pt x="80699" y="17217"/>
                  </a:lnTo>
                  <a:lnTo>
                    <a:pt x="81088" y="16943"/>
                  </a:lnTo>
                  <a:lnTo>
                    <a:pt x="81447" y="16660"/>
                  </a:lnTo>
                  <a:lnTo>
                    <a:pt x="81777" y="16369"/>
                  </a:lnTo>
                  <a:lnTo>
                    <a:pt x="82106" y="16077"/>
                  </a:lnTo>
                  <a:lnTo>
                    <a:pt x="82406" y="15785"/>
                  </a:lnTo>
                  <a:lnTo>
                    <a:pt x="82676" y="15493"/>
                  </a:lnTo>
                  <a:lnTo>
                    <a:pt x="82915" y="15192"/>
                  </a:lnTo>
                  <a:lnTo>
                    <a:pt x="83125" y="14892"/>
                  </a:lnTo>
                  <a:lnTo>
                    <a:pt x="83335" y="14591"/>
                  </a:lnTo>
                  <a:lnTo>
                    <a:pt x="83514" y="14282"/>
                  </a:lnTo>
                  <a:lnTo>
                    <a:pt x="83664" y="13972"/>
                  </a:lnTo>
                  <a:lnTo>
                    <a:pt x="83784" y="13663"/>
                  </a:lnTo>
                  <a:lnTo>
                    <a:pt x="83874" y="13344"/>
                  </a:lnTo>
                  <a:lnTo>
                    <a:pt x="83934" y="13035"/>
                  </a:lnTo>
                  <a:lnTo>
                    <a:pt x="83964" y="12716"/>
                  </a:lnTo>
                  <a:lnTo>
                    <a:pt x="83994" y="12398"/>
                  </a:lnTo>
                  <a:lnTo>
                    <a:pt x="83964" y="12071"/>
                  </a:lnTo>
                  <a:lnTo>
                    <a:pt x="83934" y="11753"/>
                  </a:lnTo>
                  <a:lnTo>
                    <a:pt x="83874" y="11443"/>
                  </a:lnTo>
                  <a:lnTo>
                    <a:pt x="83784" y="11125"/>
                  </a:lnTo>
                  <a:lnTo>
                    <a:pt x="83664" y="10815"/>
                  </a:lnTo>
                  <a:lnTo>
                    <a:pt x="83514" y="10506"/>
                  </a:lnTo>
                  <a:lnTo>
                    <a:pt x="83335" y="10196"/>
                  </a:lnTo>
                  <a:lnTo>
                    <a:pt x="83125" y="9896"/>
                  </a:lnTo>
                  <a:lnTo>
                    <a:pt x="82915" y="9595"/>
                  </a:lnTo>
                  <a:lnTo>
                    <a:pt x="82676" y="9294"/>
                  </a:lnTo>
                  <a:lnTo>
                    <a:pt x="82406" y="9002"/>
                  </a:lnTo>
                  <a:lnTo>
                    <a:pt x="82106" y="8711"/>
                  </a:lnTo>
                  <a:lnTo>
                    <a:pt x="81777" y="8419"/>
                  </a:lnTo>
                  <a:lnTo>
                    <a:pt x="81447" y="8136"/>
                  </a:lnTo>
                  <a:lnTo>
                    <a:pt x="81088" y="7844"/>
                  </a:lnTo>
                  <a:lnTo>
                    <a:pt x="80699" y="7570"/>
                  </a:lnTo>
                  <a:lnTo>
                    <a:pt x="80279" y="7296"/>
                  </a:lnTo>
                  <a:lnTo>
                    <a:pt x="79860" y="7022"/>
                  </a:lnTo>
                  <a:lnTo>
                    <a:pt x="79411" y="6747"/>
                  </a:lnTo>
                  <a:lnTo>
                    <a:pt x="78931" y="6482"/>
                  </a:lnTo>
                  <a:lnTo>
                    <a:pt x="78422" y="6226"/>
                  </a:lnTo>
                  <a:lnTo>
                    <a:pt x="77913" y="5969"/>
                  </a:lnTo>
                  <a:lnTo>
                    <a:pt x="77374" y="5713"/>
                  </a:lnTo>
                  <a:lnTo>
                    <a:pt x="76834" y="5465"/>
                  </a:lnTo>
                  <a:lnTo>
                    <a:pt x="76235" y="5218"/>
                  </a:lnTo>
                  <a:lnTo>
                    <a:pt x="75636" y="4979"/>
                  </a:lnTo>
                  <a:lnTo>
                    <a:pt x="75037" y="4740"/>
                  </a:lnTo>
                  <a:lnTo>
                    <a:pt x="74408" y="4510"/>
                  </a:lnTo>
                  <a:lnTo>
                    <a:pt x="73749" y="4280"/>
                  </a:lnTo>
                  <a:lnTo>
                    <a:pt x="73090" y="4059"/>
                  </a:lnTo>
                  <a:lnTo>
                    <a:pt x="72401" y="3838"/>
                  </a:lnTo>
                  <a:lnTo>
                    <a:pt x="71682" y="3626"/>
                  </a:lnTo>
                  <a:lnTo>
                    <a:pt x="70963" y="3423"/>
                  </a:lnTo>
                  <a:lnTo>
                    <a:pt x="70244" y="3219"/>
                  </a:lnTo>
                  <a:lnTo>
                    <a:pt x="69466" y="3016"/>
                  </a:lnTo>
                  <a:lnTo>
                    <a:pt x="68717" y="2830"/>
                  </a:lnTo>
                  <a:lnTo>
                    <a:pt x="67938" y="2644"/>
                  </a:lnTo>
                  <a:lnTo>
                    <a:pt x="67129" y="2459"/>
                  </a:lnTo>
                  <a:lnTo>
                    <a:pt x="66320" y="2282"/>
                  </a:lnTo>
                  <a:lnTo>
                    <a:pt x="65482" y="2114"/>
                  </a:lnTo>
                  <a:lnTo>
                    <a:pt x="64643" y="1946"/>
                  </a:lnTo>
                  <a:lnTo>
                    <a:pt x="63774" y="1795"/>
                  </a:lnTo>
                  <a:lnTo>
                    <a:pt x="62905" y="1636"/>
                  </a:lnTo>
                  <a:lnTo>
                    <a:pt x="62007" y="1495"/>
                  </a:lnTo>
                  <a:lnTo>
                    <a:pt x="61108" y="1353"/>
                  </a:lnTo>
                  <a:lnTo>
                    <a:pt x="60210" y="1221"/>
                  </a:lnTo>
                  <a:lnTo>
                    <a:pt x="59281" y="1088"/>
                  </a:lnTo>
                  <a:lnTo>
                    <a:pt x="58352" y="973"/>
                  </a:lnTo>
                  <a:lnTo>
                    <a:pt x="57394" y="858"/>
                  </a:lnTo>
                  <a:lnTo>
                    <a:pt x="56435" y="752"/>
                  </a:lnTo>
                  <a:lnTo>
                    <a:pt x="55477" y="646"/>
                  </a:lnTo>
                  <a:lnTo>
                    <a:pt x="54488" y="557"/>
                  </a:lnTo>
                  <a:lnTo>
                    <a:pt x="53500" y="469"/>
                  </a:lnTo>
                  <a:lnTo>
                    <a:pt x="52481" y="389"/>
                  </a:lnTo>
                  <a:lnTo>
                    <a:pt x="51493" y="319"/>
                  </a:lnTo>
                  <a:lnTo>
                    <a:pt x="50474" y="248"/>
                  </a:lnTo>
                  <a:lnTo>
                    <a:pt x="49426" y="195"/>
                  </a:lnTo>
                  <a:lnTo>
                    <a:pt x="48407" y="142"/>
                  </a:lnTo>
                  <a:lnTo>
                    <a:pt x="47359" y="98"/>
                  </a:lnTo>
                  <a:lnTo>
                    <a:pt x="46281" y="62"/>
                  </a:lnTo>
                  <a:lnTo>
                    <a:pt x="45232" y="36"/>
                  </a:lnTo>
                  <a:lnTo>
                    <a:pt x="44154" y="9"/>
                  </a:lnTo>
                  <a:lnTo>
                    <a:pt x="43075" y="0"/>
                  </a:lnTo>
                  <a:close/>
                </a:path>
              </a:pathLst>
            </a:custGeom>
            <a:solidFill>
              <a:srgbClr val="9C7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close/>
                </a:path>
              </a:pathLst>
            </a:custGeom>
            <a:solidFill>
              <a:srgbClr val="B1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fill="none" extrusionOk="0">
                  <a:moveTo>
                    <a:pt x="74677" y="293151"/>
                  </a:move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lnTo>
                    <a:pt x="74677" y="1"/>
                  </a:lnTo>
                  <a:lnTo>
                    <a:pt x="74677" y="1"/>
                  </a:ln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624589" y="239227"/>
                  </a:lnTo>
                  <a:lnTo>
                    <a:pt x="1031016" y="0"/>
                  </a:lnTo>
                  <a:close/>
                </a:path>
              </a:pathLst>
            </a:custGeom>
            <a:solidFill>
              <a:srgbClr val="FC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fill="none" extrusionOk="0">
                  <a:moveTo>
                    <a:pt x="0" y="239227"/>
                  </a:moveTo>
                  <a:lnTo>
                    <a:pt x="624589" y="239227"/>
                  </a:lnTo>
                  <a:lnTo>
                    <a:pt x="1031016" y="0"/>
                  </a:lnTo>
                  <a:lnTo>
                    <a:pt x="0" y="0"/>
                  </a:lnTo>
                  <a:lnTo>
                    <a:pt x="0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-27230700" y="-7375850"/>
              <a:ext cx="12735300" cy="2933875"/>
            </a:xfrm>
            <a:custGeom>
              <a:avLst/>
              <a:gdLst/>
              <a:ahLst/>
              <a:cxnLst/>
              <a:rect l="l" t="t" r="r" b="b"/>
              <a:pathLst>
                <a:path w="509412" h="117355" extrusionOk="0">
                  <a:moveTo>
                    <a:pt x="60359" y="3786"/>
                  </a:moveTo>
                  <a:lnTo>
                    <a:pt x="60748" y="3795"/>
                  </a:lnTo>
                  <a:lnTo>
                    <a:pt x="61168" y="3812"/>
                  </a:lnTo>
                  <a:lnTo>
                    <a:pt x="61527" y="3839"/>
                  </a:lnTo>
                  <a:lnTo>
                    <a:pt x="61917" y="3883"/>
                  </a:lnTo>
                  <a:lnTo>
                    <a:pt x="62246" y="3927"/>
                  </a:lnTo>
                  <a:lnTo>
                    <a:pt x="62576" y="3989"/>
                  </a:lnTo>
                  <a:lnTo>
                    <a:pt x="62905" y="4051"/>
                  </a:lnTo>
                  <a:lnTo>
                    <a:pt x="63175" y="4131"/>
                  </a:lnTo>
                  <a:lnTo>
                    <a:pt x="63444" y="4219"/>
                  </a:lnTo>
                  <a:lnTo>
                    <a:pt x="63654" y="4307"/>
                  </a:lnTo>
                  <a:lnTo>
                    <a:pt x="63864" y="4405"/>
                  </a:lnTo>
                  <a:lnTo>
                    <a:pt x="64044" y="4502"/>
                  </a:lnTo>
                  <a:lnTo>
                    <a:pt x="64163" y="4617"/>
                  </a:lnTo>
                  <a:lnTo>
                    <a:pt x="64253" y="4732"/>
                  </a:lnTo>
                  <a:lnTo>
                    <a:pt x="64313" y="4847"/>
                  </a:lnTo>
                  <a:lnTo>
                    <a:pt x="64343" y="4962"/>
                  </a:lnTo>
                  <a:lnTo>
                    <a:pt x="64313" y="5086"/>
                  </a:lnTo>
                  <a:lnTo>
                    <a:pt x="64253" y="5201"/>
                  </a:lnTo>
                  <a:lnTo>
                    <a:pt x="64163" y="5316"/>
                  </a:lnTo>
                  <a:lnTo>
                    <a:pt x="64044" y="5422"/>
                  </a:lnTo>
                  <a:lnTo>
                    <a:pt x="63864" y="5528"/>
                  </a:lnTo>
                  <a:lnTo>
                    <a:pt x="63654" y="5625"/>
                  </a:lnTo>
                  <a:lnTo>
                    <a:pt x="63444" y="5713"/>
                  </a:lnTo>
                  <a:lnTo>
                    <a:pt x="63175" y="5802"/>
                  </a:lnTo>
                  <a:lnTo>
                    <a:pt x="62905" y="5873"/>
                  </a:lnTo>
                  <a:lnTo>
                    <a:pt x="62576" y="5943"/>
                  </a:lnTo>
                  <a:lnTo>
                    <a:pt x="62246" y="6005"/>
                  </a:lnTo>
                  <a:lnTo>
                    <a:pt x="61917" y="6050"/>
                  </a:lnTo>
                  <a:lnTo>
                    <a:pt x="61527" y="6094"/>
                  </a:lnTo>
                  <a:lnTo>
                    <a:pt x="61168" y="6120"/>
                  </a:lnTo>
                  <a:lnTo>
                    <a:pt x="60748" y="6138"/>
                  </a:lnTo>
                  <a:lnTo>
                    <a:pt x="60359" y="6147"/>
                  </a:lnTo>
                  <a:lnTo>
                    <a:pt x="52301" y="6147"/>
                  </a:lnTo>
                  <a:lnTo>
                    <a:pt x="51882" y="6138"/>
                  </a:lnTo>
                  <a:lnTo>
                    <a:pt x="51492" y="6120"/>
                  </a:lnTo>
                  <a:lnTo>
                    <a:pt x="51103" y="6094"/>
                  </a:lnTo>
                  <a:lnTo>
                    <a:pt x="50744" y="6050"/>
                  </a:lnTo>
                  <a:lnTo>
                    <a:pt x="50384" y="6005"/>
                  </a:lnTo>
                  <a:lnTo>
                    <a:pt x="50055" y="5943"/>
                  </a:lnTo>
                  <a:lnTo>
                    <a:pt x="49755" y="5873"/>
                  </a:lnTo>
                  <a:lnTo>
                    <a:pt x="49485" y="5802"/>
                  </a:lnTo>
                  <a:lnTo>
                    <a:pt x="49216" y="5713"/>
                  </a:lnTo>
                  <a:lnTo>
                    <a:pt x="48976" y="5625"/>
                  </a:lnTo>
                  <a:lnTo>
                    <a:pt x="48797" y="5528"/>
                  </a:lnTo>
                  <a:lnTo>
                    <a:pt x="48617" y="5422"/>
                  </a:lnTo>
                  <a:lnTo>
                    <a:pt x="48497" y="5316"/>
                  </a:lnTo>
                  <a:lnTo>
                    <a:pt x="48377" y="5201"/>
                  </a:lnTo>
                  <a:lnTo>
                    <a:pt x="48317" y="5086"/>
                  </a:lnTo>
                  <a:lnTo>
                    <a:pt x="48317" y="4962"/>
                  </a:lnTo>
                  <a:lnTo>
                    <a:pt x="48317" y="4847"/>
                  </a:lnTo>
                  <a:lnTo>
                    <a:pt x="48377" y="4732"/>
                  </a:lnTo>
                  <a:lnTo>
                    <a:pt x="48497" y="4617"/>
                  </a:lnTo>
                  <a:lnTo>
                    <a:pt x="48617" y="4502"/>
                  </a:lnTo>
                  <a:lnTo>
                    <a:pt x="48797" y="4405"/>
                  </a:lnTo>
                  <a:lnTo>
                    <a:pt x="48976" y="4307"/>
                  </a:lnTo>
                  <a:lnTo>
                    <a:pt x="49216" y="4219"/>
                  </a:lnTo>
                  <a:lnTo>
                    <a:pt x="49485" y="4131"/>
                  </a:lnTo>
                  <a:lnTo>
                    <a:pt x="49755" y="4051"/>
                  </a:lnTo>
                  <a:lnTo>
                    <a:pt x="50055" y="3989"/>
                  </a:lnTo>
                  <a:lnTo>
                    <a:pt x="50384" y="3927"/>
                  </a:lnTo>
                  <a:lnTo>
                    <a:pt x="50744" y="3883"/>
                  </a:lnTo>
                  <a:lnTo>
                    <a:pt x="51103" y="3839"/>
                  </a:lnTo>
                  <a:lnTo>
                    <a:pt x="51492" y="3812"/>
                  </a:lnTo>
                  <a:lnTo>
                    <a:pt x="51882" y="3795"/>
                  </a:lnTo>
                  <a:lnTo>
                    <a:pt x="52301" y="3786"/>
                  </a:lnTo>
                  <a:close/>
                  <a:moveTo>
                    <a:pt x="84503" y="3786"/>
                  </a:moveTo>
                  <a:lnTo>
                    <a:pt x="84892" y="3795"/>
                  </a:lnTo>
                  <a:lnTo>
                    <a:pt x="85311" y="3812"/>
                  </a:lnTo>
                  <a:lnTo>
                    <a:pt x="85671" y="3839"/>
                  </a:lnTo>
                  <a:lnTo>
                    <a:pt x="86060" y="3883"/>
                  </a:lnTo>
                  <a:lnTo>
                    <a:pt x="86390" y="3927"/>
                  </a:lnTo>
                  <a:lnTo>
                    <a:pt x="86719" y="3989"/>
                  </a:lnTo>
                  <a:lnTo>
                    <a:pt x="87049" y="4051"/>
                  </a:lnTo>
                  <a:lnTo>
                    <a:pt x="87318" y="4131"/>
                  </a:lnTo>
                  <a:lnTo>
                    <a:pt x="87588" y="4219"/>
                  </a:lnTo>
                  <a:lnTo>
                    <a:pt x="87798" y="4307"/>
                  </a:lnTo>
                  <a:lnTo>
                    <a:pt x="88007" y="4405"/>
                  </a:lnTo>
                  <a:lnTo>
                    <a:pt x="88187" y="4502"/>
                  </a:lnTo>
                  <a:lnTo>
                    <a:pt x="88307" y="4617"/>
                  </a:lnTo>
                  <a:lnTo>
                    <a:pt x="88397" y="4732"/>
                  </a:lnTo>
                  <a:lnTo>
                    <a:pt x="88457" y="4847"/>
                  </a:lnTo>
                  <a:lnTo>
                    <a:pt x="88487" y="4962"/>
                  </a:lnTo>
                  <a:lnTo>
                    <a:pt x="88457" y="5086"/>
                  </a:lnTo>
                  <a:lnTo>
                    <a:pt x="88397" y="5201"/>
                  </a:lnTo>
                  <a:lnTo>
                    <a:pt x="88307" y="5316"/>
                  </a:lnTo>
                  <a:lnTo>
                    <a:pt x="88187" y="5422"/>
                  </a:lnTo>
                  <a:lnTo>
                    <a:pt x="88007" y="5528"/>
                  </a:lnTo>
                  <a:lnTo>
                    <a:pt x="87798" y="5625"/>
                  </a:lnTo>
                  <a:lnTo>
                    <a:pt x="87588" y="5713"/>
                  </a:lnTo>
                  <a:lnTo>
                    <a:pt x="87318" y="5802"/>
                  </a:lnTo>
                  <a:lnTo>
                    <a:pt x="87049" y="5873"/>
                  </a:lnTo>
                  <a:lnTo>
                    <a:pt x="86719" y="5943"/>
                  </a:lnTo>
                  <a:lnTo>
                    <a:pt x="86390" y="6005"/>
                  </a:lnTo>
                  <a:lnTo>
                    <a:pt x="86060" y="6050"/>
                  </a:lnTo>
                  <a:lnTo>
                    <a:pt x="85671" y="6094"/>
                  </a:lnTo>
                  <a:lnTo>
                    <a:pt x="85311" y="6120"/>
                  </a:lnTo>
                  <a:lnTo>
                    <a:pt x="84892" y="6138"/>
                  </a:lnTo>
                  <a:lnTo>
                    <a:pt x="84503" y="6147"/>
                  </a:lnTo>
                  <a:lnTo>
                    <a:pt x="76445" y="6147"/>
                  </a:lnTo>
                  <a:lnTo>
                    <a:pt x="76025" y="6138"/>
                  </a:lnTo>
                  <a:lnTo>
                    <a:pt x="75636" y="6120"/>
                  </a:lnTo>
                  <a:lnTo>
                    <a:pt x="75247" y="6094"/>
                  </a:lnTo>
                  <a:lnTo>
                    <a:pt x="74887" y="6050"/>
                  </a:lnTo>
                  <a:lnTo>
                    <a:pt x="74528" y="6005"/>
                  </a:lnTo>
                  <a:lnTo>
                    <a:pt x="74198" y="5943"/>
                  </a:lnTo>
                  <a:lnTo>
                    <a:pt x="73899" y="5873"/>
                  </a:lnTo>
                  <a:lnTo>
                    <a:pt x="73629" y="5802"/>
                  </a:lnTo>
                  <a:lnTo>
                    <a:pt x="73359" y="5713"/>
                  </a:lnTo>
                  <a:lnTo>
                    <a:pt x="73120" y="5625"/>
                  </a:lnTo>
                  <a:lnTo>
                    <a:pt x="72940" y="5528"/>
                  </a:lnTo>
                  <a:lnTo>
                    <a:pt x="72760" y="5422"/>
                  </a:lnTo>
                  <a:lnTo>
                    <a:pt x="72641" y="5316"/>
                  </a:lnTo>
                  <a:lnTo>
                    <a:pt x="72521" y="5201"/>
                  </a:lnTo>
                  <a:lnTo>
                    <a:pt x="72461" y="5086"/>
                  </a:lnTo>
                  <a:lnTo>
                    <a:pt x="72461" y="4962"/>
                  </a:lnTo>
                  <a:lnTo>
                    <a:pt x="72461" y="4847"/>
                  </a:lnTo>
                  <a:lnTo>
                    <a:pt x="72521" y="4732"/>
                  </a:lnTo>
                  <a:lnTo>
                    <a:pt x="72641" y="4617"/>
                  </a:lnTo>
                  <a:lnTo>
                    <a:pt x="72760" y="4502"/>
                  </a:lnTo>
                  <a:lnTo>
                    <a:pt x="72940" y="4405"/>
                  </a:lnTo>
                  <a:lnTo>
                    <a:pt x="73120" y="4307"/>
                  </a:lnTo>
                  <a:lnTo>
                    <a:pt x="73359" y="4219"/>
                  </a:lnTo>
                  <a:lnTo>
                    <a:pt x="73629" y="4131"/>
                  </a:lnTo>
                  <a:lnTo>
                    <a:pt x="73899" y="4051"/>
                  </a:lnTo>
                  <a:lnTo>
                    <a:pt x="74198" y="3989"/>
                  </a:lnTo>
                  <a:lnTo>
                    <a:pt x="74528" y="3927"/>
                  </a:lnTo>
                  <a:lnTo>
                    <a:pt x="74887" y="3883"/>
                  </a:lnTo>
                  <a:lnTo>
                    <a:pt x="75247" y="3839"/>
                  </a:lnTo>
                  <a:lnTo>
                    <a:pt x="75636" y="3812"/>
                  </a:lnTo>
                  <a:lnTo>
                    <a:pt x="76025" y="3795"/>
                  </a:lnTo>
                  <a:lnTo>
                    <a:pt x="76445" y="3786"/>
                  </a:lnTo>
                  <a:close/>
                  <a:moveTo>
                    <a:pt x="108646" y="3786"/>
                  </a:moveTo>
                  <a:lnTo>
                    <a:pt x="109036" y="3795"/>
                  </a:lnTo>
                  <a:lnTo>
                    <a:pt x="109455" y="3812"/>
                  </a:lnTo>
                  <a:lnTo>
                    <a:pt x="109815" y="3839"/>
                  </a:lnTo>
                  <a:lnTo>
                    <a:pt x="110204" y="3883"/>
                  </a:lnTo>
                  <a:lnTo>
                    <a:pt x="110533" y="3927"/>
                  </a:lnTo>
                  <a:lnTo>
                    <a:pt x="110863" y="3989"/>
                  </a:lnTo>
                  <a:lnTo>
                    <a:pt x="111192" y="4051"/>
                  </a:lnTo>
                  <a:lnTo>
                    <a:pt x="111462" y="4131"/>
                  </a:lnTo>
                  <a:lnTo>
                    <a:pt x="111732" y="4219"/>
                  </a:lnTo>
                  <a:lnTo>
                    <a:pt x="111941" y="4307"/>
                  </a:lnTo>
                  <a:lnTo>
                    <a:pt x="112151" y="4405"/>
                  </a:lnTo>
                  <a:lnTo>
                    <a:pt x="112331" y="4502"/>
                  </a:lnTo>
                  <a:lnTo>
                    <a:pt x="112451" y="4617"/>
                  </a:lnTo>
                  <a:lnTo>
                    <a:pt x="112540" y="4732"/>
                  </a:lnTo>
                  <a:lnTo>
                    <a:pt x="112600" y="4847"/>
                  </a:lnTo>
                  <a:lnTo>
                    <a:pt x="112630" y="4962"/>
                  </a:lnTo>
                  <a:lnTo>
                    <a:pt x="112600" y="5086"/>
                  </a:lnTo>
                  <a:lnTo>
                    <a:pt x="112540" y="5201"/>
                  </a:lnTo>
                  <a:lnTo>
                    <a:pt x="112451" y="5316"/>
                  </a:lnTo>
                  <a:lnTo>
                    <a:pt x="112331" y="5422"/>
                  </a:lnTo>
                  <a:lnTo>
                    <a:pt x="112151" y="5528"/>
                  </a:lnTo>
                  <a:lnTo>
                    <a:pt x="111941" y="5625"/>
                  </a:lnTo>
                  <a:lnTo>
                    <a:pt x="111732" y="5713"/>
                  </a:lnTo>
                  <a:lnTo>
                    <a:pt x="111462" y="5802"/>
                  </a:lnTo>
                  <a:lnTo>
                    <a:pt x="111192" y="5873"/>
                  </a:lnTo>
                  <a:lnTo>
                    <a:pt x="110863" y="5943"/>
                  </a:lnTo>
                  <a:lnTo>
                    <a:pt x="110533" y="6005"/>
                  </a:lnTo>
                  <a:lnTo>
                    <a:pt x="110204" y="6050"/>
                  </a:lnTo>
                  <a:lnTo>
                    <a:pt x="109815" y="6094"/>
                  </a:lnTo>
                  <a:lnTo>
                    <a:pt x="109455" y="6120"/>
                  </a:lnTo>
                  <a:lnTo>
                    <a:pt x="109036" y="6138"/>
                  </a:lnTo>
                  <a:lnTo>
                    <a:pt x="108646" y="6147"/>
                  </a:lnTo>
                  <a:lnTo>
                    <a:pt x="100588" y="6147"/>
                  </a:lnTo>
                  <a:lnTo>
                    <a:pt x="100169" y="6138"/>
                  </a:lnTo>
                  <a:lnTo>
                    <a:pt x="99780" y="6120"/>
                  </a:lnTo>
                  <a:lnTo>
                    <a:pt x="99390" y="6094"/>
                  </a:lnTo>
                  <a:lnTo>
                    <a:pt x="99031" y="6050"/>
                  </a:lnTo>
                  <a:lnTo>
                    <a:pt x="98671" y="6005"/>
                  </a:lnTo>
                  <a:lnTo>
                    <a:pt x="98342" y="5943"/>
                  </a:lnTo>
                  <a:lnTo>
                    <a:pt x="98042" y="5873"/>
                  </a:lnTo>
                  <a:lnTo>
                    <a:pt x="97773" y="5802"/>
                  </a:lnTo>
                  <a:lnTo>
                    <a:pt x="97503" y="5713"/>
                  </a:lnTo>
                  <a:lnTo>
                    <a:pt x="97263" y="5625"/>
                  </a:lnTo>
                  <a:lnTo>
                    <a:pt x="97084" y="5528"/>
                  </a:lnTo>
                  <a:lnTo>
                    <a:pt x="96904" y="5422"/>
                  </a:lnTo>
                  <a:lnTo>
                    <a:pt x="96784" y="5316"/>
                  </a:lnTo>
                  <a:lnTo>
                    <a:pt x="96664" y="5201"/>
                  </a:lnTo>
                  <a:lnTo>
                    <a:pt x="96604" y="5086"/>
                  </a:lnTo>
                  <a:lnTo>
                    <a:pt x="96604" y="4962"/>
                  </a:lnTo>
                  <a:lnTo>
                    <a:pt x="96604" y="4847"/>
                  </a:lnTo>
                  <a:lnTo>
                    <a:pt x="96664" y="4732"/>
                  </a:lnTo>
                  <a:lnTo>
                    <a:pt x="96784" y="4617"/>
                  </a:lnTo>
                  <a:lnTo>
                    <a:pt x="96904" y="4502"/>
                  </a:lnTo>
                  <a:lnTo>
                    <a:pt x="97084" y="4405"/>
                  </a:lnTo>
                  <a:lnTo>
                    <a:pt x="97263" y="4307"/>
                  </a:lnTo>
                  <a:lnTo>
                    <a:pt x="97503" y="4219"/>
                  </a:lnTo>
                  <a:lnTo>
                    <a:pt x="97773" y="4131"/>
                  </a:lnTo>
                  <a:lnTo>
                    <a:pt x="98042" y="4051"/>
                  </a:lnTo>
                  <a:lnTo>
                    <a:pt x="98342" y="3989"/>
                  </a:lnTo>
                  <a:lnTo>
                    <a:pt x="98671" y="3927"/>
                  </a:lnTo>
                  <a:lnTo>
                    <a:pt x="99031" y="3883"/>
                  </a:lnTo>
                  <a:lnTo>
                    <a:pt x="99390" y="3839"/>
                  </a:lnTo>
                  <a:lnTo>
                    <a:pt x="99780" y="3812"/>
                  </a:lnTo>
                  <a:lnTo>
                    <a:pt x="100169" y="3795"/>
                  </a:lnTo>
                  <a:lnTo>
                    <a:pt x="100588" y="3786"/>
                  </a:lnTo>
                  <a:close/>
                  <a:moveTo>
                    <a:pt x="132790" y="3786"/>
                  </a:moveTo>
                  <a:lnTo>
                    <a:pt x="133179" y="3795"/>
                  </a:lnTo>
                  <a:lnTo>
                    <a:pt x="133599" y="3812"/>
                  </a:lnTo>
                  <a:lnTo>
                    <a:pt x="133958" y="3839"/>
                  </a:lnTo>
                  <a:lnTo>
                    <a:pt x="134348" y="3883"/>
                  </a:lnTo>
                  <a:lnTo>
                    <a:pt x="134677" y="3927"/>
                  </a:lnTo>
                  <a:lnTo>
                    <a:pt x="135007" y="3989"/>
                  </a:lnTo>
                  <a:lnTo>
                    <a:pt x="135336" y="4051"/>
                  </a:lnTo>
                  <a:lnTo>
                    <a:pt x="135606" y="4131"/>
                  </a:lnTo>
                  <a:lnTo>
                    <a:pt x="135875" y="4219"/>
                  </a:lnTo>
                  <a:lnTo>
                    <a:pt x="136085" y="4307"/>
                  </a:lnTo>
                  <a:lnTo>
                    <a:pt x="136295" y="4405"/>
                  </a:lnTo>
                  <a:lnTo>
                    <a:pt x="136474" y="4502"/>
                  </a:lnTo>
                  <a:lnTo>
                    <a:pt x="136594" y="4617"/>
                  </a:lnTo>
                  <a:lnTo>
                    <a:pt x="136684" y="4732"/>
                  </a:lnTo>
                  <a:lnTo>
                    <a:pt x="136744" y="4847"/>
                  </a:lnTo>
                  <a:lnTo>
                    <a:pt x="136774" y="4962"/>
                  </a:lnTo>
                  <a:lnTo>
                    <a:pt x="136744" y="5086"/>
                  </a:lnTo>
                  <a:lnTo>
                    <a:pt x="136684" y="5201"/>
                  </a:lnTo>
                  <a:lnTo>
                    <a:pt x="136594" y="5316"/>
                  </a:lnTo>
                  <a:lnTo>
                    <a:pt x="136474" y="5422"/>
                  </a:lnTo>
                  <a:lnTo>
                    <a:pt x="136295" y="5528"/>
                  </a:lnTo>
                  <a:lnTo>
                    <a:pt x="136085" y="5625"/>
                  </a:lnTo>
                  <a:lnTo>
                    <a:pt x="135875" y="5713"/>
                  </a:lnTo>
                  <a:lnTo>
                    <a:pt x="135606" y="5802"/>
                  </a:lnTo>
                  <a:lnTo>
                    <a:pt x="135336" y="5873"/>
                  </a:lnTo>
                  <a:lnTo>
                    <a:pt x="135007" y="5943"/>
                  </a:lnTo>
                  <a:lnTo>
                    <a:pt x="134677" y="6005"/>
                  </a:lnTo>
                  <a:lnTo>
                    <a:pt x="134348" y="6050"/>
                  </a:lnTo>
                  <a:lnTo>
                    <a:pt x="133958" y="6094"/>
                  </a:lnTo>
                  <a:lnTo>
                    <a:pt x="133599" y="6120"/>
                  </a:lnTo>
                  <a:lnTo>
                    <a:pt x="133179" y="6138"/>
                  </a:lnTo>
                  <a:lnTo>
                    <a:pt x="132790" y="6147"/>
                  </a:lnTo>
                  <a:lnTo>
                    <a:pt x="124732" y="6147"/>
                  </a:lnTo>
                  <a:lnTo>
                    <a:pt x="124313" y="6138"/>
                  </a:lnTo>
                  <a:lnTo>
                    <a:pt x="123923" y="6120"/>
                  </a:lnTo>
                  <a:lnTo>
                    <a:pt x="123534" y="6094"/>
                  </a:lnTo>
                  <a:lnTo>
                    <a:pt x="123174" y="6050"/>
                  </a:lnTo>
                  <a:lnTo>
                    <a:pt x="122815" y="6005"/>
                  </a:lnTo>
                  <a:lnTo>
                    <a:pt x="122485" y="5943"/>
                  </a:lnTo>
                  <a:lnTo>
                    <a:pt x="122186" y="5873"/>
                  </a:lnTo>
                  <a:lnTo>
                    <a:pt x="121916" y="5802"/>
                  </a:lnTo>
                  <a:lnTo>
                    <a:pt x="121647" y="5713"/>
                  </a:lnTo>
                  <a:lnTo>
                    <a:pt x="121407" y="5625"/>
                  </a:lnTo>
                  <a:lnTo>
                    <a:pt x="121227" y="5528"/>
                  </a:lnTo>
                  <a:lnTo>
                    <a:pt x="121048" y="5422"/>
                  </a:lnTo>
                  <a:lnTo>
                    <a:pt x="120928" y="5316"/>
                  </a:lnTo>
                  <a:lnTo>
                    <a:pt x="120808" y="5201"/>
                  </a:lnTo>
                  <a:lnTo>
                    <a:pt x="120748" y="5086"/>
                  </a:lnTo>
                  <a:lnTo>
                    <a:pt x="120748" y="4962"/>
                  </a:lnTo>
                  <a:lnTo>
                    <a:pt x="120748" y="4847"/>
                  </a:lnTo>
                  <a:lnTo>
                    <a:pt x="120808" y="4732"/>
                  </a:lnTo>
                  <a:lnTo>
                    <a:pt x="120928" y="4617"/>
                  </a:lnTo>
                  <a:lnTo>
                    <a:pt x="121048" y="4502"/>
                  </a:lnTo>
                  <a:lnTo>
                    <a:pt x="121227" y="4405"/>
                  </a:lnTo>
                  <a:lnTo>
                    <a:pt x="121407" y="4307"/>
                  </a:lnTo>
                  <a:lnTo>
                    <a:pt x="121647" y="4219"/>
                  </a:lnTo>
                  <a:lnTo>
                    <a:pt x="121916" y="4131"/>
                  </a:lnTo>
                  <a:lnTo>
                    <a:pt x="122186" y="4051"/>
                  </a:lnTo>
                  <a:lnTo>
                    <a:pt x="122485" y="3989"/>
                  </a:lnTo>
                  <a:lnTo>
                    <a:pt x="122815" y="3927"/>
                  </a:lnTo>
                  <a:lnTo>
                    <a:pt x="123174" y="3883"/>
                  </a:lnTo>
                  <a:lnTo>
                    <a:pt x="123534" y="3839"/>
                  </a:lnTo>
                  <a:lnTo>
                    <a:pt x="123923" y="3812"/>
                  </a:lnTo>
                  <a:lnTo>
                    <a:pt x="124313" y="3795"/>
                  </a:lnTo>
                  <a:lnTo>
                    <a:pt x="124732" y="3786"/>
                  </a:lnTo>
                  <a:close/>
                  <a:moveTo>
                    <a:pt x="156933" y="3786"/>
                  </a:moveTo>
                  <a:lnTo>
                    <a:pt x="157323" y="3795"/>
                  </a:lnTo>
                  <a:lnTo>
                    <a:pt x="157742" y="3812"/>
                  </a:lnTo>
                  <a:lnTo>
                    <a:pt x="158102" y="3839"/>
                  </a:lnTo>
                  <a:lnTo>
                    <a:pt x="158491" y="3883"/>
                  </a:lnTo>
                  <a:lnTo>
                    <a:pt x="158821" y="3927"/>
                  </a:lnTo>
                  <a:lnTo>
                    <a:pt x="159150" y="3989"/>
                  </a:lnTo>
                  <a:lnTo>
                    <a:pt x="159480" y="4051"/>
                  </a:lnTo>
                  <a:lnTo>
                    <a:pt x="159749" y="4131"/>
                  </a:lnTo>
                  <a:lnTo>
                    <a:pt x="160019" y="4219"/>
                  </a:lnTo>
                  <a:lnTo>
                    <a:pt x="160228" y="4307"/>
                  </a:lnTo>
                  <a:lnTo>
                    <a:pt x="160438" y="4405"/>
                  </a:lnTo>
                  <a:lnTo>
                    <a:pt x="160618" y="4502"/>
                  </a:lnTo>
                  <a:lnTo>
                    <a:pt x="160738" y="4617"/>
                  </a:lnTo>
                  <a:lnTo>
                    <a:pt x="160828" y="4732"/>
                  </a:lnTo>
                  <a:lnTo>
                    <a:pt x="160888" y="4847"/>
                  </a:lnTo>
                  <a:lnTo>
                    <a:pt x="160917" y="4962"/>
                  </a:lnTo>
                  <a:lnTo>
                    <a:pt x="160888" y="5086"/>
                  </a:lnTo>
                  <a:lnTo>
                    <a:pt x="160828" y="5201"/>
                  </a:lnTo>
                  <a:lnTo>
                    <a:pt x="160738" y="5316"/>
                  </a:lnTo>
                  <a:lnTo>
                    <a:pt x="160618" y="5422"/>
                  </a:lnTo>
                  <a:lnTo>
                    <a:pt x="160438" y="5528"/>
                  </a:lnTo>
                  <a:lnTo>
                    <a:pt x="160228" y="5625"/>
                  </a:lnTo>
                  <a:lnTo>
                    <a:pt x="160019" y="5713"/>
                  </a:lnTo>
                  <a:lnTo>
                    <a:pt x="159749" y="5802"/>
                  </a:lnTo>
                  <a:lnTo>
                    <a:pt x="159480" y="5873"/>
                  </a:lnTo>
                  <a:lnTo>
                    <a:pt x="159150" y="5943"/>
                  </a:lnTo>
                  <a:lnTo>
                    <a:pt x="158821" y="6005"/>
                  </a:lnTo>
                  <a:lnTo>
                    <a:pt x="158491" y="6050"/>
                  </a:lnTo>
                  <a:lnTo>
                    <a:pt x="158102" y="6094"/>
                  </a:lnTo>
                  <a:lnTo>
                    <a:pt x="157742" y="6120"/>
                  </a:lnTo>
                  <a:lnTo>
                    <a:pt x="157323" y="6138"/>
                  </a:lnTo>
                  <a:lnTo>
                    <a:pt x="156933" y="6147"/>
                  </a:lnTo>
                  <a:lnTo>
                    <a:pt x="148876" y="6147"/>
                  </a:lnTo>
                  <a:lnTo>
                    <a:pt x="148456" y="6138"/>
                  </a:lnTo>
                  <a:lnTo>
                    <a:pt x="148067" y="6120"/>
                  </a:lnTo>
                  <a:lnTo>
                    <a:pt x="147677" y="6094"/>
                  </a:lnTo>
                  <a:lnTo>
                    <a:pt x="147318" y="6050"/>
                  </a:lnTo>
                  <a:lnTo>
                    <a:pt x="146959" y="6005"/>
                  </a:lnTo>
                  <a:lnTo>
                    <a:pt x="146629" y="5943"/>
                  </a:lnTo>
                  <a:lnTo>
                    <a:pt x="146329" y="5873"/>
                  </a:lnTo>
                  <a:lnTo>
                    <a:pt x="146060" y="5802"/>
                  </a:lnTo>
                  <a:lnTo>
                    <a:pt x="145790" y="5713"/>
                  </a:lnTo>
                  <a:lnTo>
                    <a:pt x="145551" y="5625"/>
                  </a:lnTo>
                  <a:lnTo>
                    <a:pt x="145371" y="5528"/>
                  </a:lnTo>
                  <a:lnTo>
                    <a:pt x="145191" y="5422"/>
                  </a:lnTo>
                  <a:lnTo>
                    <a:pt x="145071" y="5316"/>
                  </a:lnTo>
                  <a:lnTo>
                    <a:pt x="144952" y="5201"/>
                  </a:lnTo>
                  <a:lnTo>
                    <a:pt x="144892" y="5086"/>
                  </a:lnTo>
                  <a:lnTo>
                    <a:pt x="144892" y="4962"/>
                  </a:lnTo>
                  <a:lnTo>
                    <a:pt x="144892" y="4847"/>
                  </a:lnTo>
                  <a:lnTo>
                    <a:pt x="144952" y="4732"/>
                  </a:lnTo>
                  <a:lnTo>
                    <a:pt x="145071" y="4617"/>
                  </a:lnTo>
                  <a:lnTo>
                    <a:pt x="145191" y="4502"/>
                  </a:lnTo>
                  <a:lnTo>
                    <a:pt x="145371" y="4405"/>
                  </a:lnTo>
                  <a:lnTo>
                    <a:pt x="145551" y="4307"/>
                  </a:lnTo>
                  <a:lnTo>
                    <a:pt x="145790" y="4219"/>
                  </a:lnTo>
                  <a:lnTo>
                    <a:pt x="146060" y="4131"/>
                  </a:lnTo>
                  <a:lnTo>
                    <a:pt x="146329" y="4051"/>
                  </a:lnTo>
                  <a:lnTo>
                    <a:pt x="146629" y="3989"/>
                  </a:lnTo>
                  <a:lnTo>
                    <a:pt x="146959" y="3927"/>
                  </a:lnTo>
                  <a:lnTo>
                    <a:pt x="147318" y="3883"/>
                  </a:lnTo>
                  <a:lnTo>
                    <a:pt x="147677" y="3839"/>
                  </a:lnTo>
                  <a:lnTo>
                    <a:pt x="148067" y="3812"/>
                  </a:lnTo>
                  <a:lnTo>
                    <a:pt x="148456" y="3795"/>
                  </a:lnTo>
                  <a:lnTo>
                    <a:pt x="148876" y="3786"/>
                  </a:lnTo>
                  <a:close/>
                  <a:moveTo>
                    <a:pt x="181077" y="3786"/>
                  </a:moveTo>
                  <a:lnTo>
                    <a:pt x="181466" y="3795"/>
                  </a:lnTo>
                  <a:lnTo>
                    <a:pt x="181886" y="3812"/>
                  </a:lnTo>
                  <a:lnTo>
                    <a:pt x="182245" y="3839"/>
                  </a:lnTo>
                  <a:lnTo>
                    <a:pt x="182635" y="3883"/>
                  </a:lnTo>
                  <a:lnTo>
                    <a:pt x="182964" y="3927"/>
                  </a:lnTo>
                  <a:lnTo>
                    <a:pt x="183294" y="3989"/>
                  </a:lnTo>
                  <a:lnTo>
                    <a:pt x="183623" y="4051"/>
                  </a:lnTo>
                  <a:lnTo>
                    <a:pt x="183893" y="4131"/>
                  </a:lnTo>
                  <a:lnTo>
                    <a:pt x="184162" y="4219"/>
                  </a:lnTo>
                  <a:lnTo>
                    <a:pt x="184372" y="4307"/>
                  </a:lnTo>
                  <a:lnTo>
                    <a:pt x="184582" y="4405"/>
                  </a:lnTo>
                  <a:lnTo>
                    <a:pt x="184762" y="4502"/>
                  </a:lnTo>
                  <a:lnTo>
                    <a:pt x="184881" y="4617"/>
                  </a:lnTo>
                  <a:lnTo>
                    <a:pt x="184971" y="4732"/>
                  </a:lnTo>
                  <a:lnTo>
                    <a:pt x="185031" y="4847"/>
                  </a:lnTo>
                  <a:lnTo>
                    <a:pt x="185061" y="4962"/>
                  </a:lnTo>
                  <a:lnTo>
                    <a:pt x="185031" y="5086"/>
                  </a:lnTo>
                  <a:lnTo>
                    <a:pt x="184971" y="5201"/>
                  </a:lnTo>
                  <a:lnTo>
                    <a:pt x="184881" y="5316"/>
                  </a:lnTo>
                  <a:lnTo>
                    <a:pt x="184762" y="5422"/>
                  </a:lnTo>
                  <a:lnTo>
                    <a:pt x="184582" y="5528"/>
                  </a:lnTo>
                  <a:lnTo>
                    <a:pt x="184372" y="5625"/>
                  </a:lnTo>
                  <a:lnTo>
                    <a:pt x="184162" y="5713"/>
                  </a:lnTo>
                  <a:lnTo>
                    <a:pt x="183893" y="5802"/>
                  </a:lnTo>
                  <a:lnTo>
                    <a:pt x="183623" y="5873"/>
                  </a:lnTo>
                  <a:lnTo>
                    <a:pt x="183294" y="5943"/>
                  </a:lnTo>
                  <a:lnTo>
                    <a:pt x="182964" y="6005"/>
                  </a:lnTo>
                  <a:lnTo>
                    <a:pt x="182635" y="6050"/>
                  </a:lnTo>
                  <a:lnTo>
                    <a:pt x="182245" y="6094"/>
                  </a:lnTo>
                  <a:lnTo>
                    <a:pt x="181886" y="6120"/>
                  </a:lnTo>
                  <a:lnTo>
                    <a:pt x="181466" y="6138"/>
                  </a:lnTo>
                  <a:lnTo>
                    <a:pt x="181077" y="6147"/>
                  </a:lnTo>
                  <a:lnTo>
                    <a:pt x="173019" y="6147"/>
                  </a:lnTo>
                  <a:lnTo>
                    <a:pt x="172600" y="6138"/>
                  </a:lnTo>
                  <a:lnTo>
                    <a:pt x="172210" y="6120"/>
                  </a:lnTo>
                  <a:lnTo>
                    <a:pt x="171821" y="6094"/>
                  </a:lnTo>
                  <a:lnTo>
                    <a:pt x="171462" y="6050"/>
                  </a:lnTo>
                  <a:lnTo>
                    <a:pt x="171102" y="6005"/>
                  </a:lnTo>
                  <a:lnTo>
                    <a:pt x="170773" y="5943"/>
                  </a:lnTo>
                  <a:lnTo>
                    <a:pt x="170473" y="5873"/>
                  </a:lnTo>
                  <a:lnTo>
                    <a:pt x="170203" y="5802"/>
                  </a:lnTo>
                  <a:lnTo>
                    <a:pt x="169934" y="5713"/>
                  </a:lnTo>
                  <a:lnTo>
                    <a:pt x="169694" y="5625"/>
                  </a:lnTo>
                  <a:lnTo>
                    <a:pt x="169514" y="5528"/>
                  </a:lnTo>
                  <a:lnTo>
                    <a:pt x="169335" y="5422"/>
                  </a:lnTo>
                  <a:lnTo>
                    <a:pt x="169215" y="5316"/>
                  </a:lnTo>
                  <a:lnTo>
                    <a:pt x="169095" y="5201"/>
                  </a:lnTo>
                  <a:lnTo>
                    <a:pt x="169035" y="5086"/>
                  </a:lnTo>
                  <a:lnTo>
                    <a:pt x="169035" y="4962"/>
                  </a:lnTo>
                  <a:lnTo>
                    <a:pt x="169035" y="4847"/>
                  </a:lnTo>
                  <a:lnTo>
                    <a:pt x="169095" y="4732"/>
                  </a:lnTo>
                  <a:lnTo>
                    <a:pt x="169215" y="4617"/>
                  </a:lnTo>
                  <a:lnTo>
                    <a:pt x="169335" y="4502"/>
                  </a:lnTo>
                  <a:lnTo>
                    <a:pt x="169514" y="4405"/>
                  </a:lnTo>
                  <a:lnTo>
                    <a:pt x="169694" y="4307"/>
                  </a:lnTo>
                  <a:lnTo>
                    <a:pt x="169934" y="4219"/>
                  </a:lnTo>
                  <a:lnTo>
                    <a:pt x="170203" y="4131"/>
                  </a:lnTo>
                  <a:lnTo>
                    <a:pt x="170473" y="4051"/>
                  </a:lnTo>
                  <a:lnTo>
                    <a:pt x="170773" y="3989"/>
                  </a:lnTo>
                  <a:lnTo>
                    <a:pt x="171102" y="3927"/>
                  </a:lnTo>
                  <a:lnTo>
                    <a:pt x="171462" y="3883"/>
                  </a:lnTo>
                  <a:lnTo>
                    <a:pt x="171821" y="3839"/>
                  </a:lnTo>
                  <a:lnTo>
                    <a:pt x="172210" y="3812"/>
                  </a:lnTo>
                  <a:lnTo>
                    <a:pt x="172600" y="3795"/>
                  </a:lnTo>
                  <a:lnTo>
                    <a:pt x="173019" y="3786"/>
                  </a:lnTo>
                  <a:close/>
                  <a:moveTo>
                    <a:pt x="205221" y="3786"/>
                  </a:moveTo>
                  <a:lnTo>
                    <a:pt x="205610" y="3795"/>
                  </a:lnTo>
                  <a:lnTo>
                    <a:pt x="206029" y="3812"/>
                  </a:lnTo>
                  <a:lnTo>
                    <a:pt x="206389" y="3839"/>
                  </a:lnTo>
                  <a:lnTo>
                    <a:pt x="206778" y="3883"/>
                  </a:lnTo>
                  <a:lnTo>
                    <a:pt x="207108" y="3927"/>
                  </a:lnTo>
                  <a:lnTo>
                    <a:pt x="207437" y="3989"/>
                  </a:lnTo>
                  <a:lnTo>
                    <a:pt x="207737" y="4051"/>
                  </a:lnTo>
                  <a:lnTo>
                    <a:pt x="208036" y="4131"/>
                  </a:lnTo>
                  <a:lnTo>
                    <a:pt x="208306" y="4219"/>
                  </a:lnTo>
                  <a:lnTo>
                    <a:pt x="208516" y="4307"/>
                  </a:lnTo>
                  <a:lnTo>
                    <a:pt x="208725" y="4405"/>
                  </a:lnTo>
                  <a:lnTo>
                    <a:pt x="208905" y="4502"/>
                  </a:lnTo>
                  <a:lnTo>
                    <a:pt x="209025" y="4617"/>
                  </a:lnTo>
                  <a:lnTo>
                    <a:pt x="209115" y="4732"/>
                  </a:lnTo>
                  <a:lnTo>
                    <a:pt x="209175" y="4847"/>
                  </a:lnTo>
                  <a:lnTo>
                    <a:pt x="209205" y="4962"/>
                  </a:lnTo>
                  <a:lnTo>
                    <a:pt x="209175" y="5086"/>
                  </a:lnTo>
                  <a:lnTo>
                    <a:pt x="209115" y="5201"/>
                  </a:lnTo>
                  <a:lnTo>
                    <a:pt x="209025" y="5316"/>
                  </a:lnTo>
                  <a:lnTo>
                    <a:pt x="208905" y="5422"/>
                  </a:lnTo>
                  <a:lnTo>
                    <a:pt x="208725" y="5528"/>
                  </a:lnTo>
                  <a:lnTo>
                    <a:pt x="208516" y="5625"/>
                  </a:lnTo>
                  <a:lnTo>
                    <a:pt x="208306" y="5713"/>
                  </a:lnTo>
                  <a:lnTo>
                    <a:pt x="208036" y="5802"/>
                  </a:lnTo>
                  <a:lnTo>
                    <a:pt x="207737" y="5873"/>
                  </a:lnTo>
                  <a:lnTo>
                    <a:pt x="207437" y="5943"/>
                  </a:lnTo>
                  <a:lnTo>
                    <a:pt x="207108" y="6005"/>
                  </a:lnTo>
                  <a:lnTo>
                    <a:pt x="206778" y="6050"/>
                  </a:lnTo>
                  <a:lnTo>
                    <a:pt x="206389" y="6094"/>
                  </a:lnTo>
                  <a:lnTo>
                    <a:pt x="206029" y="6120"/>
                  </a:lnTo>
                  <a:lnTo>
                    <a:pt x="205610" y="6138"/>
                  </a:lnTo>
                  <a:lnTo>
                    <a:pt x="205221" y="6147"/>
                  </a:lnTo>
                  <a:lnTo>
                    <a:pt x="197163" y="6147"/>
                  </a:lnTo>
                  <a:lnTo>
                    <a:pt x="196743" y="6138"/>
                  </a:lnTo>
                  <a:lnTo>
                    <a:pt x="196354" y="6120"/>
                  </a:lnTo>
                  <a:lnTo>
                    <a:pt x="195965" y="6094"/>
                  </a:lnTo>
                  <a:lnTo>
                    <a:pt x="195605" y="6050"/>
                  </a:lnTo>
                  <a:lnTo>
                    <a:pt x="195246" y="6005"/>
                  </a:lnTo>
                  <a:lnTo>
                    <a:pt x="194916" y="5943"/>
                  </a:lnTo>
                  <a:lnTo>
                    <a:pt x="194617" y="5873"/>
                  </a:lnTo>
                  <a:lnTo>
                    <a:pt x="194347" y="5802"/>
                  </a:lnTo>
                  <a:lnTo>
                    <a:pt x="194077" y="5713"/>
                  </a:lnTo>
                  <a:lnTo>
                    <a:pt x="193838" y="5625"/>
                  </a:lnTo>
                  <a:lnTo>
                    <a:pt x="193658" y="5528"/>
                  </a:lnTo>
                  <a:lnTo>
                    <a:pt x="193478" y="5422"/>
                  </a:lnTo>
                  <a:lnTo>
                    <a:pt x="193359" y="5316"/>
                  </a:lnTo>
                  <a:lnTo>
                    <a:pt x="193239" y="5201"/>
                  </a:lnTo>
                  <a:lnTo>
                    <a:pt x="193179" y="5086"/>
                  </a:lnTo>
                  <a:lnTo>
                    <a:pt x="193179" y="4962"/>
                  </a:lnTo>
                  <a:lnTo>
                    <a:pt x="193179" y="4847"/>
                  </a:lnTo>
                  <a:lnTo>
                    <a:pt x="193239" y="4732"/>
                  </a:lnTo>
                  <a:lnTo>
                    <a:pt x="193359" y="4617"/>
                  </a:lnTo>
                  <a:lnTo>
                    <a:pt x="193478" y="4502"/>
                  </a:lnTo>
                  <a:lnTo>
                    <a:pt x="193658" y="4405"/>
                  </a:lnTo>
                  <a:lnTo>
                    <a:pt x="193838" y="4307"/>
                  </a:lnTo>
                  <a:lnTo>
                    <a:pt x="194077" y="4219"/>
                  </a:lnTo>
                  <a:lnTo>
                    <a:pt x="194347" y="4131"/>
                  </a:lnTo>
                  <a:lnTo>
                    <a:pt x="194617" y="4051"/>
                  </a:lnTo>
                  <a:lnTo>
                    <a:pt x="194916" y="3989"/>
                  </a:lnTo>
                  <a:lnTo>
                    <a:pt x="195246" y="3927"/>
                  </a:lnTo>
                  <a:lnTo>
                    <a:pt x="195605" y="3883"/>
                  </a:lnTo>
                  <a:lnTo>
                    <a:pt x="195965" y="3839"/>
                  </a:lnTo>
                  <a:lnTo>
                    <a:pt x="196354" y="3812"/>
                  </a:lnTo>
                  <a:lnTo>
                    <a:pt x="196743" y="3795"/>
                  </a:lnTo>
                  <a:lnTo>
                    <a:pt x="197163" y="3786"/>
                  </a:lnTo>
                  <a:close/>
                  <a:moveTo>
                    <a:pt x="229364" y="3786"/>
                  </a:moveTo>
                  <a:lnTo>
                    <a:pt x="229754" y="3795"/>
                  </a:lnTo>
                  <a:lnTo>
                    <a:pt x="230173" y="3812"/>
                  </a:lnTo>
                  <a:lnTo>
                    <a:pt x="230532" y="3839"/>
                  </a:lnTo>
                  <a:lnTo>
                    <a:pt x="230922" y="3883"/>
                  </a:lnTo>
                  <a:lnTo>
                    <a:pt x="231251" y="3927"/>
                  </a:lnTo>
                  <a:lnTo>
                    <a:pt x="231581" y="3989"/>
                  </a:lnTo>
                  <a:lnTo>
                    <a:pt x="231880" y="4051"/>
                  </a:lnTo>
                  <a:lnTo>
                    <a:pt x="232180" y="4131"/>
                  </a:lnTo>
                  <a:lnTo>
                    <a:pt x="232450" y="4219"/>
                  </a:lnTo>
                  <a:lnTo>
                    <a:pt x="232659" y="4307"/>
                  </a:lnTo>
                  <a:lnTo>
                    <a:pt x="232869" y="4405"/>
                  </a:lnTo>
                  <a:lnTo>
                    <a:pt x="233049" y="4502"/>
                  </a:lnTo>
                  <a:lnTo>
                    <a:pt x="233169" y="4617"/>
                  </a:lnTo>
                  <a:lnTo>
                    <a:pt x="233258" y="4732"/>
                  </a:lnTo>
                  <a:lnTo>
                    <a:pt x="233318" y="4847"/>
                  </a:lnTo>
                  <a:lnTo>
                    <a:pt x="233348" y="4962"/>
                  </a:lnTo>
                  <a:lnTo>
                    <a:pt x="233318" y="5086"/>
                  </a:lnTo>
                  <a:lnTo>
                    <a:pt x="233258" y="5201"/>
                  </a:lnTo>
                  <a:lnTo>
                    <a:pt x="233169" y="5316"/>
                  </a:lnTo>
                  <a:lnTo>
                    <a:pt x="233049" y="5422"/>
                  </a:lnTo>
                  <a:lnTo>
                    <a:pt x="232869" y="5528"/>
                  </a:lnTo>
                  <a:lnTo>
                    <a:pt x="232659" y="5625"/>
                  </a:lnTo>
                  <a:lnTo>
                    <a:pt x="232450" y="5713"/>
                  </a:lnTo>
                  <a:lnTo>
                    <a:pt x="232180" y="5802"/>
                  </a:lnTo>
                  <a:lnTo>
                    <a:pt x="231880" y="5873"/>
                  </a:lnTo>
                  <a:lnTo>
                    <a:pt x="231581" y="5943"/>
                  </a:lnTo>
                  <a:lnTo>
                    <a:pt x="231251" y="6005"/>
                  </a:lnTo>
                  <a:lnTo>
                    <a:pt x="230922" y="6050"/>
                  </a:lnTo>
                  <a:lnTo>
                    <a:pt x="230532" y="6094"/>
                  </a:lnTo>
                  <a:lnTo>
                    <a:pt x="230173" y="6120"/>
                  </a:lnTo>
                  <a:lnTo>
                    <a:pt x="229754" y="6138"/>
                  </a:lnTo>
                  <a:lnTo>
                    <a:pt x="229364" y="6147"/>
                  </a:lnTo>
                  <a:lnTo>
                    <a:pt x="221306" y="6147"/>
                  </a:lnTo>
                  <a:lnTo>
                    <a:pt x="220887" y="6138"/>
                  </a:lnTo>
                  <a:lnTo>
                    <a:pt x="220498" y="6120"/>
                  </a:lnTo>
                  <a:lnTo>
                    <a:pt x="220108" y="6094"/>
                  </a:lnTo>
                  <a:lnTo>
                    <a:pt x="219749" y="6050"/>
                  </a:lnTo>
                  <a:lnTo>
                    <a:pt x="219389" y="6005"/>
                  </a:lnTo>
                  <a:lnTo>
                    <a:pt x="219060" y="5943"/>
                  </a:lnTo>
                  <a:lnTo>
                    <a:pt x="218760" y="5873"/>
                  </a:lnTo>
                  <a:lnTo>
                    <a:pt x="218491" y="5802"/>
                  </a:lnTo>
                  <a:lnTo>
                    <a:pt x="218221" y="5713"/>
                  </a:lnTo>
                  <a:lnTo>
                    <a:pt x="217981" y="5625"/>
                  </a:lnTo>
                  <a:lnTo>
                    <a:pt x="217802" y="5528"/>
                  </a:lnTo>
                  <a:lnTo>
                    <a:pt x="217622" y="5422"/>
                  </a:lnTo>
                  <a:lnTo>
                    <a:pt x="217502" y="5316"/>
                  </a:lnTo>
                  <a:lnTo>
                    <a:pt x="217382" y="5201"/>
                  </a:lnTo>
                  <a:lnTo>
                    <a:pt x="217322" y="5086"/>
                  </a:lnTo>
                  <a:lnTo>
                    <a:pt x="217322" y="4962"/>
                  </a:lnTo>
                  <a:lnTo>
                    <a:pt x="217322" y="4847"/>
                  </a:lnTo>
                  <a:lnTo>
                    <a:pt x="217382" y="4732"/>
                  </a:lnTo>
                  <a:lnTo>
                    <a:pt x="217502" y="4617"/>
                  </a:lnTo>
                  <a:lnTo>
                    <a:pt x="217622" y="4502"/>
                  </a:lnTo>
                  <a:lnTo>
                    <a:pt x="217802" y="4405"/>
                  </a:lnTo>
                  <a:lnTo>
                    <a:pt x="217981" y="4307"/>
                  </a:lnTo>
                  <a:lnTo>
                    <a:pt x="218221" y="4219"/>
                  </a:lnTo>
                  <a:lnTo>
                    <a:pt x="218491" y="4131"/>
                  </a:lnTo>
                  <a:lnTo>
                    <a:pt x="218760" y="4051"/>
                  </a:lnTo>
                  <a:lnTo>
                    <a:pt x="219060" y="3989"/>
                  </a:lnTo>
                  <a:lnTo>
                    <a:pt x="219389" y="3927"/>
                  </a:lnTo>
                  <a:lnTo>
                    <a:pt x="219749" y="3883"/>
                  </a:lnTo>
                  <a:lnTo>
                    <a:pt x="220108" y="3839"/>
                  </a:lnTo>
                  <a:lnTo>
                    <a:pt x="220498" y="3812"/>
                  </a:lnTo>
                  <a:lnTo>
                    <a:pt x="220887" y="3795"/>
                  </a:lnTo>
                  <a:lnTo>
                    <a:pt x="221306" y="3786"/>
                  </a:lnTo>
                  <a:close/>
                  <a:moveTo>
                    <a:pt x="253508" y="3786"/>
                  </a:moveTo>
                  <a:lnTo>
                    <a:pt x="253897" y="3795"/>
                  </a:lnTo>
                  <a:lnTo>
                    <a:pt x="254317" y="3812"/>
                  </a:lnTo>
                  <a:lnTo>
                    <a:pt x="254676" y="3839"/>
                  </a:lnTo>
                  <a:lnTo>
                    <a:pt x="255066" y="3883"/>
                  </a:lnTo>
                  <a:lnTo>
                    <a:pt x="255395" y="3927"/>
                  </a:lnTo>
                  <a:lnTo>
                    <a:pt x="255725" y="3989"/>
                  </a:lnTo>
                  <a:lnTo>
                    <a:pt x="256054" y="4051"/>
                  </a:lnTo>
                  <a:lnTo>
                    <a:pt x="256324" y="4131"/>
                  </a:lnTo>
                  <a:lnTo>
                    <a:pt x="256593" y="4219"/>
                  </a:lnTo>
                  <a:lnTo>
                    <a:pt x="256803" y="4307"/>
                  </a:lnTo>
                  <a:lnTo>
                    <a:pt x="257013" y="4405"/>
                  </a:lnTo>
                  <a:lnTo>
                    <a:pt x="257192" y="4502"/>
                  </a:lnTo>
                  <a:lnTo>
                    <a:pt x="257312" y="4617"/>
                  </a:lnTo>
                  <a:lnTo>
                    <a:pt x="257402" y="4732"/>
                  </a:lnTo>
                  <a:lnTo>
                    <a:pt x="257462" y="4847"/>
                  </a:lnTo>
                  <a:lnTo>
                    <a:pt x="257492" y="4962"/>
                  </a:lnTo>
                  <a:lnTo>
                    <a:pt x="257462" y="5086"/>
                  </a:lnTo>
                  <a:lnTo>
                    <a:pt x="257402" y="5201"/>
                  </a:lnTo>
                  <a:lnTo>
                    <a:pt x="257312" y="5316"/>
                  </a:lnTo>
                  <a:lnTo>
                    <a:pt x="257192" y="5422"/>
                  </a:lnTo>
                  <a:lnTo>
                    <a:pt x="257013" y="5528"/>
                  </a:lnTo>
                  <a:lnTo>
                    <a:pt x="256803" y="5625"/>
                  </a:lnTo>
                  <a:lnTo>
                    <a:pt x="256593" y="5713"/>
                  </a:lnTo>
                  <a:lnTo>
                    <a:pt x="256324" y="5802"/>
                  </a:lnTo>
                  <a:lnTo>
                    <a:pt x="256054" y="5873"/>
                  </a:lnTo>
                  <a:lnTo>
                    <a:pt x="255725" y="5943"/>
                  </a:lnTo>
                  <a:lnTo>
                    <a:pt x="255395" y="6005"/>
                  </a:lnTo>
                  <a:lnTo>
                    <a:pt x="255066" y="6050"/>
                  </a:lnTo>
                  <a:lnTo>
                    <a:pt x="254676" y="6094"/>
                  </a:lnTo>
                  <a:lnTo>
                    <a:pt x="254317" y="6120"/>
                  </a:lnTo>
                  <a:lnTo>
                    <a:pt x="253897" y="6138"/>
                  </a:lnTo>
                  <a:lnTo>
                    <a:pt x="253508" y="6147"/>
                  </a:lnTo>
                  <a:lnTo>
                    <a:pt x="245450" y="6147"/>
                  </a:lnTo>
                  <a:lnTo>
                    <a:pt x="245031" y="6138"/>
                  </a:lnTo>
                  <a:lnTo>
                    <a:pt x="244641" y="6120"/>
                  </a:lnTo>
                  <a:lnTo>
                    <a:pt x="244252" y="6094"/>
                  </a:lnTo>
                  <a:lnTo>
                    <a:pt x="243892" y="6050"/>
                  </a:lnTo>
                  <a:lnTo>
                    <a:pt x="243533" y="6005"/>
                  </a:lnTo>
                  <a:lnTo>
                    <a:pt x="243203" y="5943"/>
                  </a:lnTo>
                  <a:lnTo>
                    <a:pt x="242904" y="5873"/>
                  </a:lnTo>
                  <a:lnTo>
                    <a:pt x="242634" y="5802"/>
                  </a:lnTo>
                  <a:lnTo>
                    <a:pt x="242365" y="5713"/>
                  </a:lnTo>
                  <a:lnTo>
                    <a:pt x="242125" y="5625"/>
                  </a:lnTo>
                  <a:lnTo>
                    <a:pt x="241945" y="5528"/>
                  </a:lnTo>
                  <a:lnTo>
                    <a:pt x="241766" y="5422"/>
                  </a:lnTo>
                  <a:lnTo>
                    <a:pt x="241646" y="5316"/>
                  </a:lnTo>
                  <a:lnTo>
                    <a:pt x="241526" y="5201"/>
                  </a:lnTo>
                  <a:lnTo>
                    <a:pt x="241466" y="5086"/>
                  </a:lnTo>
                  <a:lnTo>
                    <a:pt x="241466" y="4962"/>
                  </a:lnTo>
                  <a:lnTo>
                    <a:pt x="241466" y="4847"/>
                  </a:lnTo>
                  <a:lnTo>
                    <a:pt x="241526" y="4732"/>
                  </a:lnTo>
                  <a:lnTo>
                    <a:pt x="241646" y="4617"/>
                  </a:lnTo>
                  <a:lnTo>
                    <a:pt x="241766" y="4502"/>
                  </a:lnTo>
                  <a:lnTo>
                    <a:pt x="241945" y="4405"/>
                  </a:lnTo>
                  <a:lnTo>
                    <a:pt x="242125" y="4307"/>
                  </a:lnTo>
                  <a:lnTo>
                    <a:pt x="242365" y="4219"/>
                  </a:lnTo>
                  <a:lnTo>
                    <a:pt x="242634" y="4131"/>
                  </a:lnTo>
                  <a:lnTo>
                    <a:pt x="242904" y="4051"/>
                  </a:lnTo>
                  <a:lnTo>
                    <a:pt x="243203" y="3989"/>
                  </a:lnTo>
                  <a:lnTo>
                    <a:pt x="243533" y="3927"/>
                  </a:lnTo>
                  <a:lnTo>
                    <a:pt x="243892" y="3883"/>
                  </a:lnTo>
                  <a:lnTo>
                    <a:pt x="244252" y="3839"/>
                  </a:lnTo>
                  <a:lnTo>
                    <a:pt x="244641" y="3812"/>
                  </a:lnTo>
                  <a:lnTo>
                    <a:pt x="245031" y="3795"/>
                  </a:lnTo>
                  <a:lnTo>
                    <a:pt x="245450" y="3786"/>
                  </a:lnTo>
                  <a:close/>
                  <a:moveTo>
                    <a:pt x="277651" y="3786"/>
                  </a:moveTo>
                  <a:lnTo>
                    <a:pt x="278041" y="3795"/>
                  </a:lnTo>
                  <a:lnTo>
                    <a:pt x="278460" y="3812"/>
                  </a:lnTo>
                  <a:lnTo>
                    <a:pt x="278820" y="3839"/>
                  </a:lnTo>
                  <a:lnTo>
                    <a:pt x="279209" y="3883"/>
                  </a:lnTo>
                  <a:lnTo>
                    <a:pt x="279539" y="3927"/>
                  </a:lnTo>
                  <a:lnTo>
                    <a:pt x="279868" y="3989"/>
                  </a:lnTo>
                  <a:lnTo>
                    <a:pt x="280198" y="4051"/>
                  </a:lnTo>
                  <a:lnTo>
                    <a:pt x="280467" y="4131"/>
                  </a:lnTo>
                  <a:lnTo>
                    <a:pt x="280737" y="4219"/>
                  </a:lnTo>
                  <a:lnTo>
                    <a:pt x="280946" y="4307"/>
                  </a:lnTo>
                  <a:lnTo>
                    <a:pt x="281156" y="4405"/>
                  </a:lnTo>
                  <a:lnTo>
                    <a:pt x="281336" y="4502"/>
                  </a:lnTo>
                  <a:lnTo>
                    <a:pt x="281456" y="4617"/>
                  </a:lnTo>
                  <a:lnTo>
                    <a:pt x="281546" y="4732"/>
                  </a:lnTo>
                  <a:lnTo>
                    <a:pt x="281605" y="4847"/>
                  </a:lnTo>
                  <a:lnTo>
                    <a:pt x="281635" y="4962"/>
                  </a:lnTo>
                  <a:lnTo>
                    <a:pt x="281605" y="5086"/>
                  </a:lnTo>
                  <a:lnTo>
                    <a:pt x="281546" y="5201"/>
                  </a:lnTo>
                  <a:lnTo>
                    <a:pt x="281456" y="5316"/>
                  </a:lnTo>
                  <a:lnTo>
                    <a:pt x="281336" y="5422"/>
                  </a:lnTo>
                  <a:lnTo>
                    <a:pt x="281156" y="5528"/>
                  </a:lnTo>
                  <a:lnTo>
                    <a:pt x="280946" y="5625"/>
                  </a:lnTo>
                  <a:lnTo>
                    <a:pt x="280737" y="5713"/>
                  </a:lnTo>
                  <a:lnTo>
                    <a:pt x="280467" y="5802"/>
                  </a:lnTo>
                  <a:lnTo>
                    <a:pt x="280198" y="5873"/>
                  </a:lnTo>
                  <a:lnTo>
                    <a:pt x="279868" y="5943"/>
                  </a:lnTo>
                  <a:lnTo>
                    <a:pt x="279539" y="6005"/>
                  </a:lnTo>
                  <a:lnTo>
                    <a:pt x="279209" y="6050"/>
                  </a:lnTo>
                  <a:lnTo>
                    <a:pt x="278820" y="6094"/>
                  </a:lnTo>
                  <a:lnTo>
                    <a:pt x="278460" y="6120"/>
                  </a:lnTo>
                  <a:lnTo>
                    <a:pt x="278041" y="6138"/>
                  </a:lnTo>
                  <a:lnTo>
                    <a:pt x="277651" y="6147"/>
                  </a:lnTo>
                  <a:lnTo>
                    <a:pt x="269594" y="6147"/>
                  </a:lnTo>
                  <a:lnTo>
                    <a:pt x="269174" y="6138"/>
                  </a:lnTo>
                  <a:lnTo>
                    <a:pt x="268785" y="6120"/>
                  </a:lnTo>
                  <a:lnTo>
                    <a:pt x="268395" y="6094"/>
                  </a:lnTo>
                  <a:lnTo>
                    <a:pt x="268036" y="6050"/>
                  </a:lnTo>
                  <a:lnTo>
                    <a:pt x="267676" y="6005"/>
                  </a:lnTo>
                  <a:lnTo>
                    <a:pt x="267347" y="5943"/>
                  </a:lnTo>
                  <a:lnTo>
                    <a:pt x="267047" y="5873"/>
                  </a:lnTo>
                  <a:lnTo>
                    <a:pt x="266778" y="5802"/>
                  </a:lnTo>
                  <a:lnTo>
                    <a:pt x="266508" y="5713"/>
                  </a:lnTo>
                  <a:lnTo>
                    <a:pt x="266269" y="5625"/>
                  </a:lnTo>
                  <a:lnTo>
                    <a:pt x="266089" y="5528"/>
                  </a:lnTo>
                  <a:lnTo>
                    <a:pt x="265909" y="5422"/>
                  </a:lnTo>
                  <a:lnTo>
                    <a:pt x="265789" y="5316"/>
                  </a:lnTo>
                  <a:lnTo>
                    <a:pt x="265670" y="5201"/>
                  </a:lnTo>
                  <a:lnTo>
                    <a:pt x="265610" y="5086"/>
                  </a:lnTo>
                  <a:lnTo>
                    <a:pt x="265610" y="4962"/>
                  </a:lnTo>
                  <a:lnTo>
                    <a:pt x="265610" y="4847"/>
                  </a:lnTo>
                  <a:lnTo>
                    <a:pt x="265670" y="4732"/>
                  </a:lnTo>
                  <a:lnTo>
                    <a:pt x="265789" y="4617"/>
                  </a:lnTo>
                  <a:lnTo>
                    <a:pt x="265909" y="4502"/>
                  </a:lnTo>
                  <a:lnTo>
                    <a:pt x="266089" y="4405"/>
                  </a:lnTo>
                  <a:lnTo>
                    <a:pt x="266269" y="4307"/>
                  </a:lnTo>
                  <a:lnTo>
                    <a:pt x="266508" y="4219"/>
                  </a:lnTo>
                  <a:lnTo>
                    <a:pt x="266778" y="4131"/>
                  </a:lnTo>
                  <a:lnTo>
                    <a:pt x="267047" y="4051"/>
                  </a:lnTo>
                  <a:lnTo>
                    <a:pt x="267347" y="3989"/>
                  </a:lnTo>
                  <a:lnTo>
                    <a:pt x="267676" y="3927"/>
                  </a:lnTo>
                  <a:lnTo>
                    <a:pt x="268036" y="3883"/>
                  </a:lnTo>
                  <a:lnTo>
                    <a:pt x="268395" y="3839"/>
                  </a:lnTo>
                  <a:lnTo>
                    <a:pt x="268785" y="3812"/>
                  </a:lnTo>
                  <a:lnTo>
                    <a:pt x="269174" y="3795"/>
                  </a:lnTo>
                  <a:lnTo>
                    <a:pt x="269594" y="3786"/>
                  </a:lnTo>
                  <a:close/>
                  <a:moveTo>
                    <a:pt x="301795" y="3786"/>
                  </a:moveTo>
                  <a:lnTo>
                    <a:pt x="302184" y="3795"/>
                  </a:lnTo>
                  <a:lnTo>
                    <a:pt x="302604" y="3812"/>
                  </a:lnTo>
                  <a:lnTo>
                    <a:pt x="302963" y="3839"/>
                  </a:lnTo>
                  <a:lnTo>
                    <a:pt x="303353" y="3883"/>
                  </a:lnTo>
                  <a:lnTo>
                    <a:pt x="303682" y="3927"/>
                  </a:lnTo>
                  <a:lnTo>
                    <a:pt x="304012" y="3989"/>
                  </a:lnTo>
                  <a:lnTo>
                    <a:pt x="304341" y="4051"/>
                  </a:lnTo>
                  <a:lnTo>
                    <a:pt x="304611" y="4131"/>
                  </a:lnTo>
                  <a:lnTo>
                    <a:pt x="304880" y="4219"/>
                  </a:lnTo>
                  <a:lnTo>
                    <a:pt x="305090" y="4307"/>
                  </a:lnTo>
                  <a:lnTo>
                    <a:pt x="305300" y="4405"/>
                  </a:lnTo>
                  <a:lnTo>
                    <a:pt x="305479" y="4502"/>
                  </a:lnTo>
                  <a:lnTo>
                    <a:pt x="305599" y="4617"/>
                  </a:lnTo>
                  <a:lnTo>
                    <a:pt x="305689" y="4732"/>
                  </a:lnTo>
                  <a:lnTo>
                    <a:pt x="305749" y="4847"/>
                  </a:lnTo>
                  <a:lnTo>
                    <a:pt x="305779" y="4962"/>
                  </a:lnTo>
                  <a:lnTo>
                    <a:pt x="305749" y="5086"/>
                  </a:lnTo>
                  <a:lnTo>
                    <a:pt x="305689" y="5201"/>
                  </a:lnTo>
                  <a:lnTo>
                    <a:pt x="305599" y="5316"/>
                  </a:lnTo>
                  <a:lnTo>
                    <a:pt x="305479" y="5422"/>
                  </a:lnTo>
                  <a:lnTo>
                    <a:pt x="305300" y="5528"/>
                  </a:lnTo>
                  <a:lnTo>
                    <a:pt x="305090" y="5625"/>
                  </a:lnTo>
                  <a:lnTo>
                    <a:pt x="304880" y="5713"/>
                  </a:lnTo>
                  <a:lnTo>
                    <a:pt x="304611" y="5802"/>
                  </a:lnTo>
                  <a:lnTo>
                    <a:pt x="304341" y="5873"/>
                  </a:lnTo>
                  <a:lnTo>
                    <a:pt x="304012" y="5943"/>
                  </a:lnTo>
                  <a:lnTo>
                    <a:pt x="303682" y="6005"/>
                  </a:lnTo>
                  <a:lnTo>
                    <a:pt x="303353" y="6050"/>
                  </a:lnTo>
                  <a:lnTo>
                    <a:pt x="302963" y="6094"/>
                  </a:lnTo>
                  <a:lnTo>
                    <a:pt x="302604" y="6120"/>
                  </a:lnTo>
                  <a:lnTo>
                    <a:pt x="302184" y="6138"/>
                  </a:lnTo>
                  <a:lnTo>
                    <a:pt x="301795" y="6147"/>
                  </a:lnTo>
                  <a:lnTo>
                    <a:pt x="293737" y="6147"/>
                  </a:lnTo>
                  <a:lnTo>
                    <a:pt x="293318" y="6138"/>
                  </a:lnTo>
                  <a:lnTo>
                    <a:pt x="292928" y="6120"/>
                  </a:lnTo>
                  <a:lnTo>
                    <a:pt x="292539" y="6094"/>
                  </a:lnTo>
                  <a:lnTo>
                    <a:pt x="292180" y="6050"/>
                  </a:lnTo>
                  <a:lnTo>
                    <a:pt x="291820" y="6005"/>
                  </a:lnTo>
                  <a:lnTo>
                    <a:pt x="291491" y="5943"/>
                  </a:lnTo>
                  <a:lnTo>
                    <a:pt x="291191" y="5873"/>
                  </a:lnTo>
                  <a:lnTo>
                    <a:pt x="290921" y="5802"/>
                  </a:lnTo>
                  <a:lnTo>
                    <a:pt x="290652" y="5713"/>
                  </a:lnTo>
                  <a:lnTo>
                    <a:pt x="290412" y="5625"/>
                  </a:lnTo>
                  <a:lnTo>
                    <a:pt x="290232" y="5528"/>
                  </a:lnTo>
                  <a:lnTo>
                    <a:pt x="290053" y="5422"/>
                  </a:lnTo>
                  <a:lnTo>
                    <a:pt x="289933" y="5316"/>
                  </a:lnTo>
                  <a:lnTo>
                    <a:pt x="289813" y="5201"/>
                  </a:lnTo>
                  <a:lnTo>
                    <a:pt x="289753" y="5086"/>
                  </a:lnTo>
                  <a:lnTo>
                    <a:pt x="289753" y="4962"/>
                  </a:lnTo>
                  <a:lnTo>
                    <a:pt x="289753" y="4847"/>
                  </a:lnTo>
                  <a:lnTo>
                    <a:pt x="289813" y="4732"/>
                  </a:lnTo>
                  <a:lnTo>
                    <a:pt x="289933" y="4617"/>
                  </a:lnTo>
                  <a:lnTo>
                    <a:pt x="290053" y="4502"/>
                  </a:lnTo>
                  <a:lnTo>
                    <a:pt x="290232" y="4405"/>
                  </a:lnTo>
                  <a:lnTo>
                    <a:pt x="290412" y="4307"/>
                  </a:lnTo>
                  <a:lnTo>
                    <a:pt x="290652" y="4219"/>
                  </a:lnTo>
                  <a:lnTo>
                    <a:pt x="290921" y="4131"/>
                  </a:lnTo>
                  <a:lnTo>
                    <a:pt x="291191" y="4051"/>
                  </a:lnTo>
                  <a:lnTo>
                    <a:pt x="291491" y="3989"/>
                  </a:lnTo>
                  <a:lnTo>
                    <a:pt x="291820" y="3927"/>
                  </a:lnTo>
                  <a:lnTo>
                    <a:pt x="292180" y="3883"/>
                  </a:lnTo>
                  <a:lnTo>
                    <a:pt x="292539" y="3839"/>
                  </a:lnTo>
                  <a:lnTo>
                    <a:pt x="292928" y="3812"/>
                  </a:lnTo>
                  <a:lnTo>
                    <a:pt x="293318" y="3795"/>
                  </a:lnTo>
                  <a:lnTo>
                    <a:pt x="293737" y="3786"/>
                  </a:lnTo>
                  <a:close/>
                  <a:moveTo>
                    <a:pt x="325939" y="3786"/>
                  </a:moveTo>
                  <a:lnTo>
                    <a:pt x="326328" y="3795"/>
                  </a:lnTo>
                  <a:lnTo>
                    <a:pt x="326747" y="3812"/>
                  </a:lnTo>
                  <a:lnTo>
                    <a:pt x="327107" y="3839"/>
                  </a:lnTo>
                  <a:lnTo>
                    <a:pt x="327496" y="3883"/>
                  </a:lnTo>
                  <a:lnTo>
                    <a:pt x="327826" y="3927"/>
                  </a:lnTo>
                  <a:lnTo>
                    <a:pt x="328155" y="3989"/>
                  </a:lnTo>
                  <a:lnTo>
                    <a:pt x="328485" y="4051"/>
                  </a:lnTo>
                  <a:lnTo>
                    <a:pt x="328754" y="4131"/>
                  </a:lnTo>
                  <a:lnTo>
                    <a:pt x="329024" y="4219"/>
                  </a:lnTo>
                  <a:lnTo>
                    <a:pt x="329234" y="4307"/>
                  </a:lnTo>
                  <a:lnTo>
                    <a:pt x="329443" y="4405"/>
                  </a:lnTo>
                  <a:lnTo>
                    <a:pt x="329623" y="4502"/>
                  </a:lnTo>
                  <a:lnTo>
                    <a:pt x="329743" y="4617"/>
                  </a:lnTo>
                  <a:lnTo>
                    <a:pt x="329833" y="4732"/>
                  </a:lnTo>
                  <a:lnTo>
                    <a:pt x="329893" y="4847"/>
                  </a:lnTo>
                  <a:lnTo>
                    <a:pt x="329923" y="4962"/>
                  </a:lnTo>
                  <a:lnTo>
                    <a:pt x="329893" y="5086"/>
                  </a:lnTo>
                  <a:lnTo>
                    <a:pt x="329833" y="5201"/>
                  </a:lnTo>
                  <a:lnTo>
                    <a:pt x="329743" y="5316"/>
                  </a:lnTo>
                  <a:lnTo>
                    <a:pt x="329623" y="5422"/>
                  </a:lnTo>
                  <a:lnTo>
                    <a:pt x="329443" y="5528"/>
                  </a:lnTo>
                  <a:lnTo>
                    <a:pt x="329234" y="5625"/>
                  </a:lnTo>
                  <a:lnTo>
                    <a:pt x="329024" y="5713"/>
                  </a:lnTo>
                  <a:lnTo>
                    <a:pt x="328754" y="5802"/>
                  </a:lnTo>
                  <a:lnTo>
                    <a:pt x="328485" y="5873"/>
                  </a:lnTo>
                  <a:lnTo>
                    <a:pt x="328155" y="5943"/>
                  </a:lnTo>
                  <a:lnTo>
                    <a:pt x="327826" y="6005"/>
                  </a:lnTo>
                  <a:lnTo>
                    <a:pt x="327496" y="6050"/>
                  </a:lnTo>
                  <a:lnTo>
                    <a:pt x="327107" y="6094"/>
                  </a:lnTo>
                  <a:lnTo>
                    <a:pt x="326747" y="6120"/>
                  </a:lnTo>
                  <a:lnTo>
                    <a:pt x="326328" y="6138"/>
                  </a:lnTo>
                  <a:lnTo>
                    <a:pt x="325939" y="6147"/>
                  </a:lnTo>
                  <a:lnTo>
                    <a:pt x="317881" y="6147"/>
                  </a:lnTo>
                  <a:lnTo>
                    <a:pt x="317461" y="6138"/>
                  </a:lnTo>
                  <a:lnTo>
                    <a:pt x="317072" y="6120"/>
                  </a:lnTo>
                  <a:lnTo>
                    <a:pt x="316683" y="6094"/>
                  </a:lnTo>
                  <a:lnTo>
                    <a:pt x="316323" y="6050"/>
                  </a:lnTo>
                  <a:lnTo>
                    <a:pt x="315964" y="6005"/>
                  </a:lnTo>
                  <a:lnTo>
                    <a:pt x="315634" y="5943"/>
                  </a:lnTo>
                  <a:lnTo>
                    <a:pt x="315335" y="5873"/>
                  </a:lnTo>
                  <a:lnTo>
                    <a:pt x="315065" y="5802"/>
                  </a:lnTo>
                  <a:lnTo>
                    <a:pt x="314795" y="5713"/>
                  </a:lnTo>
                  <a:lnTo>
                    <a:pt x="314556" y="5625"/>
                  </a:lnTo>
                  <a:lnTo>
                    <a:pt x="314376" y="5528"/>
                  </a:lnTo>
                  <a:lnTo>
                    <a:pt x="314196" y="5422"/>
                  </a:lnTo>
                  <a:lnTo>
                    <a:pt x="314077" y="5316"/>
                  </a:lnTo>
                  <a:lnTo>
                    <a:pt x="313957" y="5201"/>
                  </a:lnTo>
                  <a:lnTo>
                    <a:pt x="313897" y="5086"/>
                  </a:lnTo>
                  <a:lnTo>
                    <a:pt x="313897" y="4962"/>
                  </a:lnTo>
                  <a:lnTo>
                    <a:pt x="313897" y="4847"/>
                  </a:lnTo>
                  <a:lnTo>
                    <a:pt x="313957" y="4732"/>
                  </a:lnTo>
                  <a:lnTo>
                    <a:pt x="314077" y="4617"/>
                  </a:lnTo>
                  <a:lnTo>
                    <a:pt x="314196" y="4502"/>
                  </a:lnTo>
                  <a:lnTo>
                    <a:pt x="314376" y="4405"/>
                  </a:lnTo>
                  <a:lnTo>
                    <a:pt x="314556" y="4307"/>
                  </a:lnTo>
                  <a:lnTo>
                    <a:pt x="314795" y="4219"/>
                  </a:lnTo>
                  <a:lnTo>
                    <a:pt x="315065" y="4131"/>
                  </a:lnTo>
                  <a:lnTo>
                    <a:pt x="315335" y="4051"/>
                  </a:lnTo>
                  <a:lnTo>
                    <a:pt x="315634" y="3989"/>
                  </a:lnTo>
                  <a:lnTo>
                    <a:pt x="315964" y="3927"/>
                  </a:lnTo>
                  <a:lnTo>
                    <a:pt x="316323" y="3883"/>
                  </a:lnTo>
                  <a:lnTo>
                    <a:pt x="316683" y="3839"/>
                  </a:lnTo>
                  <a:lnTo>
                    <a:pt x="317072" y="3812"/>
                  </a:lnTo>
                  <a:lnTo>
                    <a:pt x="317461" y="3795"/>
                  </a:lnTo>
                  <a:lnTo>
                    <a:pt x="317881" y="3786"/>
                  </a:lnTo>
                  <a:close/>
                  <a:moveTo>
                    <a:pt x="350082" y="3786"/>
                  </a:moveTo>
                  <a:lnTo>
                    <a:pt x="350472" y="3795"/>
                  </a:lnTo>
                  <a:lnTo>
                    <a:pt x="350891" y="3812"/>
                  </a:lnTo>
                  <a:lnTo>
                    <a:pt x="351250" y="3839"/>
                  </a:lnTo>
                  <a:lnTo>
                    <a:pt x="351640" y="3883"/>
                  </a:lnTo>
                  <a:lnTo>
                    <a:pt x="351969" y="3927"/>
                  </a:lnTo>
                  <a:lnTo>
                    <a:pt x="352299" y="3989"/>
                  </a:lnTo>
                  <a:lnTo>
                    <a:pt x="352628" y="4051"/>
                  </a:lnTo>
                  <a:lnTo>
                    <a:pt x="352898" y="4131"/>
                  </a:lnTo>
                  <a:lnTo>
                    <a:pt x="353168" y="4219"/>
                  </a:lnTo>
                  <a:lnTo>
                    <a:pt x="353377" y="4307"/>
                  </a:lnTo>
                  <a:lnTo>
                    <a:pt x="353587" y="4405"/>
                  </a:lnTo>
                  <a:lnTo>
                    <a:pt x="353767" y="4502"/>
                  </a:lnTo>
                  <a:lnTo>
                    <a:pt x="353887" y="4617"/>
                  </a:lnTo>
                  <a:lnTo>
                    <a:pt x="353976" y="4732"/>
                  </a:lnTo>
                  <a:lnTo>
                    <a:pt x="354036" y="4847"/>
                  </a:lnTo>
                  <a:lnTo>
                    <a:pt x="354066" y="4962"/>
                  </a:lnTo>
                  <a:lnTo>
                    <a:pt x="354036" y="5086"/>
                  </a:lnTo>
                  <a:lnTo>
                    <a:pt x="353976" y="5201"/>
                  </a:lnTo>
                  <a:lnTo>
                    <a:pt x="353887" y="5316"/>
                  </a:lnTo>
                  <a:lnTo>
                    <a:pt x="353767" y="5422"/>
                  </a:lnTo>
                  <a:lnTo>
                    <a:pt x="353587" y="5528"/>
                  </a:lnTo>
                  <a:lnTo>
                    <a:pt x="353377" y="5625"/>
                  </a:lnTo>
                  <a:lnTo>
                    <a:pt x="353168" y="5713"/>
                  </a:lnTo>
                  <a:lnTo>
                    <a:pt x="352898" y="5802"/>
                  </a:lnTo>
                  <a:lnTo>
                    <a:pt x="352628" y="5873"/>
                  </a:lnTo>
                  <a:lnTo>
                    <a:pt x="352299" y="5943"/>
                  </a:lnTo>
                  <a:lnTo>
                    <a:pt x="351969" y="6005"/>
                  </a:lnTo>
                  <a:lnTo>
                    <a:pt x="351640" y="6050"/>
                  </a:lnTo>
                  <a:lnTo>
                    <a:pt x="351250" y="6094"/>
                  </a:lnTo>
                  <a:lnTo>
                    <a:pt x="350891" y="6120"/>
                  </a:lnTo>
                  <a:lnTo>
                    <a:pt x="350472" y="6138"/>
                  </a:lnTo>
                  <a:lnTo>
                    <a:pt x="350082" y="6147"/>
                  </a:lnTo>
                  <a:lnTo>
                    <a:pt x="342024" y="6147"/>
                  </a:lnTo>
                  <a:lnTo>
                    <a:pt x="341605" y="6138"/>
                  </a:lnTo>
                  <a:lnTo>
                    <a:pt x="341216" y="6120"/>
                  </a:lnTo>
                  <a:lnTo>
                    <a:pt x="340826" y="6094"/>
                  </a:lnTo>
                  <a:lnTo>
                    <a:pt x="340467" y="6050"/>
                  </a:lnTo>
                  <a:lnTo>
                    <a:pt x="340107" y="6005"/>
                  </a:lnTo>
                  <a:lnTo>
                    <a:pt x="339778" y="5943"/>
                  </a:lnTo>
                  <a:lnTo>
                    <a:pt x="339478" y="5873"/>
                  </a:lnTo>
                  <a:lnTo>
                    <a:pt x="339209" y="5802"/>
                  </a:lnTo>
                  <a:lnTo>
                    <a:pt x="338939" y="5713"/>
                  </a:lnTo>
                  <a:lnTo>
                    <a:pt x="338699" y="5625"/>
                  </a:lnTo>
                  <a:lnTo>
                    <a:pt x="338520" y="5528"/>
                  </a:lnTo>
                  <a:lnTo>
                    <a:pt x="338340" y="5422"/>
                  </a:lnTo>
                  <a:lnTo>
                    <a:pt x="338220" y="5316"/>
                  </a:lnTo>
                  <a:lnTo>
                    <a:pt x="338100" y="5201"/>
                  </a:lnTo>
                  <a:lnTo>
                    <a:pt x="338040" y="5086"/>
                  </a:lnTo>
                  <a:lnTo>
                    <a:pt x="338040" y="4962"/>
                  </a:lnTo>
                  <a:lnTo>
                    <a:pt x="338040" y="4847"/>
                  </a:lnTo>
                  <a:lnTo>
                    <a:pt x="338100" y="4732"/>
                  </a:lnTo>
                  <a:lnTo>
                    <a:pt x="338220" y="4617"/>
                  </a:lnTo>
                  <a:lnTo>
                    <a:pt x="338340" y="4502"/>
                  </a:lnTo>
                  <a:lnTo>
                    <a:pt x="338520" y="4405"/>
                  </a:lnTo>
                  <a:lnTo>
                    <a:pt x="338699" y="4307"/>
                  </a:lnTo>
                  <a:lnTo>
                    <a:pt x="338939" y="4219"/>
                  </a:lnTo>
                  <a:lnTo>
                    <a:pt x="339209" y="4131"/>
                  </a:lnTo>
                  <a:lnTo>
                    <a:pt x="339478" y="4051"/>
                  </a:lnTo>
                  <a:lnTo>
                    <a:pt x="339778" y="3989"/>
                  </a:lnTo>
                  <a:lnTo>
                    <a:pt x="340107" y="3927"/>
                  </a:lnTo>
                  <a:lnTo>
                    <a:pt x="340467" y="3883"/>
                  </a:lnTo>
                  <a:lnTo>
                    <a:pt x="340826" y="3839"/>
                  </a:lnTo>
                  <a:lnTo>
                    <a:pt x="341216" y="3812"/>
                  </a:lnTo>
                  <a:lnTo>
                    <a:pt x="341605" y="3795"/>
                  </a:lnTo>
                  <a:lnTo>
                    <a:pt x="342024" y="3786"/>
                  </a:lnTo>
                  <a:close/>
                  <a:moveTo>
                    <a:pt x="374226" y="3786"/>
                  </a:moveTo>
                  <a:lnTo>
                    <a:pt x="374615" y="3795"/>
                  </a:lnTo>
                  <a:lnTo>
                    <a:pt x="375035" y="3812"/>
                  </a:lnTo>
                  <a:lnTo>
                    <a:pt x="375394" y="3839"/>
                  </a:lnTo>
                  <a:lnTo>
                    <a:pt x="375783" y="3883"/>
                  </a:lnTo>
                  <a:lnTo>
                    <a:pt x="376113" y="3927"/>
                  </a:lnTo>
                  <a:lnTo>
                    <a:pt x="376443" y="3989"/>
                  </a:lnTo>
                  <a:lnTo>
                    <a:pt x="376772" y="4051"/>
                  </a:lnTo>
                  <a:lnTo>
                    <a:pt x="377042" y="4131"/>
                  </a:lnTo>
                  <a:lnTo>
                    <a:pt x="377311" y="4219"/>
                  </a:lnTo>
                  <a:lnTo>
                    <a:pt x="377521" y="4307"/>
                  </a:lnTo>
                  <a:lnTo>
                    <a:pt x="377731" y="4405"/>
                  </a:lnTo>
                  <a:lnTo>
                    <a:pt x="377910" y="4502"/>
                  </a:lnTo>
                  <a:lnTo>
                    <a:pt x="378030" y="4617"/>
                  </a:lnTo>
                  <a:lnTo>
                    <a:pt x="378120" y="4732"/>
                  </a:lnTo>
                  <a:lnTo>
                    <a:pt x="378180" y="4847"/>
                  </a:lnTo>
                  <a:lnTo>
                    <a:pt x="378210" y="4962"/>
                  </a:lnTo>
                  <a:lnTo>
                    <a:pt x="378180" y="5086"/>
                  </a:lnTo>
                  <a:lnTo>
                    <a:pt x="378120" y="5201"/>
                  </a:lnTo>
                  <a:lnTo>
                    <a:pt x="378030" y="5316"/>
                  </a:lnTo>
                  <a:lnTo>
                    <a:pt x="377910" y="5422"/>
                  </a:lnTo>
                  <a:lnTo>
                    <a:pt x="377731" y="5528"/>
                  </a:lnTo>
                  <a:lnTo>
                    <a:pt x="377521" y="5625"/>
                  </a:lnTo>
                  <a:lnTo>
                    <a:pt x="377311" y="5713"/>
                  </a:lnTo>
                  <a:lnTo>
                    <a:pt x="377042" y="5802"/>
                  </a:lnTo>
                  <a:lnTo>
                    <a:pt x="376772" y="5873"/>
                  </a:lnTo>
                  <a:lnTo>
                    <a:pt x="376443" y="5943"/>
                  </a:lnTo>
                  <a:lnTo>
                    <a:pt x="376113" y="6005"/>
                  </a:lnTo>
                  <a:lnTo>
                    <a:pt x="375783" y="6050"/>
                  </a:lnTo>
                  <a:lnTo>
                    <a:pt x="375394" y="6094"/>
                  </a:lnTo>
                  <a:lnTo>
                    <a:pt x="375035" y="6120"/>
                  </a:lnTo>
                  <a:lnTo>
                    <a:pt x="374615" y="6138"/>
                  </a:lnTo>
                  <a:lnTo>
                    <a:pt x="374226" y="6147"/>
                  </a:lnTo>
                  <a:lnTo>
                    <a:pt x="366168" y="6147"/>
                  </a:lnTo>
                  <a:lnTo>
                    <a:pt x="365749" y="6138"/>
                  </a:lnTo>
                  <a:lnTo>
                    <a:pt x="365359" y="6120"/>
                  </a:lnTo>
                  <a:lnTo>
                    <a:pt x="364970" y="6094"/>
                  </a:lnTo>
                  <a:lnTo>
                    <a:pt x="364610" y="6050"/>
                  </a:lnTo>
                  <a:lnTo>
                    <a:pt x="364251" y="6005"/>
                  </a:lnTo>
                  <a:lnTo>
                    <a:pt x="363921" y="5943"/>
                  </a:lnTo>
                  <a:lnTo>
                    <a:pt x="363622" y="5873"/>
                  </a:lnTo>
                  <a:lnTo>
                    <a:pt x="363352" y="5802"/>
                  </a:lnTo>
                  <a:lnTo>
                    <a:pt x="363083" y="5713"/>
                  </a:lnTo>
                  <a:lnTo>
                    <a:pt x="362843" y="5625"/>
                  </a:lnTo>
                  <a:lnTo>
                    <a:pt x="362663" y="5528"/>
                  </a:lnTo>
                  <a:lnTo>
                    <a:pt x="362484" y="5422"/>
                  </a:lnTo>
                  <a:lnTo>
                    <a:pt x="362364" y="5316"/>
                  </a:lnTo>
                  <a:lnTo>
                    <a:pt x="362244" y="5201"/>
                  </a:lnTo>
                  <a:lnTo>
                    <a:pt x="362184" y="5086"/>
                  </a:lnTo>
                  <a:lnTo>
                    <a:pt x="362184" y="4962"/>
                  </a:lnTo>
                  <a:lnTo>
                    <a:pt x="362184" y="4847"/>
                  </a:lnTo>
                  <a:lnTo>
                    <a:pt x="362244" y="4732"/>
                  </a:lnTo>
                  <a:lnTo>
                    <a:pt x="362364" y="4617"/>
                  </a:lnTo>
                  <a:lnTo>
                    <a:pt x="362484" y="4502"/>
                  </a:lnTo>
                  <a:lnTo>
                    <a:pt x="362663" y="4405"/>
                  </a:lnTo>
                  <a:lnTo>
                    <a:pt x="362843" y="4307"/>
                  </a:lnTo>
                  <a:lnTo>
                    <a:pt x="363083" y="4219"/>
                  </a:lnTo>
                  <a:lnTo>
                    <a:pt x="363352" y="4131"/>
                  </a:lnTo>
                  <a:lnTo>
                    <a:pt x="363622" y="4051"/>
                  </a:lnTo>
                  <a:lnTo>
                    <a:pt x="363921" y="3989"/>
                  </a:lnTo>
                  <a:lnTo>
                    <a:pt x="364251" y="3927"/>
                  </a:lnTo>
                  <a:lnTo>
                    <a:pt x="364610" y="3883"/>
                  </a:lnTo>
                  <a:lnTo>
                    <a:pt x="364970" y="3839"/>
                  </a:lnTo>
                  <a:lnTo>
                    <a:pt x="365359" y="3812"/>
                  </a:lnTo>
                  <a:lnTo>
                    <a:pt x="365749" y="3795"/>
                  </a:lnTo>
                  <a:lnTo>
                    <a:pt x="366168" y="3786"/>
                  </a:lnTo>
                  <a:close/>
                  <a:moveTo>
                    <a:pt x="398369" y="3786"/>
                  </a:moveTo>
                  <a:lnTo>
                    <a:pt x="398759" y="3795"/>
                  </a:lnTo>
                  <a:lnTo>
                    <a:pt x="399178" y="3812"/>
                  </a:lnTo>
                  <a:lnTo>
                    <a:pt x="399538" y="3839"/>
                  </a:lnTo>
                  <a:lnTo>
                    <a:pt x="399927" y="3883"/>
                  </a:lnTo>
                  <a:lnTo>
                    <a:pt x="400257" y="3927"/>
                  </a:lnTo>
                  <a:lnTo>
                    <a:pt x="400586" y="3989"/>
                  </a:lnTo>
                  <a:lnTo>
                    <a:pt x="400916" y="4051"/>
                  </a:lnTo>
                  <a:lnTo>
                    <a:pt x="401185" y="4131"/>
                  </a:lnTo>
                  <a:lnTo>
                    <a:pt x="401455" y="4219"/>
                  </a:lnTo>
                  <a:lnTo>
                    <a:pt x="401664" y="4307"/>
                  </a:lnTo>
                  <a:lnTo>
                    <a:pt x="401874" y="4405"/>
                  </a:lnTo>
                  <a:lnTo>
                    <a:pt x="402054" y="4502"/>
                  </a:lnTo>
                  <a:lnTo>
                    <a:pt x="402174" y="4617"/>
                  </a:lnTo>
                  <a:lnTo>
                    <a:pt x="402264" y="4732"/>
                  </a:lnTo>
                  <a:lnTo>
                    <a:pt x="402323" y="4847"/>
                  </a:lnTo>
                  <a:lnTo>
                    <a:pt x="402353" y="4962"/>
                  </a:lnTo>
                  <a:lnTo>
                    <a:pt x="402323" y="5086"/>
                  </a:lnTo>
                  <a:lnTo>
                    <a:pt x="402264" y="5201"/>
                  </a:lnTo>
                  <a:lnTo>
                    <a:pt x="402174" y="5316"/>
                  </a:lnTo>
                  <a:lnTo>
                    <a:pt x="402054" y="5422"/>
                  </a:lnTo>
                  <a:lnTo>
                    <a:pt x="401874" y="5528"/>
                  </a:lnTo>
                  <a:lnTo>
                    <a:pt x="401664" y="5625"/>
                  </a:lnTo>
                  <a:lnTo>
                    <a:pt x="401455" y="5713"/>
                  </a:lnTo>
                  <a:lnTo>
                    <a:pt x="401185" y="5802"/>
                  </a:lnTo>
                  <a:lnTo>
                    <a:pt x="400916" y="5873"/>
                  </a:lnTo>
                  <a:lnTo>
                    <a:pt x="400586" y="5943"/>
                  </a:lnTo>
                  <a:lnTo>
                    <a:pt x="400257" y="6005"/>
                  </a:lnTo>
                  <a:lnTo>
                    <a:pt x="399927" y="6050"/>
                  </a:lnTo>
                  <a:lnTo>
                    <a:pt x="399538" y="6094"/>
                  </a:lnTo>
                  <a:lnTo>
                    <a:pt x="399178" y="6120"/>
                  </a:lnTo>
                  <a:lnTo>
                    <a:pt x="398759" y="6138"/>
                  </a:lnTo>
                  <a:lnTo>
                    <a:pt x="398369" y="6147"/>
                  </a:lnTo>
                  <a:lnTo>
                    <a:pt x="390312" y="6147"/>
                  </a:lnTo>
                  <a:lnTo>
                    <a:pt x="389892" y="6138"/>
                  </a:lnTo>
                  <a:lnTo>
                    <a:pt x="389503" y="6120"/>
                  </a:lnTo>
                  <a:lnTo>
                    <a:pt x="389113" y="6094"/>
                  </a:lnTo>
                  <a:lnTo>
                    <a:pt x="388754" y="6050"/>
                  </a:lnTo>
                  <a:lnTo>
                    <a:pt x="388394" y="6005"/>
                  </a:lnTo>
                  <a:lnTo>
                    <a:pt x="388065" y="5943"/>
                  </a:lnTo>
                  <a:lnTo>
                    <a:pt x="387765" y="5873"/>
                  </a:lnTo>
                  <a:lnTo>
                    <a:pt x="387496" y="5802"/>
                  </a:lnTo>
                  <a:lnTo>
                    <a:pt x="387226" y="5713"/>
                  </a:lnTo>
                  <a:lnTo>
                    <a:pt x="386987" y="5625"/>
                  </a:lnTo>
                  <a:lnTo>
                    <a:pt x="386807" y="5528"/>
                  </a:lnTo>
                  <a:lnTo>
                    <a:pt x="386627" y="5422"/>
                  </a:lnTo>
                  <a:lnTo>
                    <a:pt x="386507" y="5316"/>
                  </a:lnTo>
                  <a:lnTo>
                    <a:pt x="386388" y="5201"/>
                  </a:lnTo>
                  <a:lnTo>
                    <a:pt x="386328" y="5086"/>
                  </a:lnTo>
                  <a:lnTo>
                    <a:pt x="386328" y="4962"/>
                  </a:lnTo>
                  <a:lnTo>
                    <a:pt x="386328" y="4847"/>
                  </a:lnTo>
                  <a:lnTo>
                    <a:pt x="386388" y="4732"/>
                  </a:lnTo>
                  <a:lnTo>
                    <a:pt x="386507" y="4617"/>
                  </a:lnTo>
                  <a:lnTo>
                    <a:pt x="386627" y="4502"/>
                  </a:lnTo>
                  <a:lnTo>
                    <a:pt x="386807" y="4405"/>
                  </a:lnTo>
                  <a:lnTo>
                    <a:pt x="386987" y="4307"/>
                  </a:lnTo>
                  <a:lnTo>
                    <a:pt x="387226" y="4219"/>
                  </a:lnTo>
                  <a:lnTo>
                    <a:pt x="387496" y="4131"/>
                  </a:lnTo>
                  <a:lnTo>
                    <a:pt x="387765" y="4051"/>
                  </a:lnTo>
                  <a:lnTo>
                    <a:pt x="388065" y="3989"/>
                  </a:lnTo>
                  <a:lnTo>
                    <a:pt x="388394" y="3927"/>
                  </a:lnTo>
                  <a:lnTo>
                    <a:pt x="388754" y="3883"/>
                  </a:lnTo>
                  <a:lnTo>
                    <a:pt x="389113" y="3839"/>
                  </a:lnTo>
                  <a:lnTo>
                    <a:pt x="389503" y="3812"/>
                  </a:lnTo>
                  <a:lnTo>
                    <a:pt x="389892" y="3795"/>
                  </a:lnTo>
                  <a:lnTo>
                    <a:pt x="390312" y="3786"/>
                  </a:lnTo>
                  <a:close/>
                  <a:moveTo>
                    <a:pt x="422513" y="3786"/>
                  </a:moveTo>
                  <a:lnTo>
                    <a:pt x="422902" y="3795"/>
                  </a:lnTo>
                  <a:lnTo>
                    <a:pt x="423322" y="3812"/>
                  </a:lnTo>
                  <a:lnTo>
                    <a:pt x="423681" y="3839"/>
                  </a:lnTo>
                  <a:lnTo>
                    <a:pt x="424071" y="3883"/>
                  </a:lnTo>
                  <a:lnTo>
                    <a:pt x="424400" y="3927"/>
                  </a:lnTo>
                  <a:lnTo>
                    <a:pt x="424730" y="3989"/>
                  </a:lnTo>
                  <a:lnTo>
                    <a:pt x="425029" y="4051"/>
                  </a:lnTo>
                  <a:lnTo>
                    <a:pt x="425329" y="4131"/>
                  </a:lnTo>
                  <a:lnTo>
                    <a:pt x="425598" y="4219"/>
                  </a:lnTo>
                  <a:lnTo>
                    <a:pt x="425808" y="4307"/>
                  </a:lnTo>
                  <a:lnTo>
                    <a:pt x="426018" y="4405"/>
                  </a:lnTo>
                  <a:lnTo>
                    <a:pt x="426197" y="4502"/>
                  </a:lnTo>
                  <a:lnTo>
                    <a:pt x="426317" y="4617"/>
                  </a:lnTo>
                  <a:lnTo>
                    <a:pt x="426407" y="4732"/>
                  </a:lnTo>
                  <a:lnTo>
                    <a:pt x="426467" y="4847"/>
                  </a:lnTo>
                  <a:lnTo>
                    <a:pt x="426497" y="4962"/>
                  </a:lnTo>
                  <a:lnTo>
                    <a:pt x="426467" y="5086"/>
                  </a:lnTo>
                  <a:lnTo>
                    <a:pt x="426407" y="5201"/>
                  </a:lnTo>
                  <a:lnTo>
                    <a:pt x="426317" y="5316"/>
                  </a:lnTo>
                  <a:lnTo>
                    <a:pt x="426197" y="5422"/>
                  </a:lnTo>
                  <a:lnTo>
                    <a:pt x="426018" y="5528"/>
                  </a:lnTo>
                  <a:lnTo>
                    <a:pt x="425808" y="5625"/>
                  </a:lnTo>
                  <a:lnTo>
                    <a:pt x="425598" y="5713"/>
                  </a:lnTo>
                  <a:lnTo>
                    <a:pt x="425329" y="5802"/>
                  </a:lnTo>
                  <a:lnTo>
                    <a:pt x="425029" y="5873"/>
                  </a:lnTo>
                  <a:lnTo>
                    <a:pt x="424730" y="5943"/>
                  </a:lnTo>
                  <a:lnTo>
                    <a:pt x="424400" y="6005"/>
                  </a:lnTo>
                  <a:lnTo>
                    <a:pt x="424071" y="6050"/>
                  </a:lnTo>
                  <a:lnTo>
                    <a:pt x="423681" y="6094"/>
                  </a:lnTo>
                  <a:lnTo>
                    <a:pt x="423322" y="6120"/>
                  </a:lnTo>
                  <a:lnTo>
                    <a:pt x="422902" y="6138"/>
                  </a:lnTo>
                  <a:lnTo>
                    <a:pt x="422513" y="6147"/>
                  </a:lnTo>
                  <a:lnTo>
                    <a:pt x="414455" y="6147"/>
                  </a:lnTo>
                  <a:lnTo>
                    <a:pt x="414036" y="6138"/>
                  </a:lnTo>
                  <a:lnTo>
                    <a:pt x="413646" y="6120"/>
                  </a:lnTo>
                  <a:lnTo>
                    <a:pt x="413257" y="6094"/>
                  </a:lnTo>
                  <a:lnTo>
                    <a:pt x="412898" y="6050"/>
                  </a:lnTo>
                  <a:lnTo>
                    <a:pt x="412538" y="6005"/>
                  </a:lnTo>
                  <a:lnTo>
                    <a:pt x="412209" y="5943"/>
                  </a:lnTo>
                  <a:lnTo>
                    <a:pt x="411909" y="5873"/>
                  </a:lnTo>
                  <a:lnTo>
                    <a:pt x="411639" y="5802"/>
                  </a:lnTo>
                  <a:lnTo>
                    <a:pt x="411370" y="5713"/>
                  </a:lnTo>
                  <a:lnTo>
                    <a:pt x="411130" y="5625"/>
                  </a:lnTo>
                  <a:lnTo>
                    <a:pt x="410950" y="5528"/>
                  </a:lnTo>
                  <a:lnTo>
                    <a:pt x="410771" y="5422"/>
                  </a:lnTo>
                  <a:lnTo>
                    <a:pt x="410651" y="5316"/>
                  </a:lnTo>
                  <a:lnTo>
                    <a:pt x="410531" y="5201"/>
                  </a:lnTo>
                  <a:lnTo>
                    <a:pt x="410471" y="5086"/>
                  </a:lnTo>
                  <a:lnTo>
                    <a:pt x="410471" y="4962"/>
                  </a:lnTo>
                  <a:lnTo>
                    <a:pt x="410471" y="4847"/>
                  </a:lnTo>
                  <a:lnTo>
                    <a:pt x="410531" y="4732"/>
                  </a:lnTo>
                  <a:lnTo>
                    <a:pt x="410651" y="4617"/>
                  </a:lnTo>
                  <a:lnTo>
                    <a:pt x="410771" y="4502"/>
                  </a:lnTo>
                  <a:lnTo>
                    <a:pt x="410950" y="4405"/>
                  </a:lnTo>
                  <a:lnTo>
                    <a:pt x="411130" y="4307"/>
                  </a:lnTo>
                  <a:lnTo>
                    <a:pt x="411370" y="4219"/>
                  </a:lnTo>
                  <a:lnTo>
                    <a:pt x="411639" y="4131"/>
                  </a:lnTo>
                  <a:lnTo>
                    <a:pt x="411909" y="4051"/>
                  </a:lnTo>
                  <a:lnTo>
                    <a:pt x="412209" y="3989"/>
                  </a:lnTo>
                  <a:lnTo>
                    <a:pt x="412538" y="3927"/>
                  </a:lnTo>
                  <a:lnTo>
                    <a:pt x="412898" y="3883"/>
                  </a:lnTo>
                  <a:lnTo>
                    <a:pt x="413257" y="3839"/>
                  </a:lnTo>
                  <a:lnTo>
                    <a:pt x="413646" y="3812"/>
                  </a:lnTo>
                  <a:lnTo>
                    <a:pt x="414036" y="3795"/>
                  </a:lnTo>
                  <a:lnTo>
                    <a:pt x="414455" y="3786"/>
                  </a:lnTo>
                  <a:close/>
                  <a:moveTo>
                    <a:pt x="446657" y="3786"/>
                  </a:moveTo>
                  <a:lnTo>
                    <a:pt x="447046" y="3795"/>
                  </a:lnTo>
                  <a:lnTo>
                    <a:pt x="447465" y="3812"/>
                  </a:lnTo>
                  <a:lnTo>
                    <a:pt x="447825" y="3839"/>
                  </a:lnTo>
                  <a:lnTo>
                    <a:pt x="448214" y="3883"/>
                  </a:lnTo>
                  <a:lnTo>
                    <a:pt x="448544" y="3927"/>
                  </a:lnTo>
                  <a:lnTo>
                    <a:pt x="448873" y="3989"/>
                  </a:lnTo>
                  <a:lnTo>
                    <a:pt x="449203" y="4051"/>
                  </a:lnTo>
                  <a:lnTo>
                    <a:pt x="449472" y="4131"/>
                  </a:lnTo>
                  <a:lnTo>
                    <a:pt x="449742" y="4219"/>
                  </a:lnTo>
                  <a:lnTo>
                    <a:pt x="449952" y="4307"/>
                  </a:lnTo>
                  <a:lnTo>
                    <a:pt x="450161" y="4405"/>
                  </a:lnTo>
                  <a:lnTo>
                    <a:pt x="450341" y="4502"/>
                  </a:lnTo>
                  <a:lnTo>
                    <a:pt x="450461" y="4617"/>
                  </a:lnTo>
                  <a:lnTo>
                    <a:pt x="450551" y="4732"/>
                  </a:lnTo>
                  <a:lnTo>
                    <a:pt x="450611" y="4847"/>
                  </a:lnTo>
                  <a:lnTo>
                    <a:pt x="450641" y="4962"/>
                  </a:lnTo>
                  <a:lnTo>
                    <a:pt x="450611" y="5086"/>
                  </a:lnTo>
                  <a:lnTo>
                    <a:pt x="450551" y="5201"/>
                  </a:lnTo>
                  <a:lnTo>
                    <a:pt x="450461" y="5316"/>
                  </a:lnTo>
                  <a:lnTo>
                    <a:pt x="450341" y="5422"/>
                  </a:lnTo>
                  <a:lnTo>
                    <a:pt x="450161" y="5528"/>
                  </a:lnTo>
                  <a:lnTo>
                    <a:pt x="449952" y="5625"/>
                  </a:lnTo>
                  <a:lnTo>
                    <a:pt x="449742" y="5713"/>
                  </a:lnTo>
                  <a:lnTo>
                    <a:pt x="449472" y="5802"/>
                  </a:lnTo>
                  <a:lnTo>
                    <a:pt x="449203" y="5873"/>
                  </a:lnTo>
                  <a:lnTo>
                    <a:pt x="448873" y="5943"/>
                  </a:lnTo>
                  <a:lnTo>
                    <a:pt x="448544" y="6005"/>
                  </a:lnTo>
                  <a:lnTo>
                    <a:pt x="448214" y="6050"/>
                  </a:lnTo>
                  <a:lnTo>
                    <a:pt x="447825" y="6094"/>
                  </a:lnTo>
                  <a:lnTo>
                    <a:pt x="447465" y="6120"/>
                  </a:lnTo>
                  <a:lnTo>
                    <a:pt x="447046" y="6138"/>
                  </a:lnTo>
                  <a:lnTo>
                    <a:pt x="446657" y="6147"/>
                  </a:lnTo>
                  <a:lnTo>
                    <a:pt x="438599" y="6147"/>
                  </a:lnTo>
                  <a:lnTo>
                    <a:pt x="438179" y="6138"/>
                  </a:lnTo>
                  <a:lnTo>
                    <a:pt x="437790" y="6120"/>
                  </a:lnTo>
                  <a:lnTo>
                    <a:pt x="437401" y="6094"/>
                  </a:lnTo>
                  <a:lnTo>
                    <a:pt x="437041" y="6050"/>
                  </a:lnTo>
                  <a:lnTo>
                    <a:pt x="436682" y="6005"/>
                  </a:lnTo>
                  <a:lnTo>
                    <a:pt x="436352" y="5943"/>
                  </a:lnTo>
                  <a:lnTo>
                    <a:pt x="436053" y="5873"/>
                  </a:lnTo>
                  <a:lnTo>
                    <a:pt x="435783" y="5802"/>
                  </a:lnTo>
                  <a:lnTo>
                    <a:pt x="435513" y="5713"/>
                  </a:lnTo>
                  <a:lnTo>
                    <a:pt x="435274" y="5625"/>
                  </a:lnTo>
                  <a:lnTo>
                    <a:pt x="435094" y="5528"/>
                  </a:lnTo>
                  <a:lnTo>
                    <a:pt x="434914" y="5422"/>
                  </a:lnTo>
                  <a:lnTo>
                    <a:pt x="434795" y="5316"/>
                  </a:lnTo>
                  <a:lnTo>
                    <a:pt x="434675" y="5201"/>
                  </a:lnTo>
                  <a:lnTo>
                    <a:pt x="434615" y="5086"/>
                  </a:lnTo>
                  <a:lnTo>
                    <a:pt x="434615" y="4962"/>
                  </a:lnTo>
                  <a:lnTo>
                    <a:pt x="434615" y="4847"/>
                  </a:lnTo>
                  <a:lnTo>
                    <a:pt x="434675" y="4732"/>
                  </a:lnTo>
                  <a:lnTo>
                    <a:pt x="434795" y="4617"/>
                  </a:lnTo>
                  <a:lnTo>
                    <a:pt x="434914" y="4502"/>
                  </a:lnTo>
                  <a:lnTo>
                    <a:pt x="435094" y="4405"/>
                  </a:lnTo>
                  <a:lnTo>
                    <a:pt x="435274" y="4307"/>
                  </a:lnTo>
                  <a:lnTo>
                    <a:pt x="435513" y="4219"/>
                  </a:lnTo>
                  <a:lnTo>
                    <a:pt x="435783" y="4131"/>
                  </a:lnTo>
                  <a:lnTo>
                    <a:pt x="436053" y="4051"/>
                  </a:lnTo>
                  <a:lnTo>
                    <a:pt x="436352" y="3989"/>
                  </a:lnTo>
                  <a:lnTo>
                    <a:pt x="436682" y="3927"/>
                  </a:lnTo>
                  <a:lnTo>
                    <a:pt x="437041" y="3883"/>
                  </a:lnTo>
                  <a:lnTo>
                    <a:pt x="437401" y="3839"/>
                  </a:lnTo>
                  <a:lnTo>
                    <a:pt x="437790" y="3812"/>
                  </a:lnTo>
                  <a:lnTo>
                    <a:pt x="438179" y="3795"/>
                  </a:lnTo>
                  <a:lnTo>
                    <a:pt x="438599" y="3786"/>
                  </a:lnTo>
                  <a:close/>
                  <a:moveTo>
                    <a:pt x="466696" y="3786"/>
                  </a:moveTo>
                  <a:lnTo>
                    <a:pt x="467415" y="3795"/>
                  </a:lnTo>
                  <a:lnTo>
                    <a:pt x="468104" y="3812"/>
                  </a:lnTo>
                  <a:lnTo>
                    <a:pt x="468823" y="3830"/>
                  </a:lnTo>
                  <a:lnTo>
                    <a:pt x="469512" y="3856"/>
                  </a:lnTo>
                  <a:lnTo>
                    <a:pt x="470231" y="3892"/>
                  </a:lnTo>
                  <a:lnTo>
                    <a:pt x="470920" y="3927"/>
                  </a:lnTo>
                  <a:lnTo>
                    <a:pt x="471609" y="3971"/>
                  </a:lnTo>
                  <a:lnTo>
                    <a:pt x="471998" y="3998"/>
                  </a:lnTo>
                  <a:lnTo>
                    <a:pt x="472388" y="4042"/>
                  </a:lnTo>
                  <a:lnTo>
                    <a:pt x="472747" y="4095"/>
                  </a:lnTo>
                  <a:lnTo>
                    <a:pt x="473077" y="4157"/>
                  </a:lnTo>
                  <a:lnTo>
                    <a:pt x="473376" y="4228"/>
                  </a:lnTo>
                  <a:lnTo>
                    <a:pt x="473646" y="4307"/>
                  </a:lnTo>
                  <a:lnTo>
                    <a:pt x="473886" y="4396"/>
                  </a:lnTo>
                  <a:lnTo>
                    <a:pt x="474125" y="4484"/>
                  </a:lnTo>
                  <a:lnTo>
                    <a:pt x="474305" y="4582"/>
                  </a:lnTo>
                  <a:lnTo>
                    <a:pt x="474455" y="4688"/>
                  </a:lnTo>
                  <a:lnTo>
                    <a:pt x="474605" y="4794"/>
                  </a:lnTo>
                  <a:lnTo>
                    <a:pt x="474694" y="4909"/>
                  </a:lnTo>
                  <a:lnTo>
                    <a:pt x="474724" y="5024"/>
                  </a:lnTo>
                  <a:lnTo>
                    <a:pt x="474754" y="5139"/>
                  </a:lnTo>
                  <a:lnTo>
                    <a:pt x="474724" y="5254"/>
                  </a:lnTo>
                  <a:lnTo>
                    <a:pt x="474664" y="5377"/>
                  </a:lnTo>
                  <a:lnTo>
                    <a:pt x="474545" y="5475"/>
                  </a:lnTo>
                  <a:lnTo>
                    <a:pt x="474455" y="5572"/>
                  </a:lnTo>
                  <a:lnTo>
                    <a:pt x="474305" y="5669"/>
                  </a:lnTo>
                  <a:lnTo>
                    <a:pt x="474125" y="5749"/>
                  </a:lnTo>
                  <a:lnTo>
                    <a:pt x="473945" y="5837"/>
                  </a:lnTo>
                  <a:lnTo>
                    <a:pt x="473706" y="5908"/>
                  </a:lnTo>
                  <a:lnTo>
                    <a:pt x="473496" y="5979"/>
                  </a:lnTo>
                  <a:lnTo>
                    <a:pt x="473227" y="6041"/>
                  </a:lnTo>
                  <a:lnTo>
                    <a:pt x="472957" y="6103"/>
                  </a:lnTo>
                  <a:lnTo>
                    <a:pt x="472687" y="6156"/>
                  </a:lnTo>
                  <a:lnTo>
                    <a:pt x="472388" y="6200"/>
                  </a:lnTo>
                  <a:lnTo>
                    <a:pt x="472088" y="6235"/>
                  </a:lnTo>
                  <a:lnTo>
                    <a:pt x="471759" y="6262"/>
                  </a:lnTo>
                  <a:lnTo>
                    <a:pt x="471429" y="6279"/>
                  </a:lnTo>
                  <a:lnTo>
                    <a:pt x="471100" y="6297"/>
                  </a:lnTo>
                  <a:lnTo>
                    <a:pt x="470740" y="6297"/>
                  </a:lnTo>
                  <a:lnTo>
                    <a:pt x="470321" y="6288"/>
                  </a:lnTo>
                  <a:lnTo>
                    <a:pt x="469872" y="6271"/>
                  </a:lnTo>
                  <a:lnTo>
                    <a:pt x="468913" y="6218"/>
                  </a:lnTo>
                  <a:lnTo>
                    <a:pt x="467955" y="6173"/>
                  </a:lnTo>
                  <a:lnTo>
                    <a:pt x="466966" y="6156"/>
                  </a:lnTo>
                  <a:lnTo>
                    <a:pt x="465978" y="6147"/>
                  </a:lnTo>
                  <a:lnTo>
                    <a:pt x="462742" y="6147"/>
                  </a:lnTo>
                  <a:lnTo>
                    <a:pt x="462323" y="6138"/>
                  </a:lnTo>
                  <a:lnTo>
                    <a:pt x="461934" y="6120"/>
                  </a:lnTo>
                  <a:lnTo>
                    <a:pt x="461544" y="6094"/>
                  </a:lnTo>
                  <a:lnTo>
                    <a:pt x="461185" y="6050"/>
                  </a:lnTo>
                  <a:lnTo>
                    <a:pt x="460825" y="6005"/>
                  </a:lnTo>
                  <a:lnTo>
                    <a:pt x="460496" y="5943"/>
                  </a:lnTo>
                  <a:lnTo>
                    <a:pt x="460196" y="5873"/>
                  </a:lnTo>
                  <a:lnTo>
                    <a:pt x="459927" y="5802"/>
                  </a:lnTo>
                  <a:lnTo>
                    <a:pt x="459657" y="5713"/>
                  </a:lnTo>
                  <a:lnTo>
                    <a:pt x="459417" y="5625"/>
                  </a:lnTo>
                  <a:lnTo>
                    <a:pt x="459238" y="5528"/>
                  </a:lnTo>
                  <a:lnTo>
                    <a:pt x="459058" y="5422"/>
                  </a:lnTo>
                  <a:lnTo>
                    <a:pt x="458938" y="5316"/>
                  </a:lnTo>
                  <a:lnTo>
                    <a:pt x="458818" y="5201"/>
                  </a:lnTo>
                  <a:lnTo>
                    <a:pt x="458758" y="5086"/>
                  </a:lnTo>
                  <a:lnTo>
                    <a:pt x="458758" y="4962"/>
                  </a:lnTo>
                  <a:lnTo>
                    <a:pt x="458758" y="4847"/>
                  </a:lnTo>
                  <a:lnTo>
                    <a:pt x="458818" y="4732"/>
                  </a:lnTo>
                  <a:lnTo>
                    <a:pt x="458938" y="4617"/>
                  </a:lnTo>
                  <a:lnTo>
                    <a:pt x="459058" y="4502"/>
                  </a:lnTo>
                  <a:lnTo>
                    <a:pt x="459238" y="4405"/>
                  </a:lnTo>
                  <a:lnTo>
                    <a:pt x="459417" y="4307"/>
                  </a:lnTo>
                  <a:lnTo>
                    <a:pt x="459657" y="4219"/>
                  </a:lnTo>
                  <a:lnTo>
                    <a:pt x="459927" y="4131"/>
                  </a:lnTo>
                  <a:lnTo>
                    <a:pt x="460196" y="4051"/>
                  </a:lnTo>
                  <a:lnTo>
                    <a:pt x="460496" y="3989"/>
                  </a:lnTo>
                  <a:lnTo>
                    <a:pt x="460825" y="3927"/>
                  </a:lnTo>
                  <a:lnTo>
                    <a:pt x="461185" y="3883"/>
                  </a:lnTo>
                  <a:lnTo>
                    <a:pt x="461544" y="3839"/>
                  </a:lnTo>
                  <a:lnTo>
                    <a:pt x="461934" y="3812"/>
                  </a:lnTo>
                  <a:lnTo>
                    <a:pt x="462323" y="3795"/>
                  </a:lnTo>
                  <a:lnTo>
                    <a:pt x="462742" y="3786"/>
                  </a:lnTo>
                  <a:close/>
                  <a:moveTo>
                    <a:pt x="36216" y="4131"/>
                  </a:moveTo>
                  <a:lnTo>
                    <a:pt x="36605" y="4139"/>
                  </a:lnTo>
                  <a:lnTo>
                    <a:pt x="36994" y="4148"/>
                  </a:lnTo>
                  <a:lnTo>
                    <a:pt x="37384" y="4175"/>
                  </a:lnTo>
                  <a:lnTo>
                    <a:pt x="37743" y="4210"/>
                  </a:lnTo>
                  <a:lnTo>
                    <a:pt x="38103" y="4254"/>
                  </a:lnTo>
                  <a:lnTo>
                    <a:pt x="38432" y="4307"/>
                  </a:lnTo>
                  <a:lnTo>
                    <a:pt x="38732" y="4369"/>
                  </a:lnTo>
                  <a:lnTo>
                    <a:pt x="39031" y="4449"/>
                  </a:lnTo>
                  <a:lnTo>
                    <a:pt x="39301" y="4529"/>
                  </a:lnTo>
                  <a:lnTo>
                    <a:pt x="39570" y="4617"/>
                  </a:lnTo>
                  <a:lnTo>
                    <a:pt x="39780" y="4714"/>
                  </a:lnTo>
                  <a:lnTo>
                    <a:pt x="39960" y="4820"/>
                  </a:lnTo>
                  <a:lnTo>
                    <a:pt x="40110" y="4926"/>
                  </a:lnTo>
                  <a:lnTo>
                    <a:pt x="40229" y="5050"/>
                  </a:lnTo>
                  <a:lnTo>
                    <a:pt x="40289" y="5165"/>
                  </a:lnTo>
                  <a:lnTo>
                    <a:pt x="40319" y="5280"/>
                  </a:lnTo>
                  <a:lnTo>
                    <a:pt x="40319" y="5395"/>
                  </a:lnTo>
                  <a:lnTo>
                    <a:pt x="40289" y="5510"/>
                  </a:lnTo>
                  <a:lnTo>
                    <a:pt x="40200" y="5616"/>
                  </a:lnTo>
                  <a:lnTo>
                    <a:pt x="40080" y="5731"/>
                  </a:lnTo>
                  <a:lnTo>
                    <a:pt x="39930" y="5828"/>
                  </a:lnTo>
                  <a:lnTo>
                    <a:pt x="39750" y="5935"/>
                  </a:lnTo>
                  <a:lnTo>
                    <a:pt x="39511" y="6023"/>
                  </a:lnTo>
                  <a:lnTo>
                    <a:pt x="39271" y="6111"/>
                  </a:lnTo>
                  <a:lnTo>
                    <a:pt x="39001" y="6191"/>
                  </a:lnTo>
                  <a:lnTo>
                    <a:pt x="38702" y="6262"/>
                  </a:lnTo>
                  <a:lnTo>
                    <a:pt x="38372" y="6332"/>
                  </a:lnTo>
                  <a:lnTo>
                    <a:pt x="38013" y="6386"/>
                  </a:lnTo>
                  <a:lnTo>
                    <a:pt x="37623" y="6430"/>
                  </a:lnTo>
                  <a:lnTo>
                    <a:pt x="36845" y="6509"/>
                  </a:lnTo>
                  <a:lnTo>
                    <a:pt x="36096" y="6607"/>
                  </a:lnTo>
                  <a:lnTo>
                    <a:pt x="35347" y="6713"/>
                  </a:lnTo>
                  <a:lnTo>
                    <a:pt x="34628" y="6828"/>
                  </a:lnTo>
                  <a:lnTo>
                    <a:pt x="33939" y="6952"/>
                  </a:lnTo>
                  <a:lnTo>
                    <a:pt x="33250" y="7084"/>
                  </a:lnTo>
                  <a:lnTo>
                    <a:pt x="32591" y="7226"/>
                  </a:lnTo>
                  <a:lnTo>
                    <a:pt x="31932" y="7376"/>
                  </a:lnTo>
                  <a:lnTo>
                    <a:pt x="31662" y="7447"/>
                  </a:lnTo>
                  <a:lnTo>
                    <a:pt x="31363" y="7500"/>
                  </a:lnTo>
                  <a:lnTo>
                    <a:pt x="31033" y="7544"/>
                  </a:lnTo>
                  <a:lnTo>
                    <a:pt x="30704" y="7588"/>
                  </a:lnTo>
                  <a:lnTo>
                    <a:pt x="30374" y="7615"/>
                  </a:lnTo>
                  <a:lnTo>
                    <a:pt x="30045" y="7641"/>
                  </a:lnTo>
                  <a:lnTo>
                    <a:pt x="29715" y="7650"/>
                  </a:lnTo>
                  <a:lnTo>
                    <a:pt x="29386" y="7659"/>
                  </a:lnTo>
                  <a:lnTo>
                    <a:pt x="28936" y="7650"/>
                  </a:lnTo>
                  <a:lnTo>
                    <a:pt x="28517" y="7632"/>
                  </a:lnTo>
                  <a:lnTo>
                    <a:pt x="28098" y="7597"/>
                  </a:lnTo>
                  <a:lnTo>
                    <a:pt x="27708" y="7553"/>
                  </a:lnTo>
                  <a:lnTo>
                    <a:pt x="27319" y="7491"/>
                  </a:lnTo>
                  <a:lnTo>
                    <a:pt x="26959" y="7420"/>
                  </a:lnTo>
                  <a:lnTo>
                    <a:pt x="26630" y="7332"/>
                  </a:lnTo>
                  <a:lnTo>
                    <a:pt x="26300" y="7234"/>
                  </a:lnTo>
                  <a:lnTo>
                    <a:pt x="26061" y="7137"/>
                  </a:lnTo>
                  <a:lnTo>
                    <a:pt x="25851" y="7040"/>
                  </a:lnTo>
                  <a:lnTo>
                    <a:pt x="25671" y="6934"/>
                  </a:lnTo>
                  <a:lnTo>
                    <a:pt x="25552" y="6819"/>
                  </a:lnTo>
                  <a:lnTo>
                    <a:pt x="25462" y="6713"/>
                  </a:lnTo>
                  <a:lnTo>
                    <a:pt x="25402" y="6598"/>
                  </a:lnTo>
                  <a:lnTo>
                    <a:pt x="25372" y="6483"/>
                  </a:lnTo>
                  <a:lnTo>
                    <a:pt x="25402" y="6377"/>
                  </a:lnTo>
                  <a:lnTo>
                    <a:pt x="25432" y="6262"/>
                  </a:lnTo>
                  <a:lnTo>
                    <a:pt x="25522" y="6147"/>
                  </a:lnTo>
                  <a:lnTo>
                    <a:pt x="25641" y="6041"/>
                  </a:lnTo>
                  <a:lnTo>
                    <a:pt x="25821" y="5943"/>
                  </a:lnTo>
                  <a:lnTo>
                    <a:pt x="26001" y="5837"/>
                  </a:lnTo>
                  <a:lnTo>
                    <a:pt x="26241" y="5740"/>
                  </a:lnTo>
                  <a:lnTo>
                    <a:pt x="26510" y="5652"/>
                  </a:lnTo>
                  <a:lnTo>
                    <a:pt x="26810" y="5572"/>
                  </a:lnTo>
                  <a:lnTo>
                    <a:pt x="27738" y="5351"/>
                  </a:lnTo>
                  <a:lnTo>
                    <a:pt x="28697" y="5148"/>
                  </a:lnTo>
                  <a:lnTo>
                    <a:pt x="29685" y="4953"/>
                  </a:lnTo>
                  <a:lnTo>
                    <a:pt x="30704" y="4776"/>
                  </a:lnTo>
                  <a:lnTo>
                    <a:pt x="31752" y="4608"/>
                  </a:lnTo>
                  <a:lnTo>
                    <a:pt x="32831" y="4458"/>
                  </a:lnTo>
                  <a:lnTo>
                    <a:pt x="33909" y="4316"/>
                  </a:lnTo>
                  <a:lnTo>
                    <a:pt x="35047" y="4201"/>
                  </a:lnTo>
                  <a:lnTo>
                    <a:pt x="35437" y="4166"/>
                  </a:lnTo>
                  <a:lnTo>
                    <a:pt x="35826" y="4139"/>
                  </a:lnTo>
                  <a:lnTo>
                    <a:pt x="36216" y="4131"/>
                  </a:lnTo>
                  <a:close/>
                  <a:moveTo>
                    <a:pt x="484130" y="6518"/>
                  </a:moveTo>
                  <a:lnTo>
                    <a:pt x="484520" y="6536"/>
                  </a:lnTo>
                  <a:lnTo>
                    <a:pt x="484879" y="6554"/>
                  </a:lnTo>
                  <a:lnTo>
                    <a:pt x="485238" y="6589"/>
                  </a:lnTo>
                  <a:lnTo>
                    <a:pt x="485598" y="6633"/>
                  </a:lnTo>
                  <a:lnTo>
                    <a:pt x="485927" y="6695"/>
                  </a:lnTo>
                  <a:lnTo>
                    <a:pt x="486257" y="6757"/>
                  </a:lnTo>
                  <a:lnTo>
                    <a:pt x="486556" y="6837"/>
                  </a:lnTo>
                  <a:lnTo>
                    <a:pt x="486856" y="6916"/>
                  </a:lnTo>
                  <a:lnTo>
                    <a:pt x="487096" y="7013"/>
                  </a:lnTo>
                  <a:lnTo>
                    <a:pt x="487755" y="7305"/>
                  </a:lnTo>
                  <a:lnTo>
                    <a:pt x="488384" y="7606"/>
                  </a:lnTo>
                  <a:lnTo>
                    <a:pt x="488953" y="7915"/>
                  </a:lnTo>
                  <a:lnTo>
                    <a:pt x="489492" y="8225"/>
                  </a:lnTo>
                  <a:lnTo>
                    <a:pt x="489971" y="8552"/>
                  </a:lnTo>
                  <a:lnTo>
                    <a:pt x="490391" y="8879"/>
                  </a:lnTo>
                  <a:lnTo>
                    <a:pt x="490750" y="9215"/>
                  </a:lnTo>
                  <a:lnTo>
                    <a:pt x="491080" y="9551"/>
                  </a:lnTo>
                  <a:lnTo>
                    <a:pt x="491140" y="9666"/>
                  </a:lnTo>
                  <a:lnTo>
                    <a:pt x="491199" y="9790"/>
                  </a:lnTo>
                  <a:lnTo>
                    <a:pt x="491199" y="9905"/>
                  </a:lnTo>
                  <a:lnTo>
                    <a:pt x="491140" y="10020"/>
                  </a:lnTo>
                  <a:lnTo>
                    <a:pt x="491080" y="10135"/>
                  </a:lnTo>
                  <a:lnTo>
                    <a:pt x="490960" y="10241"/>
                  </a:lnTo>
                  <a:lnTo>
                    <a:pt x="490810" y="10347"/>
                  </a:lnTo>
                  <a:lnTo>
                    <a:pt x="490630" y="10444"/>
                  </a:lnTo>
                  <a:lnTo>
                    <a:pt x="490421" y="10542"/>
                  </a:lnTo>
                  <a:lnTo>
                    <a:pt x="490181" y="10630"/>
                  </a:lnTo>
                  <a:lnTo>
                    <a:pt x="489911" y="10710"/>
                  </a:lnTo>
                  <a:lnTo>
                    <a:pt x="489612" y="10780"/>
                  </a:lnTo>
                  <a:lnTo>
                    <a:pt x="489282" y="10842"/>
                  </a:lnTo>
                  <a:lnTo>
                    <a:pt x="488923" y="10904"/>
                  </a:lnTo>
                  <a:lnTo>
                    <a:pt x="488563" y="10948"/>
                  </a:lnTo>
                  <a:lnTo>
                    <a:pt x="488174" y="10984"/>
                  </a:lnTo>
                  <a:lnTo>
                    <a:pt x="487665" y="11010"/>
                  </a:lnTo>
                  <a:lnTo>
                    <a:pt x="487186" y="11019"/>
                  </a:lnTo>
                  <a:lnTo>
                    <a:pt x="486856" y="11019"/>
                  </a:lnTo>
                  <a:lnTo>
                    <a:pt x="486527" y="11002"/>
                  </a:lnTo>
                  <a:lnTo>
                    <a:pt x="486197" y="10984"/>
                  </a:lnTo>
                  <a:lnTo>
                    <a:pt x="485897" y="10957"/>
                  </a:lnTo>
                  <a:lnTo>
                    <a:pt x="485598" y="10922"/>
                  </a:lnTo>
                  <a:lnTo>
                    <a:pt x="485298" y="10878"/>
                  </a:lnTo>
                  <a:lnTo>
                    <a:pt x="485029" y="10834"/>
                  </a:lnTo>
                  <a:lnTo>
                    <a:pt x="484759" y="10772"/>
                  </a:lnTo>
                  <a:lnTo>
                    <a:pt x="484520" y="10710"/>
                  </a:lnTo>
                  <a:lnTo>
                    <a:pt x="484280" y="10648"/>
                  </a:lnTo>
                  <a:lnTo>
                    <a:pt x="484070" y="10568"/>
                  </a:lnTo>
                  <a:lnTo>
                    <a:pt x="483861" y="10489"/>
                  </a:lnTo>
                  <a:lnTo>
                    <a:pt x="483681" y="10409"/>
                  </a:lnTo>
                  <a:lnTo>
                    <a:pt x="483531" y="10321"/>
                  </a:lnTo>
                  <a:lnTo>
                    <a:pt x="483411" y="10223"/>
                  </a:lnTo>
                  <a:lnTo>
                    <a:pt x="483321" y="10126"/>
                  </a:lnTo>
                  <a:lnTo>
                    <a:pt x="483112" y="9896"/>
                  </a:lnTo>
                  <a:lnTo>
                    <a:pt x="482842" y="9666"/>
                  </a:lnTo>
                  <a:lnTo>
                    <a:pt x="482543" y="9436"/>
                  </a:lnTo>
                  <a:lnTo>
                    <a:pt x="482243" y="9215"/>
                  </a:lnTo>
                  <a:lnTo>
                    <a:pt x="481884" y="9003"/>
                  </a:lnTo>
                  <a:lnTo>
                    <a:pt x="481464" y="8791"/>
                  </a:lnTo>
                  <a:lnTo>
                    <a:pt x="481045" y="8579"/>
                  </a:lnTo>
                  <a:lnTo>
                    <a:pt x="480595" y="8375"/>
                  </a:lnTo>
                  <a:lnTo>
                    <a:pt x="480356" y="8278"/>
                  </a:lnTo>
                  <a:lnTo>
                    <a:pt x="480176" y="8172"/>
                  </a:lnTo>
                  <a:lnTo>
                    <a:pt x="480026" y="8066"/>
                  </a:lnTo>
                  <a:lnTo>
                    <a:pt x="479936" y="7951"/>
                  </a:lnTo>
                  <a:lnTo>
                    <a:pt x="479877" y="7836"/>
                  </a:lnTo>
                  <a:lnTo>
                    <a:pt x="479847" y="7721"/>
                  </a:lnTo>
                  <a:lnTo>
                    <a:pt x="479847" y="7615"/>
                  </a:lnTo>
                  <a:lnTo>
                    <a:pt x="479907" y="7500"/>
                  </a:lnTo>
                  <a:lnTo>
                    <a:pt x="479996" y="7385"/>
                  </a:lnTo>
                  <a:lnTo>
                    <a:pt x="480086" y="7279"/>
                  </a:lnTo>
                  <a:lnTo>
                    <a:pt x="480266" y="7173"/>
                  </a:lnTo>
                  <a:lnTo>
                    <a:pt x="480446" y="7075"/>
                  </a:lnTo>
                  <a:lnTo>
                    <a:pt x="480655" y="6978"/>
                  </a:lnTo>
                  <a:lnTo>
                    <a:pt x="480925" y="6890"/>
                  </a:lnTo>
                  <a:lnTo>
                    <a:pt x="481195" y="6810"/>
                  </a:lnTo>
                  <a:lnTo>
                    <a:pt x="481524" y="6730"/>
                  </a:lnTo>
                  <a:lnTo>
                    <a:pt x="481884" y="6669"/>
                  </a:lnTo>
                  <a:lnTo>
                    <a:pt x="482243" y="6615"/>
                  </a:lnTo>
                  <a:lnTo>
                    <a:pt x="482602" y="6571"/>
                  </a:lnTo>
                  <a:lnTo>
                    <a:pt x="482992" y="6545"/>
                  </a:lnTo>
                  <a:lnTo>
                    <a:pt x="483351" y="6527"/>
                  </a:lnTo>
                  <a:lnTo>
                    <a:pt x="483741" y="6518"/>
                  </a:lnTo>
                  <a:close/>
                  <a:moveTo>
                    <a:pt x="21897" y="9357"/>
                  </a:moveTo>
                  <a:lnTo>
                    <a:pt x="22287" y="9374"/>
                  </a:lnTo>
                  <a:lnTo>
                    <a:pt x="22706" y="9392"/>
                  </a:lnTo>
                  <a:lnTo>
                    <a:pt x="23095" y="9428"/>
                  </a:lnTo>
                  <a:lnTo>
                    <a:pt x="23455" y="9472"/>
                  </a:lnTo>
                  <a:lnTo>
                    <a:pt x="23784" y="9525"/>
                  </a:lnTo>
                  <a:lnTo>
                    <a:pt x="24114" y="9587"/>
                  </a:lnTo>
                  <a:lnTo>
                    <a:pt x="24413" y="9657"/>
                  </a:lnTo>
                  <a:lnTo>
                    <a:pt x="24683" y="9737"/>
                  </a:lnTo>
                  <a:lnTo>
                    <a:pt x="24952" y="9825"/>
                  </a:lnTo>
                  <a:lnTo>
                    <a:pt x="25162" y="9914"/>
                  </a:lnTo>
                  <a:lnTo>
                    <a:pt x="25342" y="10020"/>
                  </a:lnTo>
                  <a:lnTo>
                    <a:pt x="25492" y="10117"/>
                  </a:lnTo>
                  <a:lnTo>
                    <a:pt x="25611" y="10232"/>
                  </a:lnTo>
                  <a:lnTo>
                    <a:pt x="25701" y="10338"/>
                  </a:lnTo>
                  <a:lnTo>
                    <a:pt x="25761" y="10462"/>
                  </a:lnTo>
                  <a:lnTo>
                    <a:pt x="25761" y="10577"/>
                  </a:lnTo>
                  <a:lnTo>
                    <a:pt x="25731" y="10701"/>
                  </a:lnTo>
                  <a:lnTo>
                    <a:pt x="25641" y="10878"/>
                  </a:lnTo>
                  <a:lnTo>
                    <a:pt x="25582" y="11063"/>
                  </a:lnTo>
                  <a:lnTo>
                    <a:pt x="25552" y="11240"/>
                  </a:lnTo>
                  <a:lnTo>
                    <a:pt x="25552" y="11426"/>
                  </a:lnTo>
                  <a:lnTo>
                    <a:pt x="25552" y="12912"/>
                  </a:lnTo>
                  <a:lnTo>
                    <a:pt x="25522" y="13035"/>
                  </a:lnTo>
                  <a:lnTo>
                    <a:pt x="25462" y="13150"/>
                  </a:lnTo>
                  <a:lnTo>
                    <a:pt x="25372" y="13265"/>
                  </a:lnTo>
                  <a:lnTo>
                    <a:pt x="25222" y="13371"/>
                  </a:lnTo>
                  <a:lnTo>
                    <a:pt x="25072" y="13478"/>
                  </a:lnTo>
                  <a:lnTo>
                    <a:pt x="24863" y="13575"/>
                  </a:lnTo>
                  <a:lnTo>
                    <a:pt x="24623" y="13663"/>
                  </a:lnTo>
                  <a:lnTo>
                    <a:pt x="24383" y="13743"/>
                  </a:lnTo>
                  <a:lnTo>
                    <a:pt x="24084" y="13822"/>
                  </a:lnTo>
                  <a:lnTo>
                    <a:pt x="23784" y="13893"/>
                  </a:lnTo>
                  <a:lnTo>
                    <a:pt x="23455" y="13946"/>
                  </a:lnTo>
                  <a:lnTo>
                    <a:pt x="23095" y="13999"/>
                  </a:lnTo>
                  <a:lnTo>
                    <a:pt x="22736" y="14035"/>
                  </a:lnTo>
                  <a:lnTo>
                    <a:pt x="22346" y="14070"/>
                  </a:lnTo>
                  <a:lnTo>
                    <a:pt x="21957" y="14088"/>
                  </a:lnTo>
                  <a:lnTo>
                    <a:pt x="21148" y="14088"/>
                  </a:lnTo>
                  <a:lnTo>
                    <a:pt x="20759" y="14070"/>
                  </a:lnTo>
                  <a:lnTo>
                    <a:pt x="20369" y="14035"/>
                  </a:lnTo>
                  <a:lnTo>
                    <a:pt x="20010" y="13999"/>
                  </a:lnTo>
                  <a:lnTo>
                    <a:pt x="19650" y="13946"/>
                  </a:lnTo>
                  <a:lnTo>
                    <a:pt x="19321" y="13893"/>
                  </a:lnTo>
                  <a:lnTo>
                    <a:pt x="19021" y="13822"/>
                  </a:lnTo>
                  <a:lnTo>
                    <a:pt x="18722" y="13743"/>
                  </a:lnTo>
                  <a:lnTo>
                    <a:pt x="18482" y="13663"/>
                  </a:lnTo>
                  <a:lnTo>
                    <a:pt x="18243" y="13575"/>
                  </a:lnTo>
                  <a:lnTo>
                    <a:pt x="18033" y="13478"/>
                  </a:lnTo>
                  <a:lnTo>
                    <a:pt x="17883" y="13371"/>
                  </a:lnTo>
                  <a:lnTo>
                    <a:pt x="17733" y="13265"/>
                  </a:lnTo>
                  <a:lnTo>
                    <a:pt x="17644" y="13150"/>
                  </a:lnTo>
                  <a:lnTo>
                    <a:pt x="17584" y="13035"/>
                  </a:lnTo>
                  <a:lnTo>
                    <a:pt x="17554" y="12912"/>
                  </a:lnTo>
                  <a:lnTo>
                    <a:pt x="17554" y="11426"/>
                  </a:lnTo>
                  <a:lnTo>
                    <a:pt x="17584" y="11161"/>
                  </a:lnTo>
                  <a:lnTo>
                    <a:pt x="17614" y="10895"/>
                  </a:lnTo>
                  <a:lnTo>
                    <a:pt x="17703" y="10639"/>
                  </a:lnTo>
                  <a:lnTo>
                    <a:pt x="17793" y="10383"/>
                  </a:lnTo>
                  <a:lnTo>
                    <a:pt x="17883" y="10268"/>
                  </a:lnTo>
                  <a:lnTo>
                    <a:pt x="17973" y="10153"/>
                  </a:lnTo>
                  <a:lnTo>
                    <a:pt x="18123" y="10038"/>
                  </a:lnTo>
                  <a:lnTo>
                    <a:pt x="18332" y="9940"/>
                  </a:lnTo>
                  <a:lnTo>
                    <a:pt x="18542" y="9843"/>
                  </a:lnTo>
                  <a:lnTo>
                    <a:pt x="18782" y="9755"/>
                  </a:lnTo>
                  <a:lnTo>
                    <a:pt x="19051" y="9675"/>
                  </a:lnTo>
                  <a:lnTo>
                    <a:pt x="19321" y="9604"/>
                  </a:lnTo>
                  <a:lnTo>
                    <a:pt x="19650" y="9534"/>
                  </a:lnTo>
                  <a:lnTo>
                    <a:pt x="19980" y="9481"/>
                  </a:lnTo>
                  <a:lnTo>
                    <a:pt x="20339" y="9436"/>
                  </a:lnTo>
                  <a:lnTo>
                    <a:pt x="20699" y="9401"/>
                  </a:lnTo>
                  <a:lnTo>
                    <a:pt x="21088" y="9374"/>
                  </a:lnTo>
                  <a:lnTo>
                    <a:pt x="21478" y="9366"/>
                  </a:lnTo>
                  <a:lnTo>
                    <a:pt x="21897" y="9357"/>
                  </a:lnTo>
                  <a:close/>
                  <a:moveTo>
                    <a:pt x="488264" y="13398"/>
                  </a:moveTo>
                  <a:lnTo>
                    <a:pt x="488653" y="13416"/>
                  </a:lnTo>
                  <a:lnTo>
                    <a:pt x="489043" y="13451"/>
                  </a:lnTo>
                  <a:lnTo>
                    <a:pt x="489402" y="13486"/>
                  </a:lnTo>
                  <a:lnTo>
                    <a:pt x="489762" y="13539"/>
                  </a:lnTo>
                  <a:lnTo>
                    <a:pt x="490091" y="13593"/>
                  </a:lnTo>
                  <a:lnTo>
                    <a:pt x="490391" y="13663"/>
                  </a:lnTo>
                  <a:lnTo>
                    <a:pt x="490690" y="13743"/>
                  </a:lnTo>
                  <a:lnTo>
                    <a:pt x="490930" y="13822"/>
                  </a:lnTo>
                  <a:lnTo>
                    <a:pt x="491170" y="13911"/>
                  </a:lnTo>
                  <a:lnTo>
                    <a:pt x="491379" y="14008"/>
                  </a:lnTo>
                  <a:lnTo>
                    <a:pt x="491529" y="14114"/>
                  </a:lnTo>
                  <a:lnTo>
                    <a:pt x="491679" y="14220"/>
                  </a:lnTo>
                  <a:lnTo>
                    <a:pt x="491769" y="14335"/>
                  </a:lnTo>
                  <a:lnTo>
                    <a:pt x="491829" y="14450"/>
                  </a:lnTo>
                  <a:lnTo>
                    <a:pt x="491858" y="14574"/>
                  </a:lnTo>
                  <a:lnTo>
                    <a:pt x="491858" y="16953"/>
                  </a:lnTo>
                  <a:lnTo>
                    <a:pt x="491829" y="17068"/>
                  </a:lnTo>
                  <a:lnTo>
                    <a:pt x="491769" y="17192"/>
                  </a:lnTo>
                  <a:lnTo>
                    <a:pt x="491679" y="17298"/>
                  </a:lnTo>
                  <a:lnTo>
                    <a:pt x="491529" y="17413"/>
                  </a:lnTo>
                  <a:lnTo>
                    <a:pt x="491379" y="17510"/>
                  </a:lnTo>
                  <a:lnTo>
                    <a:pt x="491170" y="17607"/>
                  </a:lnTo>
                  <a:lnTo>
                    <a:pt x="490930" y="17704"/>
                  </a:lnTo>
                  <a:lnTo>
                    <a:pt x="490690" y="17784"/>
                  </a:lnTo>
                  <a:lnTo>
                    <a:pt x="490391" y="17864"/>
                  </a:lnTo>
                  <a:lnTo>
                    <a:pt x="490091" y="17926"/>
                  </a:lnTo>
                  <a:lnTo>
                    <a:pt x="489762" y="17987"/>
                  </a:lnTo>
                  <a:lnTo>
                    <a:pt x="489402" y="18040"/>
                  </a:lnTo>
                  <a:lnTo>
                    <a:pt x="489043" y="18076"/>
                  </a:lnTo>
                  <a:lnTo>
                    <a:pt x="488653" y="18102"/>
                  </a:lnTo>
                  <a:lnTo>
                    <a:pt x="488264" y="18120"/>
                  </a:lnTo>
                  <a:lnTo>
                    <a:pt x="487845" y="18129"/>
                  </a:lnTo>
                  <a:lnTo>
                    <a:pt x="487455" y="18120"/>
                  </a:lnTo>
                  <a:lnTo>
                    <a:pt x="487066" y="18102"/>
                  </a:lnTo>
                  <a:lnTo>
                    <a:pt x="486676" y="18076"/>
                  </a:lnTo>
                  <a:lnTo>
                    <a:pt x="486317" y="18040"/>
                  </a:lnTo>
                  <a:lnTo>
                    <a:pt x="485957" y="17987"/>
                  </a:lnTo>
                  <a:lnTo>
                    <a:pt x="485628" y="17926"/>
                  </a:lnTo>
                  <a:lnTo>
                    <a:pt x="485328" y="17864"/>
                  </a:lnTo>
                  <a:lnTo>
                    <a:pt x="485029" y="17784"/>
                  </a:lnTo>
                  <a:lnTo>
                    <a:pt x="484789" y="17704"/>
                  </a:lnTo>
                  <a:lnTo>
                    <a:pt x="484550" y="17607"/>
                  </a:lnTo>
                  <a:lnTo>
                    <a:pt x="484340" y="17510"/>
                  </a:lnTo>
                  <a:lnTo>
                    <a:pt x="484190" y="17413"/>
                  </a:lnTo>
                  <a:lnTo>
                    <a:pt x="484040" y="17298"/>
                  </a:lnTo>
                  <a:lnTo>
                    <a:pt x="483950" y="17192"/>
                  </a:lnTo>
                  <a:lnTo>
                    <a:pt x="483891" y="17068"/>
                  </a:lnTo>
                  <a:lnTo>
                    <a:pt x="483861" y="16953"/>
                  </a:lnTo>
                  <a:lnTo>
                    <a:pt x="483861" y="14574"/>
                  </a:lnTo>
                  <a:lnTo>
                    <a:pt x="483891" y="14450"/>
                  </a:lnTo>
                  <a:lnTo>
                    <a:pt x="483950" y="14335"/>
                  </a:lnTo>
                  <a:lnTo>
                    <a:pt x="484040" y="14220"/>
                  </a:lnTo>
                  <a:lnTo>
                    <a:pt x="484190" y="14114"/>
                  </a:lnTo>
                  <a:lnTo>
                    <a:pt x="484340" y="14008"/>
                  </a:lnTo>
                  <a:lnTo>
                    <a:pt x="484550" y="13911"/>
                  </a:lnTo>
                  <a:lnTo>
                    <a:pt x="484789" y="13822"/>
                  </a:lnTo>
                  <a:lnTo>
                    <a:pt x="485029" y="13743"/>
                  </a:lnTo>
                  <a:lnTo>
                    <a:pt x="485328" y="13663"/>
                  </a:lnTo>
                  <a:lnTo>
                    <a:pt x="485628" y="13593"/>
                  </a:lnTo>
                  <a:lnTo>
                    <a:pt x="485957" y="13539"/>
                  </a:lnTo>
                  <a:lnTo>
                    <a:pt x="486317" y="13486"/>
                  </a:lnTo>
                  <a:lnTo>
                    <a:pt x="486676" y="13451"/>
                  </a:lnTo>
                  <a:lnTo>
                    <a:pt x="487066" y="13416"/>
                  </a:lnTo>
                  <a:lnTo>
                    <a:pt x="487455" y="13398"/>
                  </a:lnTo>
                  <a:close/>
                  <a:moveTo>
                    <a:pt x="21568" y="16484"/>
                  </a:moveTo>
                  <a:lnTo>
                    <a:pt x="21957" y="16493"/>
                  </a:lnTo>
                  <a:lnTo>
                    <a:pt x="22346" y="16511"/>
                  </a:lnTo>
                  <a:lnTo>
                    <a:pt x="22736" y="16537"/>
                  </a:lnTo>
                  <a:lnTo>
                    <a:pt x="23095" y="16581"/>
                  </a:lnTo>
                  <a:lnTo>
                    <a:pt x="23455" y="16626"/>
                  </a:lnTo>
                  <a:lnTo>
                    <a:pt x="23784" y="16688"/>
                  </a:lnTo>
                  <a:lnTo>
                    <a:pt x="24084" y="16749"/>
                  </a:lnTo>
                  <a:lnTo>
                    <a:pt x="24383" y="16829"/>
                  </a:lnTo>
                  <a:lnTo>
                    <a:pt x="24623" y="16917"/>
                  </a:lnTo>
                  <a:lnTo>
                    <a:pt x="24863" y="17006"/>
                  </a:lnTo>
                  <a:lnTo>
                    <a:pt x="25072" y="17103"/>
                  </a:lnTo>
                  <a:lnTo>
                    <a:pt x="25222" y="17200"/>
                  </a:lnTo>
                  <a:lnTo>
                    <a:pt x="25372" y="17315"/>
                  </a:lnTo>
                  <a:lnTo>
                    <a:pt x="25462" y="17430"/>
                  </a:lnTo>
                  <a:lnTo>
                    <a:pt x="25522" y="17545"/>
                  </a:lnTo>
                  <a:lnTo>
                    <a:pt x="25552" y="17660"/>
                  </a:lnTo>
                  <a:lnTo>
                    <a:pt x="25552" y="20039"/>
                  </a:lnTo>
                  <a:lnTo>
                    <a:pt x="25522" y="20163"/>
                  </a:lnTo>
                  <a:lnTo>
                    <a:pt x="25462" y="20278"/>
                  </a:lnTo>
                  <a:lnTo>
                    <a:pt x="25372" y="20393"/>
                  </a:lnTo>
                  <a:lnTo>
                    <a:pt x="25222" y="20499"/>
                  </a:lnTo>
                  <a:lnTo>
                    <a:pt x="25072" y="20605"/>
                  </a:lnTo>
                  <a:lnTo>
                    <a:pt x="24863" y="20702"/>
                  </a:lnTo>
                  <a:lnTo>
                    <a:pt x="24623" y="20791"/>
                  </a:lnTo>
                  <a:lnTo>
                    <a:pt x="24383" y="20870"/>
                  </a:lnTo>
                  <a:lnTo>
                    <a:pt x="24084" y="20950"/>
                  </a:lnTo>
                  <a:lnTo>
                    <a:pt x="23784" y="21021"/>
                  </a:lnTo>
                  <a:lnTo>
                    <a:pt x="23455" y="21074"/>
                  </a:lnTo>
                  <a:lnTo>
                    <a:pt x="23095" y="21127"/>
                  </a:lnTo>
                  <a:lnTo>
                    <a:pt x="22736" y="21162"/>
                  </a:lnTo>
                  <a:lnTo>
                    <a:pt x="22346" y="21197"/>
                  </a:lnTo>
                  <a:lnTo>
                    <a:pt x="21957" y="21215"/>
                  </a:lnTo>
                  <a:lnTo>
                    <a:pt x="21148" y="21215"/>
                  </a:lnTo>
                  <a:lnTo>
                    <a:pt x="20759" y="21197"/>
                  </a:lnTo>
                  <a:lnTo>
                    <a:pt x="20369" y="21162"/>
                  </a:lnTo>
                  <a:lnTo>
                    <a:pt x="20010" y="21127"/>
                  </a:lnTo>
                  <a:lnTo>
                    <a:pt x="19650" y="21074"/>
                  </a:lnTo>
                  <a:lnTo>
                    <a:pt x="19321" y="21021"/>
                  </a:lnTo>
                  <a:lnTo>
                    <a:pt x="19021" y="20950"/>
                  </a:lnTo>
                  <a:lnTo>
                    <a:pt x="18722" y="20870"/>
                  </a:lnTo>
                  <a:lnTo>
                    <a:pt x="18482" y="20791"/>
                  </a:lnTo>
                  <a:lnTo>
                    <a:pt x="18243" y="20702"/>
                  </a:lnTo>
                  <a:lnTo>
                    <a:pt x="18033" y="20605"/>
                  </a:lnTo>
                  <a:lnTo>
                    <a:pt x="17883" y="20499"/>
                  </a:lnTo>
                  <a:lnTo>
                    <a:pt x="17733" y="20393"/>
                  </a:lnTo>
                  <a:lnTo>
                    <a:pt x="17644" y="20278"/>
                  </a:lnTo>
                  <a:lnTo>
                    <a:pt x="17584" y="20163"/>
                  </a:lnTo>
                  <a:lnTo>
                    <a:pt x="17554" y="20039"/>
                  </a:lnTo>
                  <a:lnTo>
                    <a:pt x="17554" y="17660"/>
                  </a:lnTo>
                  <a:lnTo>
                    <a:pt x="17584" y="17545"/>
                  </a:lnTo>
                  <a:lnTo>
                    <a:pt x="17644" y="17430"/>
                  </a:lnTo>
                  <a:lnTo>
                    <a:pt x="17733" y="17315"/>
                  </a:lnTo>
                  <a:lnTo>
                    <a:pt x="17883" y="17200"/>
                  </a:lnTo>
                  <a:lnTo>
                    <a:pt x="18033" y="17103"/>
                  </a:lnTo>
                  <a:lnTo>
                    <a:pt x="18243" y="17006"/>
                  </a:lnTo>
                  <a:lnTo>
                    <a:pt x="18482" y="16917"/>
                  </a:lnTo>
                  <a:lnTo>
                    <a:pt x="18722" y="16829"/>
                  </a:lnTo>
                  <a:lnTo>
                    <a:pt x="19021" y="16749"/>
                  </a:lnTo>
                  <a:lnTo>
                    <a:pt x="19321" y="16688"/>
                  </a:lnTo>
                  <a:lnTo>
                    <a:pt x="19650" y="16626"/>
                  </a:lnTo>
                  <a:lnTo>
                    <a:pt x="20010" y="16581"/>
                  </a:lnTo>
                  <a:lnTo>
                    <a:pt x="20369" y="16537"/>
                  </a:lnTo>
                  <a:lnTo>
                    <a:pt x="20759" y="16511"/>
                  </a:lnTo>
                  <a:lnTo>
                    <a:pt x="21148" y="16493"/>
                  </a:lnTo>
                  <a:lnTo>
                    <a:pt x="21568" y="16484"/>
                  </a:lnTo>
                  <a:close/>
                  <a:moveTo>
                    <a:pt x="488264" y="20525"/>
                  </a:moveTo>
                  <a:lnTo>
                    <a:pt x="488653" y="20543"/>
                  </a:lnTo>
                  <a:lnTo>
                    <a:pt x="489043" y="20578"/>
                  </a:lnTo>
                  <a:lnTo>
                    <a:pt x="489402" y="20614"/>
                  </a:lnTo>
                  <a:lnTo>
                    <a:pt x="489762" y="20667"/>
                  </a:lnTo>
                  <a:lnTo>
                    <a:pt x="490091" y="20720"/>
                  </a:lnTo>
                  <a:lnTo>
                    <a:pt x="490391" y="20791"/>
                  </a:lnTo>
                  <a:lnTo>
                    <a:pt x="490690" y="20870"/>
                  </a:lnTo>
                  <a:lnTo>
                    <a:pt x="490930" y="20950"/>
                  </a:lnTo>
                  <a:lnTo>
                    <a:pt x="491170" y="21047"/>
                  </a:lnTo>
                  <a:lnTo>
                    <a:pt x="491379" y="21144"/>
                  </a:lnTo>
                  <a:lnTo>
                    <a:pt x="491529" y="21242"/>
                  </a:lnTo>
                  <a:lnTo>
                    <a:pt x="491679" y="21348"/>
                  </a:lnTo>
                  <a:lnTo>
                    <a:pt x="491769" y="21463"/>
                  </a:lnTo>
                  <a:lnTo>
                    <a:pt x="491829" y="21578"/>
                  </a:lnTo>
                  <a:lnTo>
                    <a:pt x="491858" y="21701"/>
                  </a:lnTo>
                  <a:lnTo>
                    <a:pt x="491858" y="24080"/>
                  </a:lnTo>
                  <a:lnTo>
                    <a:pt x="491829" y="24195"/>
                  </a:lnTo>
                  <a:lnTo>
                    <a:pt x="491769" y="24319"/>
                  </a:lnTo>
                  <a:lnTo>
                    <a:pt x="491679" y="24425"/>
                  </a:lnTo>
                  <a:lnTo>
                    <a:pt x="491529" y="24540"/>
                  </a:lnTo>
                  <a:lnTo>
                    <a:pt x="491379" y="24637"/>
                  </a:lnTo>
                  <a:lnTo>
                    <a:pt x="491170" y="24735"/>
                  </a:lnTo>
                  <a:lnTo>
                    <a:pt x="490930" y="24832"/>
                  </a:lnTo>
                  <a:lnTo>
                    <a:pt x="490690" y="24911"/>
                  </a:lnTo>
                  <a:lnTo>
                    <a:pt x="490391" y="24991"/>
                  </a:lnTo>
                  <a:lnTo>
                    <a:pt x="490091" y="25053"/>
                  </a:lnTo>
                  <a:lnTo>
                    <a:pt x="489762" y="25115"/>
                  </a:lnTo>
                  <a:lnTo>
                    <a:pt x="489402" y="25168"/>
                  </a:lnTo>
                  <a:lnTo>
                    <a:pt x="489043" y="25203"/>
                  </a:lnTo>
                  <a:lnTo>
                    <a:pt x="488653" y="25230"/>
                  </a:lnTo>
                  <a:lnTo>
                    <a:pt x="488264" y="25247"/>
                  </a:lnTo>
                  <a:lnTo>
                    <a:pt x="487845" y="25256"/>
                  </a:lnTo>
                  <a:lnTo>
                    <a:pt x="487455" y="25247"/>
                  </a:lnTo>
                  <a:lnTo>
                    <a:pt x="487066" y="25230"/>
                  </a:lnTo>
                  <a:lnTo>
                    <a:pt x="486676" y="25203"/>
                  </a:lnTo>
                  <a:lnTo>
                    <a:pt x="486317" y="25168"/>
                  </a:lnTo>
                  <a:lnTo>
                    <a:pt x="485957" y="25115"/>
                  </a:lnTo>
                  <a:lnTo>
                    <a:pt x="485628" y="25053"/>
                  </a:lnTo>
                  <a:lnTo>
                    <a:pt x="485328" y="24991"/>
                  </a:lnTo>
                  <a:lnTo>
                    <a:pt x="485029" y="24911"/>
                  </a:lnTo>
                  <a:lnTo>
                    <a:pt x="484789" y="24832"/>
                  </a:lnTo>
                  <a:lnTo>
                    <a:pt x="484550" y="24735"/>
                  </a:lnTo>
                  <a:lnTo>
                    <a:pt x="484340" y="24637"/>
                  </a:lnTo>
                  <a:lnTo>
                    <a:pt x="484190" y="24540"/>
                  </a:lnTo>
                  <a:lnTo>
                    <a:pt x="484040" y="24425"/>
                  </a:lnTo>
                  <a:lnTo>
                    <a:pt x="483950" y="24319"/>
                  </a:lnTo>
                  <a:lnTo>
                    <a:pt x="483891" y="24195"/>
                  </a:lnTo>
                  <a:lnTo>
                    <a:pt x="483861" y="24080"/>
                  </a:lnTo>
                  <a:lnTo>
                    <a:pt x="483861" y="21701"/>
                  </a:lnTo>
                  <a:lnTo>
                    <a:pt x="483891" y="21578"/>
                  </a:lnTo>
                  <a:lnTo>
                    <a:pt x="483950" y="21463"/>
                  </a:lnTo>
                  <a:lnTo>
                    <a:pt x="484040" y="21348"/>
                  </a:lnTo>
                  <a:lnTo>
                    <a:pt x="484190" y="21242"/>
                  </a:lnTo>
                  <a:lnTo>
                    <a:pt x="484340" y="21144"/>
                  </a:lnTo>
                  <a:lnTo>
                    <a:pt x="484550" y="21047"/>
                  </a:lnTo>
                  <a:lnTo>
                    <a:pt x="484789" y="20950"/>
                  </a:lnTo>
                  <a:lnTo>
                    <a:pt x="485029" y="20870"/>
                  </a:lnTo>
                  <a:lnTo>
                    <a:pt x="485328" y="20791"/>
                  </a:lnTo>
                  <a:lnTo>
                    <a:pt x="485628" y="20720"/>
                  </a:lnTo>
                  <a:lnTo>
                    <a:pt x="485957" y="20667"/>
                  </a:lnTo>
                  <a:lnTo>
                    <a:pt x="486317" y="20614"/>
                  </a:lnTo>
                  <a:lnTo>
                    <a:pt x="486676" y="20578"/>
                  </a:lnTo>
                  <a:lnTo>
                    <a:pt x="487066" y="20543"/>
                  </a:lnTo>
                  <a:lnTo>
                    <a:pt x="487455" y="20525"/>
                  </a:lnTo>
                  <a:close/>
                  <a:moveTo>
                    <a:pt x="21568" y="23612"/>
                  </a:moveTo>
                  <a:lnTo>
                    <a:pt x="21957" y="23620"/>
                  </a:lnTo>
                  <a:lnTo>
                    <a:pt x="22346" y="23638"/>
                  </a:lnTo>
                  <a:lnTo>
                    <a:pt x="22736" y="23665"/>
                  </a:lnTo>
                  <a:lnTo>
                    <a:pt x="23095" y="23700"/>
                  </a:lnTo>
                  <a:lnTo>
                    <a:pt x="23455" y="23753"/>
                  </a:lnTo>
                  <a:lnTo>
                    <a:pt x="23784" y="23815"/>
                  </a:lnTo>
                  <a:lnTo>
                    <a:pt x="24084" y="23877"/>
                  </a:lnTo>
                  <a:lnTo>
                    <a:pt x="24383" y="23956"/>
                  </a:lnTo>
                  <a:lnTo>
                    <a:pt x="24623" y="24045"/>
                  </a:lnTo>
                  <a:lnTo>
                    <a:pt x="24863" y="24133"/>
                  </a:lnTo>
                  <a:lnTo>
                    <a:pt x="25072" y="24231"/>
                  </a:lnTo>
                  <a:lnTo>
                    <a:pt x="25222" y="24328"/>
                  </a:lnTo>
                  <a:lnTo>
                    <a:pt x="25372" y="24443"/>
                  </a:lnTo>
                  <a:lnTo>
                    <a:pt x="25462" y="24558"/>
                  </a:lnTo>
                  <a:lnTo>
                    <a:pt x="25522" y="24673"/>
                  </a:lnTo>
                  <a:lnTo>
                    <a:pt x="25552" y="24788"/>
                  </a:lnTo>
                  <a:lnTo>
                    <a:pt x="25552" y="27166"/>
                  </a:lnTo>
                  <a:lnTo>
                    <a:pt x="25522" y="27290"/>
                  </a:lnTo>
                  <a:lnTo>
                    <a:pt x="25462" y="27405"/>
                  </a:lnTo>
                  <a:lnTo>
                    <a:pt x="25372" y="27520"/>
                  </a:lnTo>
                  <a:lnTo>
                    <a:pt x="25222" y="27626"/>
                  </a:lnTo>
                  <a:lnTo>
                    <a:pt x="25072" y="27732"/>
                  </a:lnTo>
                  <a:lnTo>
                    <a:pt x="24863" y="27830"/>
                  </a:lnTo>
                  <a:lnTo>
                    <a:pt x="24623" y="27918"/>
                  </a:lnTo>
                  <a:lnTo>
                    <a:pt x="24383" y="27998"/>
                  </a:lnTo>
                  <a:lnTo>
                    <a:pt x="24084" y="28077"/>
                  </a:lnTo>
                  <a:lnTo>
                    <a:pt x="23784" y="28148"/>
                  </a:lnTo>
                  <a:lnTo>
                    <a:pt x="23455" y="28201"/>
                  </a:lnTo>
                  <a:lnTo>
                    <a:pt x="23095" y="28254"/>
                  </a:lnTo>
                  <a:lnTo>
                    <a:pt x="22736" y="28289"/>
                  </a:lnTo>
                  <a:lnTo>
                    <a:pt x="22346" y="28325"/>
                  </a:lnTo>
                  <a:lnTo>
                    <a:pt x="21957" y="28342"/>
                  </a:lnTo>
                  <a:lnTo>
                    <a:pt x="21148" y="28342"/>
                  </a:lnTo>
                  <a:lnTo>
                    <a:pt x="20759" y="28325"/>
                  </a:lnTo>
                  <a:lnTo>
                    <a:pt x="20369" y="28289"/>
                  </a:lnTo>
                  <a:lnTo>
                    <a:pt x="20010" y="28254"/>
                  </a:lnTo>
                  <a:lnTo>
                    <a:pt x="19650" y="28201"/>
                  </a:lnTo>
                  <a:lnTo>
                    <a:pt x="19321" y="28148"/>
                  </a:lnTo>
                  <a:lnTo>
                    <a:pt x="19021" y="28077"/>
                  </a:lnTo>
                  <a:lnTo>
                    <a:pt x="18722" y="27998"/>
                  </a:lnTo>
                  <a:lnTo>
                    <a:pt x="18482" y="27918"/>
                  </a:lnTo>
                  <a:lnTo>
                    <a:pt x="18243" y="27830"/>
                  </a:lnTo>
                  <a:lnTo>
                    <a:pt x="18033" y="27732"/>
                  </a:lnTo>
                  <a:lnTo>
                    <a:pt x="17883" y="27626"/>
                  </a:lnTo>
                  <a:lnTo>
                    <a:pt x="17733" y="27520"/>
                  </a:lnTo>
                  <a:lnTo>
                    <a:pt x="17644" y="27405"/>
                  </a:lnTo>
                  <a:lnTo>
                    <a:pt x="17584" y="27290"/>
                  </a:lnTo>
                  <a:lnTo>
                    <a:pt x="17554" y="27166"/>
                  </a:lnTo>
                  <a:lnTo>
                    <a:pt x="17554" y="24788"/>
                  </a:lnTo>
                  <a:lnTo>
                    <a:pt x="17584" y="24673"/>
                  </a:lnTo>
                  <a:lnTo>
                    <a:pt x="17644" y="24558"/>
                  </a:lnTo>
                  <a:lnTo>
                    <a:pt x="17733" y="24443"/>
                  </a:lnTo>
                  <a:lnTo>
                    <a:pt x="17883" y="24328"/>
                  </a:lnTo>
                  <a:lnTo>
                    <a:pt x="18033" y="24231"/>
                  </a:lnTo>
                  <a:lnTo>
                    <a:pt x="18243" y="24133"/>
                  </a:lnTo>
                  <a:lnTo>
                    <a:pt x="18482" y="24045"/>
                  </a:lnTo>
                  <a:lnTo>
                    <a:pt x="18722" y="23956"/>
                  </a:lnTo>
                  <a:lnTo>
                    <a:pt x="19021" y="23877"/>
                  </a:lnTo>
                  <a:lnTo>
                    <a:pt x="19321" y="23815"/>
                  </a:lnTo>
                  <a:lnTo>
                    <a:pt x="19650" y="23753"/>
                  </a:lnTo>
                  <a:lnTo>
                    <a:pt x="20010" y="23700"/>
                  </a:lnTo>
                  <a:lnTo>
                    <a:pt x="20369" y="23665"/>
                  </a:lnTo>
                  <a:lnTo>
                    <a:pt x="20759" y="23638"/>
                  </a:lnTo>
                  <a:lnTo>
                    <a:pt x="21148" y="23620"/>
                  </a:lnTo>
                  <a:lnTo>
                    <a:pt x="21568" y="23612"/>
                  </a:lnTo>
                  <a:close/>
                  <a:moveTo>
                    <a:pt x="488264" y="27653"/>
                  </a:moveTo>
                  <a:lnTo>
                    <a:pt x="488653" y="27670"/>
                  </a:lnTo>
                  <a:lnTo>
                    <a:pt x="489043" y="27706"/>
                  </a:lnTo>
                  <a:lnTo>
                    <a:pt x="489402" y="27741"/>
                  </a:lnTo>
                  <a:lnTo>
                    <a:pt x="489762" y="27794"/>
                  </a:lnTo>
                  <a:lnTo>
                    <a:pt x="490091" y="27847"/>
                  </a:lnTo>
                  <a:lnTo>
                    <a:pt x="490391" y="27918"/>
                  </a:lnTo>
                  <a:lnTo>
                    <a:pt x="490690" y="27998"/>
                  </a:lnTo>
                  <a:lnTo>
                    <a:pt x="490930" y="28077"/>
                  </a:lnTo>
                  <a:lnTo>
                    <a:pt x="491170" y="28166"/>
                  </a:lnTo>
                  <a:lnTo>
                    <a:pt x="491379" y="28263"/>
                  </a:lnTo>
                  <a:lnTo>
                    <a:pt x="491529" y="28369"/>
                  </a:lnTo>
                  <a:lnTo>
                    <a:pt x="491679" y="28475"/>
                  </a:lnTo>
                  <a:lnTo>
                    <a:pt x="491769" y="28590"/>
                  </a:lnTo>
                  <a:lnTo>
                    <a:pt x="491829" y="28705"/>
                  </a:lnTo>
                  <a:lnTo>
                    <a:pt x="491858" y="28829"/>
                  </a:lnTo>
                  <a:lnTo>
                    <a:pt x="491858" y="30005"/>
                  </a:lnTo>
                  <a:lnTo>
                    <a:pt x="491829" y="30129"/>
                  </a:lnTo>
                  <a:lnTo>
                    <a:pt x="491769" y="30244"/>
                  </a:lnTo>
                  <a:lnTo>
                    <a:pt x="491679" y="30359"/>
                  </a:lnTo>
                  <a:lnTo>
                    <a:pt x="491529" y="30465"/>
                  </a:lnTo>
                  <a:lnTo>
                    <a:pt x="491379" y="30571"/>
                  </a:lnTo>
                  <a:lnTo>
                    <a:pt x="491170" y="30668"/>
                  </a:lnTo>
                  <a:lnTo>
                    <a:pt x="490930" y="30757"/>
                  </a:lnTo>
                  <a:lnTo>
                    <a:pt x="490690" y="30845"/>
                  </a:lnTo>
                  <a:lnTo>
                    <a:pt x="490391" y="30916"/>
                  </a:lnTo>
                  <a:lnTo>
                    <a:pt x="490091" y="30986"/>
                  </a:lnTo>
                  <a:lnTo>
                    <a:pt x="489762" y="31048"/>
                  </a:lnTo>
                  <a:lnTo>
                    <a:pt x="489402" y="31093"/>
                  </a:lnTo>
                  <a:lnTo>
                    <a:pt x="489043" y="31137"/>
                  </a:lnTo>
                  <a:lnTo>
                    <a:pt x="488653" y="31163"/>
                  </a:lnTo>
                  <a:lnTo>
                    <a:pt x="488264" y="31181"/>
                  </a:lnTo>
                  <a:lnTo>
                    <a:pt x="487845" y="31190"/>
                  </a:lnTo>
                  <a:lnTo>
                    <a:pt x="487455" y="31181"/>
                  </a:lnTo>
                  <a:lnTo>
                    <a:pt x="487066" y="31163"/>
                  </a:lnTo>
                  <a:lnTo>
                    <a:pt x="486676" y="31137"/>
                  </a:lnTo>
                  <a:lnTo>
                    <a:pt x="486317" y="31093"/>
                  </a:lnTo>
                  <a:lnTo>
                    <a:pt x="485957" y="31048"/>
                  </a:lnTo>
                  <a:lnTo>
                    <a:pt x="485628" y="30986"/>
                  </a:lnTo>
                  <a:lnTo>
                    <a:pt x="485328" y="30916"/>
                  </a:lnTo>
                  <a:lnTo>
                    <a:pt x="485029" y="30845"/>
                  </a:lnTo>
                  <a:lnTo>
                    <a:pt x="484789" y="30757"/>
                  </a:lnTo>
                  <a:lnTo>
                    <a:pt x="484550" y="30668"/>
                  </a:lnTo>
                  <a:lnTo>
                    <a:pt x="484340" y="30571"/>
                  </a:lnTo>
                  <a:lnTo>
                    <a:pt x="484190" y="30465"/>
                  </a:lnTo>
                  <a:lnTo>
                    <a:pt x="484040" y="30359"/>
                  </a:lnTo>
                  <a:lnTo>
                    <a:pt x="483950" y="30244"/>
                  </a:lnTo>
                  <a:lnTo>
                    <a:pt x="483891" y="30129"/>
                  </a:lnTo>
                  <a:lnTo>
                    <a:pt x="483861" y="30005"/>
                  </a:lnTo>
                  <a:lnTo>
                    <a:pt x="483861" y="28829"/>
                  </a:lnTo>
                  <a:lnTo>
                    <a:pt x="483891" y="28705"/>
                  </a:lnTo>
                  <a:lnTo>
                    <a:pt x="483950" y="28590"/>
                  </a:lnTo>
                  <a:lnTo>
                    <a:pt x="484040" y="28475"/>
                  </a:lnTo>
                  <a:lnTo>
                    <a:pt x="484190" y="28369"/>
                  </a:lnTo>
                  <a:lnTo>
                    <a:pt x="484340" y="28263"/>
                  </a:lnTo>
                  <a:lnTo>
                    <a:pt x="484550" y="28166"/>
                  </a:lnTo>
                  <a:lnTo>
                    <a:pt x="484789" y="28077"/>
                  </a:lnTo>
                  <a:lnTo>
                    <a:pt x="485029" y="27998"/>
                  </a:lnTo>
                  <a:lnTo>
                    <a:pt x="485328" y="27918"/>
                  </a:lnTo>
                  <a:lnTo>
                    <a:pt x="485628" y="27847"/>
                  </a:lnTo>
                  <a:lnTo>
                    <a:pt x="485957" y="27794"/>
                  </a:lnTo>
                  <a:lnTo>
                    <a:pt x="486317" y="27741"/>
                  </a:lnTo>
                  <a:lnTo>
                    <a:pt x="486676" y="27706"/>
                  </a:lnTo>
                  <a:lnTo>
                    <a:pt x="487066" y="27670"/>
                  </a:lnTo>
                  <a:lnTo>
                    <a:pt x="487455" y="27653"/>
                  </a:lnTo>
                  <a:close/>
                  <a:moveTo>
                    <a:pt x="21568" y="30739"/>
                  </a:moveTo>
                  <a:lnTo>
                    <a:pt x="21957" y="30748"/>
                  </a:lnTo>
                  <a:lnTo>
                    <a:pt x="22346" y="30765"/>
                  </a:lnTo>
                  <a:lnTo>
                    <a:pt x="22736" y="30792"/>
                  </a:lnTo>
                  <a:lnTo>
                    <a:pt x="23095" y="30827"/>
                  </a:lnTo>
                  <a:lnTo>
                    <a:pt x="23455" y="30880"/>
                  </a:lnTo>
                  <a:lnTo>
                    <a:pt x="23784" y="30942"/>
                  </a:lnTo>
                  <a:lnTo>
                    <a:pt x="24084" y="31004"/>
                  </a:lnTo>
                  <a:lnTo>
                    <a:pt x="24383" y="31084"/>
                  </a:lnTo>
                  <a:lnTo>
                    <a:pt x="24623" y="31172"/>
                  </a:lnTo>
                  <a:lnTo>
                    <a:pt x="24863" y="31261"/>
                  </a:lnTo>
                  <a:lnTo>
                    <a:pt x="25072" y="31358"/>
                  </a:lnTo>
                  <a:lnTo>
                    <a:pt x="25222" y="31455"/>
                  </a:lnTo>
                  <a:lnTo>
                    <a:pt x="25372" y="31570"/>
                  </a:lnTo>
                  <a:lnTo>
                    <a:pt x="25462" y="31685"/>
                  </a:lnTo>
                  <a:lnTo>
                    <a:pt x="25522" y="31800"/>
                  </a:lnTo>
                  <a:lnTo>
                    <a:pt x="25552" y="31915"/>
                  </a:lnTo>
                  <a:lnTo>
                    <a:pt x="25552" y="34294"/>
                  </a:lnTo>
                  <a:lnTo>
                    <a:pt x="25522" y="34418"/>
                  </a:lnTo>
                  <a:lnTo>
                    <a:pt x="25462" y="34532"/>
                  </a:lnTo>
                  <a:lnTo>
                    <a:pt x="25372" y="34647"/>
                  </a:lnTo>
                  <a:lnTo>
                    <a:pt x="25222" y="34754"/>
                  </a:lnTo>
                  <a:lnTo>
                    <a:pt x="25072" y="34860"/>
                  </a:lnTo>
                  <a:lnTo>
                    <a:pt x="24863" y="34957"/>
                  </a:lnTo>
                  <a:lnTo>
                    <a:pt x="24623" y="35045"/>
                  </a:lnTo>
                  <a:lnTo>
                    <a:pt x="24383" y="35125"/>
                  </a:lnTo>
                  <a:lnTo>
                    <a:pt x="24084" y="35205"/>
                  </a:lnTo>
                  <a:lnTo>
                    <a:pt x="23784" y="35275"/>
                  </a:lnTo>
                  <a:lnTo>
                    <a:pt x="23455" y="35328"/>
                  </a:lnTo>
                  <a:lnTo>
                    <a:pt x="23095" y="35381"/>
                  </a:lnTo>
                  <a:lnTo>
                    <a:pt x="22736" y="35417"/>
                  </a:lnTo>
                  <a:lnTo>
                    <a:pt x="22346" y="35452"/>
                  </a:lnTo>
                  <a:lnTo>
                    <a:pt x="21957" y="35470"/>
                  </a:lnTo>
                  <a:lnTo>
                    <a:pt x="21148" y="35470"/>
                  </a:lnTo>
                  <a:lnTo>
                    <a:pt x="20759" y="35452"/>
                  </a:lnTo>
                  <a:lnTo>
                    <a:pt x="20369" y="35417"/>
                  </a:lnTo>
                  <a:lnTo>
                    <a:pt x="20010" y="35381"/>
                  </a:lnTo>
                  <a:lnTo>
                    <a:pt x="19650" y="35328"/>
                  </a:lnTo>
                  <a:lnTo>
                    <a:pt x="19321" y="35275"/>
                  </a:lnTo>
                  <a:lnTo>
                    <a:pt x="19021" y="35205"/>
                  </a:lnTo>
                  <a:lnTo>
                    <a:pt x="18722" y="35125"/>
                  </a:lnTo>
                  <a:lnTo>
                    <a:pt x="18482" y="35045"/>
                  </a:lnTo>
                  <a:lnTo>
                    <a:pt x="18243" y="34957"/>
                  </a:lnTo>
                  <a:lnTo>
                    <a:pt x="18033" y="34860"/>
                  </a:lnTo>
                  <a:lnTo>
                    <a:pt x="17883" y="34754"/>
                  </a:lnTo>
                  <a:lnTo>
                    <a:pt x="17733" y="34647"/>
                  </a:lnTo>
                  <a:lnTo>
                    <a:pt x="17644" y="34532"/>
                  </a:lnTo>
                  <a:lnTo>
                    <a:pt x="17584" y="34418"/>
                  </a:lnTo>
                  <a:lnTo>
                    <a:pt x="17554" y="34294"/>
                  </a:lnTo>
                  <a:lnTo>
                    <a:pt x="17554" y="31915"/>
                  </a:lnTo>
                  <a:lnTo>
                    <a:pt x="17584" y="31800"/>
                  </a:lnTo>
                  <a:lnTo>
                    <a:pt x="17644" y="31685"/>
                  </a:lnTo>
                  <a:lnTo>
                    <a:pt x="17733" y="31570"/>
                  </a:lnTo>
                  <a:lnTo>
                    <a:pt x="17883" y="31455"/>
                  </a:lnTo>
                  <a:lnTo>
                    <a:pt x="18033" y="31358"/>
                  </a:lnTo>
                  <a:lnTo>
                    <a:pt x="18243" y="31261"/>
                  </a:lnTo>
                  <a:lnTo>
                    <a:pt x="18482" y="31172"/>
                  </a:lnTo>
                  <a:lnTo>
                    <a:pt x="18722" y="31084"/>
                  </a:lnTo>
                  <a:lnTo>
                    <a:pt x="19021" y="31004"/>
                  </a:lnTo>
                  <a:lnTo>
                    <a:pt x="19321" y="30942"/>
                  </a:lnTo>
                  <a:lnTo>
                    <a:pt x="19650" y="30880"/>
                  </a:lnTo>
                  <a:lnTo>
                    <a:pt x="20010" y="30827"/>
                  </a:lnTo>
                  <a:lnTo>
                    <a:pt x="20369" y="30792"/>
                  </a:lnTo>
                  <a:lnTo>
                    <a:pt x="20759" y="30765"/>
                  </a:lnTo>
                  <a:lnTo>
                    <a:pt x="21148" y="30748"/>
                  </a:lnTo>
                  <a:lnTo>
                    <a:pt x="21568" y="30739"/>
                  </a:lnTo>
                  <a:close/>
                  <a:moveTo>
                    <a:pt x="21568" y="37866"/>
                  </a:moveTo>
                  <a:lnTo>
                    <a:pt x="21957" y="37875"/>
                  </a:lnTo>
                  <a:lnTo>
                    <a:pt x="22346" y="37893"/>
                  </a:lnTo>
                  <a:lnTo>
                    <a:pt x="22736" y="37919"/>
                  </a:lnTo>
                  <a:lnTo>
                    <a:pt x="23095" y="37955"/>
                  </a:lnTo>
                  <a:lnTo>
                    <a:pt x="23455" y="38008"/>
                  </a:lnTo>
                  <a:lnTo>
                    <a:pt x="23784" y="38070"/>
                  </a:lnTo>
                  <a:lnTo>
                    <a:pt x="24084" y="38132"/>
                  </a:lnTo>
                  <a:lnTo>
                    <a:pt x="24383" y="38211"/>
                  </a:lnTo>
                  <a:lnTo>
                    <a:pt x="24623" y="38300"/>
                  </a:lnTo>
                  <a:lnTo>
                    <a:pt x="24863" y="38388"/>
                  </a:lnTo>
                  <a:lnTo>
                    <a:pt x="25072" y="38485"/>
                  </a:lnTo>
                  <a:lnTo>
                    <a:pt x="25222" y="38583"/>
                  </a:lnTo>
                  <a:lnTo>
                    <a:pt x="25372" y="38697"/>
                  </a:lnTo>
                  <a:lnTo>
                    <a:pt x="25462" y="38804"/>
                  </a:lnTo>
                  <a:lnTo>
                    <a:pt x="25522" y="38927"/>
                  </a:lnTo>
                  <a:lnTo>
                    <a:pt x="25552" y="39042"/>
                  </a:lnTo>
                  <a:lnTo>
                    <a:pt x="25552" y="41421"/>
                  </a:lnTo>
                  <a:lnTo>
                    <a:pt x="25522" y="41545"/>
                  </a:lnTo>
                  <a:lnTo>
                    <a:pt x="25462" y="41660"/>
                  </a:lnTo>
                  <a:lnTo>
                    <a:pt x="25372" y="41775"/>
                  </a:lnTo>
                  <a:lnTo>
                    <a:pt x="25222" y="41881"/>
                  </a:lnTo>
                  <a:lnTo>
                    <a:pt x="25072" y="41987"/>
                  </a:lnTo>
                  <a:lnTo>
                    <a:pt x="24863" y="42084"/>
                  </a:lnTo>
                  <a:lnTo>
                    <a:pt x="24623" y="42173"/>
                  </a:lnTo>
                  <a:lnTo>
                    <a:pt x="24383" y="42252"/>
                  </a:lnTo>
                  <a:lnTo>
                    <a:pt x="24084" y="42332"/>
                  </a:lnTo>
                  <a:lnTo>
                    <a:pt x="23784" y="42403"/>
                  </a:lnTo>
                  <a:lnTo>
                    <a:pt x="23455" y="42456"/>
                  </a:lnTo>
                  <a:lnTo>
                    <a:pt x="23095" y="42509"/>
                  </a:lnTo>
                  <a:lnTo>
                    <a:pt x="22736" y="42544"/>
                  </a:lnTo>
                  <a:lnTo>
                    <a:pt x="22346" y="42580"/>
                  </a:lnTo>
                  <a:lnTo>
                    <a:pt x="21957" y="42597"/>
                  </a:lnTo>
                  <a:lnTo>
                    <a:pt x="21148" y="42597"/>
                  </a:lnTo>
                  <a:lnTo>
                    <a:pt x="20759" y="42580"/>
                  </a:lnTo>
                  <a:lnTo>
                    <a:pt x="20369" y="42544"/>
                  </a:lnTo>
                  <a:lnTo>
                    <a:pt x="20010" y="42509"/>
                  </a:lnTo>
                  <a:lnTo>
                    <a:pt x="19650" y="42456"/>
                  </a:lnTo>
                  <a:lnTo>
                    <a:pt x="19321" y="42403"/>
                  </a:lnTo>
                  <a:lnTo>
                    <a:pt x="19021" y="42332"/>
                  </a:lnTo>
                  <a:lnTo>
                    <a:pt x="18722" y="42252"/>
                  </a:lnTo>
                  <a:lnTo>
                    <a:pt x="18482" y="42173"/>
                  </a:lnTo>
                  <a:lnTo>
                    <a:pt x="18243" y="42084"/>
                  </a:lnTo>
                  <a:lnTo>
                    <a:pt x="18033" y="41987"/>
                  </a:lnTo>
                  <a:lnTo>
                    <a:pt x="17883" y="41881"/>
                  </a:lnTo>
                  <a:lnTo>
                    <a:pt x="17733" y="41775"/>
                  </a:lnTo>
                  <a:lnTo>
                    <a:pt x="17644" y="41660"/>
                  </a:lnTo>
                  <a:lnTo>
                    <a:pt x="17584" y="41545"/>
                  </a:lnTo>
                  <a:lnTo>
                    <a:pt x="17554" y="41421"/>
                  </a:lnTo>
                  <a:lnTo>
                    <a:pt x="17554" y="39042"/>
                  </a:lnTo>
                  <a:lnTo>
                    <a:pt x="17584" y="38927"/>
                  </a:lnTo>
                  <a:lnTo>
                    <a:pt x="17644" y="38804"/>
                  </a:lnTo>
                  <a:lnTo>
                    <a:pt x="17733" y="38697"/>
                  </a:lnTo>
                  <a:lnTo>
                    <a:pt x="17883" y="38583"/>
                  </a:lnTo>
                  <a:lnTo>
                    <a:pt x="18033" y="38485"/>
                  </a:lnTo>
                  <a:lnTo>
                    <a:pt x="18243" y="38388"/>
                  </a:lnTo>
                  <a:lnTo>
                    <a:pt x="18482" y="38300"/>
                  </a:lnTo>
                  <a:lnTo>
                    <a:pt x="18722" y="38211"/>
                  </a:lnTo>
                  <a:lnTo>
                    <a:pt x="19021" y="38132"/>
                  </a:lnTo>
                  <a:lnTo>
                    <a:pt x="19321" y="38070"/>
                  </a:lnTo>
                  <a:lnTo>
                    <a:pt x="19650" y="38008"/>
                  </a:lnTo>
                  <a:lnTo>
                    <a:pt x="20010" y="37955"/>
                  </a:lnTo>
                  <a:lnTo>
                    <a:pt x="20369" y="37919"/>
                  </a:lnTo>
                  <a:lnTo>
                    <a:pt x="20759" y="37893"/>
                  </a:lnTo>
                  <a:lnTo>
                    <a:pt x="21148" y="37875"/>
                  </a:lnTo>
                  <a:lnTo>
                    <a:pt x="21568" y="37866"/>
                  </a:lnTo>
                  <a:close/>
                  <a:moveTo>
                    <a:pt x="21568" y="44994"/>
                  </a:moveTo>
                  <a:lnTo>
                    <a:pt x="21957" y="45002"/>
                  </a:lnTo>
                  <a:lnTo>
                    <a:pt x="22346" y="45020"/>
                  </a:lnTo>
                  <a:lnTo>
                    <a:pt x="22736" y="45047"/>
                  </a:lnTo>
                  <a:lnTo>
                    <a:pt x="23095" y="45082"/>
                  </a:lnTo>
                  <a:lnTo>
                    <a:pt x="23455" y="45135"/>
                  </a:lnTo>
                  <a:lnTo>
                    <a:pt x="23784" y="45197"/>
                  </a:lnTo>
                  <a:lnTo>
                    <a:pt x="24084" y="45259"/>
                  </a:lnTo>
                  <a:lnTo>
                    <a:pt x="24383" y="45338"/>
                  </a:lnTo>
                  <a:lnTo>
                    <a:pt x="24623" y="45427"/>
                  </a:lnTo>
                  <a:lnTo>
                    <a:pt x="24863" y="45515"/>
                  </a:lnTo>
                  <a:lnTo>
                    <a:pt x="25072" y="45613"/>
                  </a:lnTo>
                  <a:lnTo>
                    <a:pt x="25222" y="45710"/>
                  </a:lnTo>
                  <a:lnTo>
                    <a:pt x="25372" y="45825"/>
                  </a:lnTo>
                  <a:lnTo>
                    <a:pt x="25462" y="45931"/>
                  </a:lnTo>
                  <a:lnTo>
                    <a:pt x="25522" y="46055"/>
                  </a:lnTo>
                  <a:lnTo>
                    <a:pt x="25552" y="46170"/>
                  </a:lnTo>
                  <a:lnTo>
                    <a:pt x="25552" y="48548"/>
                  </a:lnTo>
                  <a:lnTo>
                    <a:pt x="25522" y="48672"/>
                  </a:lnTo>
                  <a:lnTo>
                    <a:pt x="25462" y="48787"/>
                  </a:lnTo>
                  <a:lnTo>
                    <a:pt x="25372" y="48902"/>
                  </a:lnTo>
                  <a:lnTo>
                    <a:pt x="25222" y="49008"/>
                  </a:lnTo>
                  <a:lnTo>
                    <a:pt x="25072" y="49114"/>
                  </a:lnTo>
                  <a:lnTo>
                    <a:pt x="24863" y="49212"/>
                  </a:lnTo>
                  <a:lnTo>
                    <a:pt x="24623" y="49300"/>
                  </a:lnTo>
                  <a:lnTo>
                    <a:pt x="24383" y="49380"/>
                  </a:lnTo>
                  <a:lnTo>
                    <a:pt x="24084" y="49459"/>
                  </a:lnTo>
                  <a:lnTo>
                    <a:pt x="23784" y="49530"/>
                  </a:lnTo>
                  <a:lnTo>
                    <a:pt x="23455" y="49583"/>
                  </a:lnTo>
                  <a:lnTo>
                    <a:pt x="23095" y="49636"/>
                  </a:lnTo>
                  <a:lnTo>
                    <a:pt x="22736" y="49672"/>
                  </a:lnTo>
                  <a:lnTo>
                    <a:pt x="22346" y="49707"/>
                  </a:lnTo>
                  <a:lnTo>
                    <a:pt x="21957" y="49725"/>
                  </a:lnTo>
                  <a:lnTo>
                    <a:pt x="21148" y="49725"/>
                  </a:lnTo>
                  <a:lnTo>
                    <a:pt x="20759" y="49707"/>
                  </a:lnTo>
                  <a:lnTo>
                    <a:pt x="20369" y="49672"/>
                  </a:lnTo>
                  <a:lnTo>
                    <a:pt x="20010" y="49636"/>
                  </a:lnTo>
                  <a:lnTo>
                    <a:pt x="19650" y="49583"/>
                  </a:lnTo>
                  <a:lnTo>
                    <a:pt x="19321" y="49530"/>
                  </a:lnTo>
                  <a:lnTo>
                    <a:pt x="19021" y="49459"/>
                  </a:lnTo>
                  <a:lnTo>
                    <a:pt x="18722" y="49380"/>
                  </a:lnTo>
                  <a:lnTo>
                    <a:pt x="18482" y="49300"/>
                  </a:lnTo>
                  <a:lnTo>
                    <a:pt x="18243" y="49212"/>
                  </a:lnTo>
                  <a:lnTo>
                    <a:pt x="18033" y="49114"/>
                  </a:lnTo>
                  <a:lnTo>
                    <a:pt x="17883" y="49008"/>
                  </a:lnTo>
                  <a:lnTo>
                    <a:pt x="17733" y="48902"/>
                  </a:lnTo>
                  <a:lnTo>
                    <a:pt x="17644" y="48787"/>
                  </a:lnTo>
                  <a:lnTo>
                    <a:pt x="17584" y="48672"/>
                  </a:lnTo>
                  <a:lnTo>
                    <a:pt x="17554" y="48548"/>
                  </a:lnTo>
                  <a:lnTo>
                    <a:pt x="17554" y="46170"/>
                  </a:lnTo>
                  <a:lnTo>
                    <a:pt x="17584" y="46055"/>
                  </a:lnTo>
                  <a:lnTo>
                    <a:pt x="17644" y="45931"/>
                  </a:lnTo>
                  <a:lnTo>
                    <a:pt x="17733" y="45825"/>
                  </a:lnTo>
                  <a:lnTo>
                    <a:pt x="17883" y="45710"/>
                  </a:lnTo>
                  <a:lnTo>
                    <a:pt x="18033" y="45613"/>
                  </a:lnTo>
                  <a:lnTo>
                    <a:pt x="18243" y="45515"/>
                  </a:lnTo>
                  <a:lnTo>
                    <a:pt x="18482" y="45427"/>
                  </a:lnTo>
                  <a:lnTo>
                    <a:pt x="18722" y="45338"/>
                  </a:lnTo>
                  <a:lnTo>
                    <a:pt x="19021" y="45259"/>
                  </a:lnTo>
                  <a:lnTo>
                    <a:pt x="19321" y="45197"/>
                  </a:lnTo>
                  <a:lnTo>
                    <a:pt x="19650" y="45135"/>
                  </a:lnTo>
                  <a:lnTo>
                    <a:pt x="20010" y="45082"/>
                  </a:lnTo>
                  <a:lnTo>
                    <a:pt x="20369" y="45047"/>
                  </a:lnTo>
                  <a:lnTo>
                    <a:pt x="20759" y="45020"/>
                  </a:lnTo>
                  <a:lnTo>
                    <a:pt x="21148" y="45002"/>
                  </a:lnTo>
                  <a:lnTo>
                    <a:pt x="21568" y="44994"/>
                  </a:lnTo>
                  <a:close/>
                  <a:moveTo>
                    <a:pt x="21568" y="52121"/>
                  </a:moveTo>
                  <a:lnTo>
                    <a:pt x="21957" y="52130"/>
                  </a:lnTo>
                  <a:lnTo>
                    <a:pt x="22346" y="52148"/>
                  </a:lnTo>
                  <a:lnTo>
                    <a:pt x="22736" y="52174"/>
                  </a:lnTo>
                  <a:lnTo>
                    <a:pt x="23095" y="52218"/>
                  </a:lnTo>
                  <a:lnTo>
                    <a:pt x="23455" y="52262"/>
                  </a:lnTo>
                  <a:lnTo>
                    <a:pt x="23784" y="52324"/>
                  </a:lnTo>
                  <a:lnTo>
                    <a:pt x="24084" y="52386"/>
                  </a:lnTo>
                  <a:lnTo>
                    <a:pt x="24383" y="52466"/>
                  </a:lnTo>
                  <a:lnTo>
                    <a:pt x="24623" y="52554"/>
                  </a:lnTo>
                  <a:lnTo>
                    <a:pt x="24863" y="52643"/>
                  </a:lnTo>
                  <a:lnTo>
                    <a:pt x="25072" y="52740"/>
                  </a:lnTo>
                  <a:lnTo>
                    <a:pt x="25222" y="52837"/>
                  </a:lnTo>
                  <a:lnTo>
                    <a:pt x="25372" y="52952"/>
                  </a:lnTo>
                  <a:lnTo>
                    <a:pt x="25462" y="53067"/>
                  </a:lnTo>
                  <a:lnTo>
                    <a:pt x="25522" y="53182"/>
                  </a:lnTo>
                  <a:lnTo>
                    <a:pt x="25552" y="53297"/>
                  </a:lnTo>
                  <a:lnTo>
                    <a:pt x="25552" y="55676"/>
                  </a:lnTo>
                  <a:lnTo>
                    <a:pt x="25522" y="55800"/>
                  </a:lnTo>
                  <a:lnTo>
                    <a:pt x="25462" y="55915"/>
                  </a:lnTo>
                  <a:lnTo>
                    <a:pt x="25372" y="56030"/>
                  </a:lnTo>
                  <a:lnTo>
                    <a:pt x="25222" y="56136"/>
                  </a:lnTo>
                  <a:lnTo>
                    <a:pt x="25072" y="56242"/>
                  </a:lnTo>
                  <a:lnTo>
                    <a:pt x="24863" y="56339"/>
                  </a:lnTo>
                  <a:lnTo>
                    <a:pt x="24623" y="56427"/>
                  </a:lnTo>
                  <a:lnTo>
                    <a:pt x="24383" y="56507"/>
                  </a:lnTo>
                  <a:lnTo>
                    <a:pt x="24084" y="56587"/>
                  </a:lnTo>
                  <a:lnTo>
                    <a:pt x="23784" y="56657"/>
                  </a:lnTo>
                  <a:lnTo>
                    <a:pt x="23455" y="56710"/>
                  </a:lnTo>
                  <a:lnTo>
                    <a:pt x="23095" y="56764"/>
                  </a:lnTo>
                  <a:lnTo>
                    <a:pt x="22736" y="56799"/>
                  </a:lnTo>
                  <a:lnTo>
                    <a:pt x="22346" y="56834"/>
                  </a:lnTo>
                  <a:lnTo>
                    <a:pt x="21957" y="56852"/>
                  </a:lnTo>
                  <a:lnTo>
                    <a:pt x="21148" y="56852"/>
                  </a:lnTo>
                  <a:lnTo>
                    <a:pt x="20759" y="56834"/>
                  </a:lnTo>
                  <a:lnTo>
                    <a:pt x="20369" y="56799"/>
                  </a:lnTo>
                  <a:lnTo>
                    <a:pt x="20010" y="56764"/>
                  </a:lnTo>
                  <a:lnTo>
                    <a:pt x="19650" y="56710"/>
                  </a:lnTo>
                  <a:lnTo>
                    <a:pt x="19321" y="56657"/>
                  </a:lnTo>
                  <a:lnTo>
                    <a:pt x="19021" y="56587"/>
                  </a:lnTo>
                  <a:lnTo>
                    <a:pt x="18722" y="56507"/>
                  </a:lnTo>
                  <a:lnTo>
                    <a:pt x="18482" y="56427"/>
                  </a:lnTo>
                  <a:lnTo>
                    <a:pt x="18243" y="56339"/>
                  </a:lnTo>
                  <a:lnTo>
                    <a:pt x="18033" y="56242"/>
                  </a:lnTo>
                  <a:lnTo>
                    <a:pt x="17883" y="56136"/>
                  </a:lnTo>
                  <a:lnTo>
                    <a:pt x="17733" y="56030"/>
                  </a:lnTo>
                  <a:lnTo>
                    <a:pt x="17644" y="55915"/>
                  </a:lnTo>
                  <a:lnTo>
                    <a:pt x="17584" y="55800"/>
                  </a:lnTo>
                  <a:lnTo>
                    <a:pt x="17554" y="55676"/>
                  </a:lnTo>
                  <a:lnTo>
                    <a:pt x="17554" y="53297"/>
                  </a:lnTo>
                  <a:lnTo>
                    <a:pt x="17584" y="53182"/>
                  </a:lnTo>
                  <a:lnTo>
                    <a:pt x="17644" y="53067"/>
                  </a:lnTo>
                  <a:lnTo>
                    <a:pt x="17733" y="52952"/>
                  </a:lnTo>
                  <a:lnTo>
                    <a:pt x="17883" y="52837"/>
                  </a:lnTo>
                  <a:lnTo>
                    <a:pt x="18033" y="52740"/>
                  </a:lnTo>
                  <a:lnTo>
                    <a:pt x="18243" y="52643"/>
                  </a:lnTo>
                  <a:lnTo>
                    <a:pt x="18482" y="52554"/>
                  </a:lnTo>
                  <a:lnTo>
                    <a:pt x="18722" y="52466"/>
                  </a:lnTo>
                  <a:lnTo>
                    <a:pt x="19021" y="52386"/>
                  </a:lnTo>
                  <a:lnTo>
                    <a:pt x="19321" y="52324"/>
                  </a:lnTo>
                  <a:lnTo>
                    <a:pt x="19650" y="52262"/>
                  </a:lnTo>
                  <a:lnTo>
                    <a:pt x="20010" y="52218"/>
                  </a:lnTo>
                  <a:lnTo>
                    <a:pt x="20369" y="52174"/>
                  </a:lnTo>
                  <a:lnTo>
                    <a:pt x="20759" y="52148"/>
                  </a:lnTo>
                  <a:lnTo>
                    <a:pt x="21148" y="52130"/>
                  </a:lnTo>
                  <a:lnTo>
                    <a:pt x="21568" y="52121"/>
                  </a:lnTo>
                  <a:close/>
                  <a:moveTo>
                    <a:pt x="21568" y="59248"/>
                  </a:moveTo>
                  <a:lnTo>
                    <a:pt x="21957" y="59257"/>
                  </a:lnTo>
                  <a:lnTo>
                    <a:pt x="22346" y="59275"/>
                  </a:lnTo>
                  <a:lnTo>
                    <a:pt x="22736" y="59301"/>
                  </a:lnTo>
                  <a:lnTo>
                    <a:pt x="23095" y="59346"/>
                  </a:lnTo>
                  <a:lnTo>
                    <a:pt x="23455" y="59390"/>
                  </a:lnTo>
                  <a:lnTo>
                    <a:pt x="23784" y="59452"/>
                  </a:lnTo>
                  <a:lnTo>
                    <a:pt x="24084" y="59514"/>
                  </a:lnTo>
                  <a:lnTo>
                    <a:pt x="24383" y="59593"/>
                  </a:lnTo>
                  <a:lnTo>
                    <a:pt x="24623" y="59682"/>
                  </a:lnTo>
                  <a:lnTo>
                    <a:pt x="24863" y="59770"/>
                  </a:lnTo>
                  <a:lnTo>
                    <a:pt x="25072" y="59867"/>
                  </a:lnTo>
                  <a:lnTo>
                    <a:pt x="25222" y="59965"/>
                  </a:lnTo>
                  <a:lnTo>
                    <a:pt x="25372" y="60080"/>
                  </a:lnTo>
                  <a:lnTo>
                    <a:pt x="25462" y="60195"/>
                  </a:lnTo>
                  <a:lnTo>
                    <a:pt x="25522" y="60310"/>
                  </a:lnTo>
                  <a:lnTo>
                    <a:pt x="25552" y="60424"/>
                  </a:lnTo>
                  <a:lnTo>
                    <a:pt x="25552" y="62803"/>
                  </a:lnTo>
                  <a:lnTo>
                    <a:pt x="25522" y="62927"/>
                  </a:lnTo>
                  <a:lnTo>
                    <a:pt x="25462" y="63042"/>
                  </a:lnTo>
                  <a:lnTo>
                    <a:pt x="25372" y="63157"/>
                  </a:lnTo>
                  <a:lnTo>
                    <a:pt x="25222" y="63263"/>
                  </a:lnTo>
                  <a:lnTo>
                    <a:pt x="25072" y="63369"/>
                  </a:lnTo>
                  <a:lnTo>
                    <a:pt x="24863" y="63466"/>
                  </a:lnTo>
                  <a:lnTo>
                    <a:pt x="24623" y="63555"/>
                  </a:lnTo>
                  <a:lnTo>
                    <a:pt x="24383" y="63634"/>
                  </a:lnTo>
                  <a:lnTo>
                    <a:pt x="24084" y="63714"/>
                  </a:lnTo>
                  <a:lnTo>
                    <a:pt x="23784" y="63785"/>
                  </a:lnTo>
                  <a:lnTo>
                    <a:pt x="23455" y="63838"/>
                  </a:lnTo>
                  <a:lnTo>
                    <a:pt x="23095" y="63891"/>
                  </a:lnTo>
                  <a:lnTo>
                    <a:pt x="22736" y="63926"/>
                  </a:lnTo>
                  <a:lnTo>
                    <a:pt x="22346" y="63962"/>
                  </a:lnTo>
                  <a:lnTo>
                    <a:pt x="21957" y="63979"/>
                  </a:lnTo>
                  <a:lnTo>
                    <a:pt x="21148" y="63979"/>
                  </a:lnTo>
                  <a:lnTo>
                    <a:pt x="20759" y="63962"/>
                  </a:lnTo>
                  <a:lnTo>
                    <a:pt x="20369" y="63926"/>
                  </a:lnTo>
                  <a:lnTo>
                    <a:pt x="20010" y="63891"/>
                  </a:lnTo>
                  <a:lnTo>
                    <a:pt x="19650" y="63838"/>
                  </a:lnTo>
                  <a:lnTo>
                    <a:pt x="19321" y="63785"/>
                  </a:lnTo>
                  <a:lnTo>
                    <a:pt x="19021" y="63714"/>
                  </a:lnTo>
                  <a:lnTo>
                    <a:pt x="18722" y="63634"/>
                  </a:lnTo>
                  <a:lnTo>
                    <a:pt x="18482" y="63555"/>
                  </a:lnTo>
                  <a:lnTo>
                    <a:pt x="18243" y="63466"/>
                  </a:lnTo>
                  <a:lnTo>
                    <a:pt x="18033" y="63369"/>
                  </a:lnTo>
                  <a:lnTo>
                    <a:pt x="17883" y="63263"/>
                  </a:lnTo>
                  <a:lnTo>
                    <a:pt x="17733" y="63157"/>
                  </a:lnTo>
                  <a:lnTo>
                    <a:pt x="17644" y="63042"/>
                  </a:lnTo>
                  <a:lnTo>
                    <a:pt x="17584" y="62927"/>
                  </a:lnTo>
                  <a:lnTo>
                    <a:pt x="17554" y="62803"/>
                  </a:lnTo>
                  <a:lnTo>
                    <a:pt x="17554" y="60424"/>
                  </a:lnTo>
                  <a:lnTo>
                    <a:pt x="17584" y="60310"/>
                  </a:lnTo>
                  <a:lnTo>
                    <a:pt x="17644" y="60195"/>
                  </a:lnTo>
                  <a:lnTo>
                    <a:pt x="17733" y="60080"/>
                  </a:lnTo>
                  <a:lnTo>
                    <a:pt x="17883" y="59965"/>
                  </a:lnTo>
                  <a:lnTo>
                    <a:pt x="18033" y="59867"/>
                  </a:lnTo>
                  <a:lnTo>
                    <a:pt x="18243" y="59770"/>
                  </a:lnTo>
                  <a:lnTo>
                    <a:pt x="18482" y="59682"/>
                  </a:lnTo>
                  <a:lnTo>
                    <a:pt x="18722" y="59593"/>
                  </a:lnTo>
                  <a:lnTo>
                    <a:pt x="19021" y="59514"/>
                  </a:lnTo>
                  <a:lnTo>
                    <a:pt x="19321" y="59452"/>
                  </a:lnTo>
                  <a:lnTo>
                    <a:pt x="19650" y="59390"/>
                  </a:lnTo>
                  <a:lnTo>
                    <a:pt x="20010" y="59346"/>
                  </a:lnTo>
                  <a:lnTo>
                    <a:pt x="20369" y="59301"/>
                  </a:lnTo>
                  <a:lnTo>
                    <a:pt x="20759" y="59275"/>
                  </a:lnTo>
                  <a:lnTo>
                    <a:pt x="21148" y="59257"/>
                  </a:lnTo>
                  <a:lnTo>
                    <a:pt x="21568" y="59248"/>
                  </a:lnTo>
                  <a:close/>
                  <a:moveTo>
                    <a:pt x="21568" y="66376"/>
                  </a:moveTo>
                  <a:lnTo>
                    <a:pt x="21957" y="66385"/>
                  </a:lnTo>
                  <a:lnTo>
                    <a:pt x="22346" y="66402"/>
                  </a:lnTo>
                  <a:lnTo>
                    <a:pt x="22736" y="66429"/>
                  </a:lnTo>
                  <a:lnTo>
                    <a:pt x="23095" y="66464"/>
                  </a:lnTo>
                  <a:lnTo>
                    <a:pt x="23455" y="66517"/>
                  </a:lnTo>
                  <a:lnTo>
                    <a:pt x="23784" y="66579"/>
                  </a:lnTo>
                  <a:lnTo>
                    <a:pt x="24084" y="66641"/>
                  </a:lnTo>
                  <a:lnTo>
                    <a:pt x="24383" y="66721"/>
                  </a:lnTo>
                  <a:lnTo>
                    <a:pt x="24623" y="66809"/>
                  </a:lnTo>
                  <a:lnTo>
                    <a:pt x="24863" y="66897"/>
                  </a:lnTo>
                  <a:lnTo>
                    <a:pt x="25072" y="66995"/>
                  </a:lnTo>
                  <a:lnTo>
                    <a:pt x="25222" y="67092"/>
                  </a:lnTo>
                  <a:lnTo>
                    <a:pt x="25372" y="67207"/>
                  </a:lnTo>
                  <a:lnTo>
                    <a:pt x="25462" y="67322"/>
                  </a:lnTo>
                  <a:lnTo>
                    <a:pt x="25522" y="67437"/>
                  </a:lnTo>
                  <a:lnTo>
                    <a:pt x="25552" y="67552"/>
                  </a:lnTo>
                  <a:lnTo>
                    <a:pt x="25552" y="69931"/>
                  </a:lnTo>
                  <a:lnTo>
                    <a:pt x="25522" y="70054"/>
                  </a:lnTo>
                  <a:lnTo>
                    <a:pt x="25462" y="70169"/>
                  </a:lnTo>
                  <a:lnTo>
                    <a:pt x="25372" y="70284"/>
                  </a:lnTo>
                  <a:lnTo>
                    <a:pt x="25222" y="70390"/>
                  </a:lnTo>
                  <a:lnTo>
                    <a:pt x="25072" y="70497"/>
                  </a:lnTo>
                  <a:lnTo>
                    <a:pt x="24863" y="70594"/>
                  </a:lnTo>
                  <a:lnTo>
                    <a:pt x="24623" y="70682"/>
                  </a:lnTo>
                  <a:lnTo>
                    <a:pt x="24383" y="70762"/>
                  </a:lnTo>
                  <a:lnTo>
                    <a:pt x="24084" y="70841"/>
                  </a:lnTo>
                  <a:lnTo>
                    <a:pt x="23784" y="70912"/>
                  </a:lnTo>
                  <a:lnTo>
                    <a:pt x="23455" y="70965"/>
                  </a:lnTo>
                  <a:lnTo>
                    <a:pt x="23095" y="71018"/>
                  </a:lnTo>
                  <a:lnTo>
                    <a:pt x="22736" y="71054"/>
                  </a:lnTo>
                  <a:lnTo>
                    <a:pt x="22346" y="71089"/>
                  </a:lnTo>
                  <a:lnTo>
                    <a:pt x="21957" y="71107"/>
                  </a:lnTo>
                  <a:lnTo>
                    <a:pt x="21148" y="71107"/>
                  </a:lnTo>
                  <a:lnTo>
                    <a:pt x="20759" y="71089"/>
                  </a:lnTo>
                  <a:lnTo>
                    <a:pt x="20369" y="71054"/>
                  </a:lnTo>
                  <a:lnTo>
                    <a:pt x="20010" y="71018"/>
                  </a:lnTo>
                  <a:lnTo>
                    <a:pt x="19650" y="70965"/>
                  </a:lnTo>
                  <a:lnTo>
                    <a:pt x="19321" y="70912"/>
                  </a:lnTo>
                  <a:lnTo>
                    <a:pt x="19021" y="70841"/>
                  </a:lnTo>
                  <a:lnTo>
                    <a:pt x="18722" y="70762"/>
                  </a:lnTo>
                  <a:lnTo>
                    <a:pt x="18482" y="70682"/>
                  </a:lnTo>
                  <a:lnTo>
                    <a:pt x="18243" y="70594"/>
                  </a:lnTo>
                  <a:lnTo>
                    <a:pt x="18033" y="70497"/>
                  </a:lnTo>
                  <a:lnTo>
                    <a:pt x="17883" y="70390"/>
                  </a:lnTo>
                  <a:lnTo>
                    <a:pt x="17733" y="70284"/>
                  </a:lnTo>
                  <a:lnTo>
                    <a:pt x="17644" y="70169"/>
                  </a:lnTo>
                  <a:lnTo>
                    <a:pt x="17584" y="70054"/>
                  </a:lnTo>
                  <a:lnTo>
                    <a:pt x="17554" y="69931"/>
                  </a:lnTo>
                  <a:lnTo>
                    <a:pt x="17554" y="67552"/>
                  </a:lnTo>
                  <a:lnTo>
                    <a:pt x="17584" y="67437"/>
                  </a:lnTo>
                  <a:lnTo>
                    <a:pt x="17644" y="67322"/>
                  </a:lnTo>
                  <a:lnTo>
                    <a:pt x="17733" y="67207"/>
                  </a:lnTo>
                  <a:lnTo>
                    <a:pt x="17883" y="67092"/>
                  </a:lnTo>
                  <a:lnTo>
                    <a:pt x="18033" y="66995"/>
                  </a:lnTo>
                  <a:lnTo>
                    <a:pt x="18243" y="66897"/>
                  </a:lnTo>
                  <a:lnTo>
                    <a:pt x="18482" y="66809"/>
                  </a:lnTo>
                  <a:lnTo>
                    <a:pt x="18722" y="66721"/>
                  </a:lnTo>
                  <a:lnTo>
                    <a:pt x="19021" y="66641"/>
                  </a:lnTo>
                  <a:lnTo>
                    <a:pt x="19321" y="66579"/>
                  </a:lnTo>
                  <a:lnTo>
                    <a:pt x="19650" y="66517"/>
                  </a:lnTo>
                  <a:lnTo>
                    <a:pt x="20010" y="66464"/>
                  </a:lnTo>
                  <a:lnTo>
                    <a:pt x="20369" y="66429"/>
                  </a:lnTo>
                  <a:lnTo>
                    <a:pt x="20759" y="66402"/>
                  </a:lnTo>
                  <a:lnTo>
                    <a:pt x="21148" y="66385"/>
                  </a:lnTo>
                  <a:lnTo>
                    <a:pt x="21568" y="66376"/>
                  </a:lnTo>
                  <a:close/>
                  <a:moveTo>
                    <a:pt x="21568" y="73503"/>
                  </a:moveTo>
                  <a:lnTo>
                    <a:pt x="21957" y="73512"/>
                  </a:lnTo>
                  <a:lnTo>
                    <a:pt x="22346" y="73530"/>
                  </a:lnTo>
                  <a:lnTo>
                    <a:pt x="22736" y="73556"/>
                  </a:lnTo>
                  <a:lnTo>
                    <a:pt x="23095" y="73592"/>
                  </a:lnTo>
                  <a:lnTo>
                    <a:pt x="23455" y="73645"/>
                  </a:lnTo>
                  <a:lnTo>
                    <a:pt x="23784" y="73706"/>
                  </a:lnTo>
                  <a:lnTo>
                    <a:pt x="24084" y="73768"/>
                  </a:lnTo>
                  <a:lnTo>
                    <a:pt x="24383" y="73848"/>
                  </a:lnTo>
                  <a:lnTo>
                    <a:pt x="24623" y="73936"/>
                  </a:lnTo>
                  <a:lnTo>
                    <a:pt x="24863" y="74025"/>
                  </a:lnTo>
                  <a:lnTo>
                    <a:pt x="25072" y="74122"/>
                  </a:lnTo>
                  <a:lnTo>
                    <a:pt x="25222" y="74219"/>
                  </a:lnTo>
                  <a:lnTo>
                    <a:pt x="25372" y="74334"/>
                  </a:lnTo>
                  <a:lnTo>
                    <a:pt x="25462" y="74440"/>
                  </a:lnTo>
                  <a:lnTo>
                    <a:pt x="25522" y="74564"/>
                  </a:lnTo>
                  <a:lnTo>
                    <a:pt x="25552" y="74679"/>
                  </a:lnTo>
                  <a:lnTo>
                    <a:pt x="25552" y="77058"/>
                  </a:lnTo>
                  <a:lnTo>
                    <a:pt x="25522" y="77182"/>
                  </a:lnTo>
                  <a:lnTo>
                    <a:pt x="25462" y="77297"/>
                  </a:lnTo>
                  <a:lnTo>
                    <a:pt x="25372" y="77412"/>
                  </a:lnTo>
                  <a:lnTo>
                    <a:pt x="25222" y="77518"/>
                  </a:lnTo>
                  <a:lnTo>
                    <a:pt x="25072" y="77624"/>
                  </a:lnTo>
                  <a:lnTo>
                    <a:pt x="24863" y="77721"/>
                  </a:lnTo>
                  <a:lnTo>
                    <a:pt x="24623" y="77810"/>
                  </a:lnTo>
                  <a:lnTo>
                    <a:pt x="24383" y="77889"/>
                  </a:lnTo>
                  <a:lnTo>
                    <a:pt x="24084" y="77969"/>
                  </a:lnTo>
                  <a:lnTo>
                    <a:pt x="23784" y="78039"/>
                  </a:lnTo>
                  <a:lnTo>
                    <a:pt x="23455" y="78093"/>
                  </a:lnTo>
                  <a:lnTo>
                    <a:pt x="23095" y="78146"/>
                  </a:lnTo>
                  <a:lnTo>
                    <a:pt x="22736" y="78181"/>
                  </a:lnTo>
                  <a:lnTo>
                    <a:pt x="22346" y="78216"/>
                  </a:lnTo>
                  <a:lnTo>
                    <a:pt x="21957" y="78234"/>
                  </a:lnTo>
                  <a:lnTo>
                    <a:pt x="21148" y="78234"/>
                  </a:lnTo>
                  <a:lnTo>
                    <a:pt x="20759" y="78216"/>
                  </a:lnTo>
                  <a:lnTo>
                    <a:pt x="20369" y="78181"/>
                  </a:lnTo>
                  <a:lnTo>
                    <a:pt x="20010" y="78146"/>
                  </a:lnTo>
                  <a:lnTo>
                    <a:pt x="19650" y="78093"/>
                  </a:lnTo>
                  <a:lnTo>
                    <a:pt x="19321" y="78039"/>
                  </a:lnTo>
                  <a:lnTo>
                    <a:pt x="19021" y="77969"/>
                  </a:lnTo>
                  <a:lnTo>
                    <a:pt x="18722" y="77889"/>
                  </a:lnTo>
                  <a:lnTo>
                    <a:pt x="18482" y="77810"/>
                  </a:lnTo>
                  <a:lnTo>
                    <a:pt x="18243" y="77721"/>
                  </a:lnTo>
                  <a:lnTo>
                    <a:pt x="18033" y="77624"/>
                  </a:lnTo>
                  <a:lnTo>
                    <a:pt x="17883" y="77518"/>
                  </a:lnTo>
                  <a:lnTo>
                    <a:pt x="17733" y="77412"/>
                  </a:lnTo>
                  <a:lnTo>
                    <a:pt x="17644" y="77297"/>
                  </a:lnTo>
                  <a:lnTo>
                    <a:pt x="17584" y="77182"/>
                  </a:lnTo>
                  <a:lnTo>
                    <a:pt x="17554" y="77058"/>
                  </a:lnTo>
                  <a:lnTo>
                    <a:pt x="17554" y="74679"/>
                  </a:lnTo>
                  <a:lnTo>
                    <a:pt x="17584" y="74564"/>
                  </a:lnTo>
                  <a:lnTo>
                    <a:pt x="17644" y="74440"/>
                  </a:lnTo>
                  <a:lnTo>
                    <a:pt x="17733" y="74334"/>
                  </a:lnTo>
                  <a:lnTo>
                    <a:pt x="17883" y="74219"/>
                  </a:lnTo>
                  <a:lnTo>
                    <a:pt x="18033" y="74122"/>
                  </a:lnTo>
                  <a:lnTo>
                    <a:pt x="18243" y="74025"/>
                  </a:lnTo>
                  <a:lnTo>
                    <a:pt x="18482" y="73936"/>
                  </a:lnTo>
                  <a:lnTo>
                    <a:pt x="18722" y="73848"/>
                  </a:lnTo>
                  <a:lnTo>
                    <a:pt x="19021" y="73768"/>
                  </a:lnTo>
                  <a:lnTo>
                    <a:pt x="19321" y="73706"/>
                  </a:lnTo>
                  <a:lnTo>
                    <a:pt x="19650" y="73645"/>
                  </a:lnTo>
                  <a:lnTo>
                    <a:pt x="20010" y="73592"/>
                  </a:lnTo>
                  <a:lnTo>
                    <a:pt x="20369" y="73556"/>
                  </a:lnTo>
                  <a:lnTo>
                    <a:pt x="20759" y="73530"/>
                  </a:lnTo>
                  <a:lnTo>
                    <a:pt x="21148" y="73512"/>
                  </a:lnTo>
                  <a:lnTo>
                    <a:pt x="21568" y="73503"/>
                  </a:lnTo>
                  <a:close/>
                  <a:moveTo>
                    <a:pt x="21568" y="80630"/>
                  </a:moveTo>
                  <a:lnTo>
                    <a:pt x="21957" y="80639"/>
                  </a:lnTo>
                  <a:lnTo>
                    <a:pt x="22346" y="80657"/>
                  </a:lnTo>
                  <a:lnTo>
                    <a:pt x="22736" y="80684"/>
                  </a:lnTo>
                  <a:lnTo>
                    <a:pt x="23095" y="80719"/>
                  </a:lnTo>
                  <a:lnTo>
                    <a:pt x="23455" y="80772"/>
                  </a:lnTo>
                  <a:lnTo>
                    <a:pt x="23784" y="80834"/>
                  </a:lnTo>
                  <a:lnTo>
                    <a:pt x="24084" y="80896"/>
                  </a:lnTo>
                  <a:lnTo>
                    <a:pt x="24383" y="80975"/>
                  </a:lnTo>
                  <a:lnTo>
                    <a:pt x="24623" y="81064"/>
                  </a:lnTo>
                  <a:lnTo>
                    <a:pt x="24863" y="81152"/>
                  </a:lnTo>
                  <a:lnTo>
                    <a:pt x="25072" y="81249"/>
                  </a:lnTo>
                  <a:lnTo>
                    <a:pt x="25222" y="81347"/>
                  </a:lnTo>
                  <a:lnTo>
                    <a:pt x="25372" y="81462"/>
                  </a:lnTo>
                  <a:lnTo>
                    <a:pt x="25462" y="81568"/>
                  </a:lnTo>
                  <a:lnTo>
                    <a:pt x="25522" y="81692"/>
                  </a:lnTo>
                  <a:lnTo>
                    <a:pt x="25552" y="81807"/>
                  </a:lnTo>
                  <a:lnTo>
                    <a:pt x="25552" y="84185"/>
                  </a:lnTo>
                  <a:lnTo>
                    <a:pt x="25522" y="84309"/>
                  </a:lnTo>
                  <a:lnTo>
                    <a:pt x="25462" y="84424"/>
                  </a:lnTo>
                  <a:lnTo>
                    <a:pt x="25372" y="84539"/>
                  </a:lnTo>
                  <a:lnTo>
                    <a:pt x="25222" y="84645"/>
                  </a:lnTo>
                  <a:lnTo>
                    <a:pt x="25072" y="84751"/>
                  </a:lnTo>
                  <a:lnTo>
                    <a:pt x="24863" y="84849"/>
                  </a:lnTo>
                  <a:lnTo>
                    <a:pt x="24623" y="84937"/>
                  </a:lnTo>
                  <a:lnTo>
                    <a:pt x="24383" y="85017"/>
                  </a:lnTo>
                  <a:lnTo>
                    <a:pt x="24084" y="85096"/>
                  </a:lnTo>
                  <a:lnTo>
                    <a:pt x="23784" y="85167"/>
                  </a:lnTo>
                  <a:lnTo>
                    <a:pt x="23455" y="85220"/>
                  </a:lnTo>
                  <a:lnTo>
                    <a:pt x="23095" y="85273"/>
                  </a:lnTo>
                  <a:lnTo>
                    <a:pt x="22736" y="85308"/>
                  </a:lnTo>
                  <a:lnTo>
                    <a:pt x="22346" y="85344"/>
                  </a:lnTo>
                  <a:lnTo>
                    <a:pt x="21957" y="85361"/>
                  </a:lnTo>
                  <a:lnTo>
                    <a:pt x="21148" y="85361"/>
                  </a:lnTo>
                  <a:lnTo>
                    <a:pt x="20759" y="85344"/>
                  </a:lnTo>
                  <a:lnTo>
                    <a:pt x="20369" y="85308"/>
                  </a:lnTo>
                  <a:lnTo>
                    <a:pt x="20010" y="85273"/>
                  </a:lnTo>
                  <a:lnTo>
                    <a:pt x="19650" y="85220"/>
                  </a:lnTo>
                  <a:lnTo>
                    <a:pt x="19321" y="85167"/>
                  </a:lnTo>
                  <a:lnTo>
                    <a:pt x="19021" y="85096"/>
                  </a:lnTo>
                  <a:lnTo>
                    <a:pt x="18722" y="85017"/>
                  </a:lnTo>
                  <a:lnTo>
                    <a:pt x="18482" y="84937"/>
                  </a:lnTo>
                  <a:lnTo>
                    <a:pt x="18243" y="84849"/>
                  </a:lnTo>
                  <a:lnTo>
                    <a:pt x="18033" y="84751"/>
                  </a:lnTo>
                  <a:lnTo>
                    <a:pt x="17883" y="84645"/>
                  </a:lnTo>
                  <a:lnTo>
                    <a:pt x="17733" y="84539"/>
                  </a:lnTo>
                  <a:lnTo>
                    <a:pt x="17644" y="84424"/>
                  </a:lnTo>
                  <a:lnTo>
                    <a:pt x="17584" y="84309"/>
                  </a:lnTo>
                  <a:lnTo>
                    <a:pt x="17554" y="84185"/>
                  </a:lnTo>
                  <a:lnTo>
                    <a:pt x="17554" y="81807"/>
                  </a:lnTo>
                  <a:lnTo>
                    <a:pt x="17584" y="81692"/>
                  </a:lnTo>
                  <a:lnTo>
                    <a:pt x="17644" y="81568"/>
                  </a:lnTo>
                  <a:lnTo>
                    <a:pt x="17733" y="81462"/>
                  </a:lnTo>
                  <a:lnTo>
                    <a:pt x="17883" y="81347"/>
                  </a:lnTo>
                  <a:lnTo>
                    <a:pt x="18033" y="81249"/>
                  </a:lnTo>
                  <a:lnTo>
                    <a:pt x="18243" y="81152"/>
                  </a:lnTo>
                  <a:lnTo>
                    <a:pt x="18482" y="81064"/>
                  </a:lnTo>
                  <a:lnTo>
                    <a:pt x="18722" y="80975"/>
                  </a:lnTo>
                  <a:lnTo>
                    <a:pt x="19021" y="80896"/>
                  </a:lnTo>
                  <a:lnTo>
                    <a:pt x="19321" y="80834"/>
                  </a:lnTo>
                  <a:lnTo>
                    <a:pt x="19650" y="80772"/>
                  </a:lnTo>
                  <a:lnTo>
                    <a:pt x="20010" y="80719"/>
                  </a:lnTo>
                  <a:lnTo>
                    <a:pt x="20369" y="80684"/>
                  </a:lnTo>
                  <a:lnTo>
                    <a:pt x="20759" y="80657"/>
                  </a:lnTo>
                  <a:lnTo>
                    <a:pt x="21148" y="80639"/>
                  </a:lnTo>
                  <a:lnTo>
                    <a:pt x="21568" y="80630"/>
                  </a:lnTo>
                  <a:close/>
                  <a:moveTo>
                    <a:pt x="488264" y="87351"/>
                  </a:moveTo>
                  <a:lnTo>
                    <a:pt x="488653" y="87369"/>
                  </a:lnTo>
                  <a:lnTo>
                    <a:pt x="489043" y="87404"/>
                  </a:lnTo>
                  <a:lnTo>
                    <a:pt x="489402" y="87439"/>
                  </a:lnTo>
                  <a:lnTo>
                    <a:pt x="489762" y="87493"/>
                  </a:lnTo>
                  <a:lnTo>
                    <a:pt x="490091" y="87546"/>
                  </a:lnTo>
                  <a:lnTo>
                    <a:pt x="490391" y="87616"/>
                  </a:lnTo>
                  <a:lnTo>
                    <a:pt x="490690" y="87696"/>
                  </a:lnTo>
                  <a:lnTo>
                    <a:pt x="490930" y="87776"/>
                  </a:lnTo>
                  <a:lnTo>
                    <a:pt x="491170" y="87864"/>
                  </a:lnTo>
                  <a:lnTo>
                    <a:pt x="491379" y="87961"/>
                  </a:lnTo>
                  <a:lnTo>
                    <a:pt x="491529" y="88067"/>
                  </a:lnTo>
                  <a:lnTo>
                    <a:pt x="491679" y="88173"/>
                  </a:lnTo>
                  <a:lnTo>
                    <a:pt x="491769" y="88288"/>
                  </a:lnTo>
                  <a:lnTo>
                    <a:pt x="491829" y="88403"/>
                  </a:lnTo>
                  <a:lnTo>
                    <a:pt x="491858" y="88527"/>
                  </a:lnTo>
                  <a:lnTo>
                    <a:pt x="491858" y="89703"/>
                  </a:lnTo>
                  <a:lnTo>
                    <a:pt x="491829" y="89827"/>
                  </a:lnTo>
                  <a:lnTo>
                    <a:pt x="491769" y="89942"/>
                  </a:lnTo>
                  <a:lnTo>
                    <a:pt x="491679" y="90057"/>
                  </a:lnTo>
                  <a:lnTo>
                    <a:pt x="491529" y="90163"/>
                  </a:lnTo>
                  <a:lnTo>
                    <a:pt x="491379" y="90269"/>
                  </a:lnTo>
                  <a:lnTo>
                    <a:pt x="491170" y="90366"/>
                  </a:lnTo>
                  <a:lnTo>
                    <a:pt x="490930" y="90455"/>
                  </a:lnTo>
                  <a:lnTo>
                    <a:pt x="490690" y="90543"/>
                  </a:lnTo>
                  <a:lnTo>
                    <a:pt x="490391" y="90614"/>
                  </a:lnTo>
                  <a:lnTo>
                    <a:pt x="490091" y="90685"/>
                  </a:lnTo>
                  <a:lnTo>
                    <a:pt x="489762" y="90747"/>
                  </a:lnTo>
                  <a:lnTo>
                    <a:pt x="489402" y="90791"/>
                  </a:lnTo>
                  <a:lnTo>
                    <a:pt x="489043" y="90835"/>
                  </a:lnTo>
                  <a:lnTo>
                    <a:pt x="488653" y="90862"/>
                  </a:lnTo>
                  <a:lnTo>
                    <a:pt x="488264" y="90879"/>
                  </a:lnTo>
                  <a:lnTo>
                    <a:pt x="487845" y="90888"/>
                  </a:lnTo>
                  <a:lnTo>
                    <a:pt x="487455" y="90879"/>
                  </a:lnTo>
                  <a:lnTo>
                    <a:pt x="487066" y="90862"/>
                  </a:lnTo>
                  <a:lnTo>
                    <a:pt x="486676" y="90835"/>
                  </a:lnTo>
                  <a:lnTo>
                    <a:pt x="486317" y="90791"/>
                  </a:lnTo>
                  <a:lnTo>
                    <a:pt x="485957" y="90747"/>
                  </a:lnTo>
                  <a:lnTo>
                    <a:pt x="485628" y="90685"/>
                  </a:lnTo>
                  <a:lnTo>
                    <a:pt x="485328" y="90614"/>
                  </a:lnTo>
                  <a:lnTo>
                    <a:pt x="485029" y="90543"/>
                  </a:lnTo>
                  <a:lnTo>
                    <a:pt x="484789" y="90455"/>
                  </a:lnTo>
                  <a:lnTo>
                    <a:pt x="484550" y="90366"/>
                  </a:lnTo>
                  <a:lnTo>
                    <a:pt x="484340" y="90269"/>
                  </a:lnTo>
                  <a:lnTo>
                    <a:pt x="484190" y="90163"/>
                  </a:lnTo>
                  <a:lnTo>
                    <a:pt x="484040" y="90057"/>
                  </a:lnTo>
                  <a:lnTo>
                    <a:pt x="483950" y="89942"/>
                  </a:lnTo>
                  <a:lnTo>
                    <a:pt x="483891" y="89827"/>
                  </a:lnTo>
                  <a:lnTo>
                    <a:pt x="483861" y="89703"/>
                  </a:lnTo>
                  <a:lnTo>
                    <a:pt x="483861" y="88527"/>
                  </a:lnTo>
                  <a:lnTo>
                    <a:pt x="483891" y="88403"/>
                  </a:lnTo>
                  <a:lnTo>
                    <a:pt x="483950" y="88288"/>
                  </a:lnTo>
                  <a:lnTo>
                    <a:pt x="484040" y="88173"/>
                  </a:lnTo>
                  <a:lnTo>
                    <a:pt x="484190" y="88067"/>
                  </a:lnTo>
                  <a:lnTo>
                    <a:pt x="484340" y="87961"/>
                  </a:lnTo>
                  <a:lnTo>
                    <a:pt x="484550" y="87864"/>
                  </a:lnTo>
                  <a:lnTo>
                    <a:pt x="484789" y="87776"/>
                  </a:lnTo>
                  <a:lnTo>
                    <a:pt x="485029" y="87696"/>
                  </a:lnTo>
                  <a:lnTo>
                    <a:pt x="485328" y="87616"/>
                  </a:lnTo>
                  <a:lnTo>
                    <a:pt x="485628" y="87546"/>
                  </a:lnTo>
                  <a:lnTo>
                    <a:pt x="485957" y="87493"/>
                  </a:lnTo>
                  <a:lnTo>
                    <a:pt x="486317" y="87439"/>
                  </a:lnTo>
                  <a:lnTo>
                    <a:pt x="486676" y="87404"/>
                  </a:lnTo>
                  <a:lnTo>
                    <a:pt x="487066" y="87369"/>
                  </a:lnTo>
                  <a:lnTo>
                    <a:pt x="487455" y="87351"/>
                  </a:lnTo>
                  <a:close/>
                  <a:moveTo>
                    <a:pt x="21568" y="87758"/>
                  </a:moveTo>
                  <a:lnTo>
                    <a:pt x="21957" y="87767"/>
                  </a:lnTo>
                  <a:lnTo>
                    <a:pt x="22346" y="87784"/>
                  </a:lnTo>
                  <a:lnTo>
                    <a:pt x="22736" y="87811"/>
                  </a:lnTo>
                  <a:lnTo>
                    <a:pt x="23095" y="87855"/>
                  </a:lnTo>
                  <a:lnTo>
                    <a:pt x="23455" y="87899"/>
                  </a:lnTo>
                  <a:lnTo>
                    <a:pt x="23784" y="87961"/>
                  </a:lnTo>
                  <a:lnTo>
                    <a:pt x="24084" y="88023"/>
                  </a:lnTo>
                  <a:lnTo>
                    <a:pt x="24383" y="88103"/>
                  </a:lnTo>
                  <a:lnTo>
                    <a:pt x="24623" y="88191"/>
                  </a:lnTo>
                  <a:lnTo>
                    <a:pt x="24863" y="88280"/>
                  </a:lnTo>
                  <a:lnTo>
                    <a:pt x="25072" y="88377"/>
                  </a:lnTo>
                  <a:lnTo>
                    <a:pt x="25222" y="88483"/>
                  </a:lnTo>
                  <a:lnTo>
                    <a:pt x="25372" y="88589"/>
                  </a:lnTo>
                  <a:lnTo>
                    <a:pt x="25462" y="88704"/>
                  </a:lnTo>
                  <a:lnTo>
                    <a:pt x="25522" y="88819"/>
                  </a:lnTo>
                  <a:lnTo>
                    <a:pt x="25552" y="88934"/>
                  </a:lnTo>
                  <a:lnTo>
                    <a:pt x="25552" y="91313"/>
                  </a:lnTo>
                  <a:lnTo>
                    <a:pt x="25522" y="91436"/>
                  </a:lnTo>
                  <a:lnTo>
                    <a:pt x="25462" y="91551"/>
                  </a:lnTo>
                  <a:lnTo>
                    <a:pt x="25372" y="91666"/>
                  </a:lnTo>
                  <a:lnTo>
                    <a:pt x="25222" y="91773"/>
                  </a:lnTo>
                  <a:lnTo>
                    <a:pt x="25072" y="91879"/>
                  </a:lnTo>
                  <a:lnTo>
                    <a:pt x="24863" y="91976"/>
                  </a:lnTo>
                  <a:lnTo>
                    <a:pt x="24623" y="92064"/>
                  </a:lnTo>
                  <a:lnTo>
                    <a:pt x="24383" y="92144"/>
                  </a:lnTo>
                  <a:lnTo>
                    <a:pt x="24084" y="92223"/>
                  </a:lnTo>
                  <a:lnTo>
                    <a:pt x="23784" y="92294"/>
                  </a:lnTo>
                  <a:lnTo>
                    <a:pt x="23455" y="92347"/>
                  </a:lnTo>
                  <a:lnTo>
                    <a:pt x="23095" y="92400"/>
                  </a:lnTo>
                  <a:lnTo>
                    <a:pt x="22736" y="92436"/>
                  </a:lnTo>
                  <a:lnTo>
                    <a:pt x="22346" y="92471"/>
                  </a:lnTo>
                  <a:lnTo>
                    <a:pt x="21957" y="92489"/>
                  </a:lnTo>
                  <a:lnTo>
                    <a:pt x="21148" y="92489"/>
                  </a:lnTo>
                  <a:lnTo>
                    <a:pt x="20759" y="92471"/>
                  </a:lnTo>
                  <a:lnTo>
                    <a:pt x="20369" y="92436"/>
                  </a:lnTo>
                  <a:lnTo>
                    <a:pt x="20010" y="92400"/>
                  </a:lnTo>
                  <a:lnTo>
                    <a:pt x="19650" y="92347"/>
                  </a:lnTo>
                  <a:lnTo>
                    <a:pt x="19321" y="92294"/>
                  </a:lnTo>
                  <a:lnTo>
                    <a:pt x="19021" y="92223"/>
                  </a:lnTo>
                  <a:lnTo>
                    <a:pt x="18722" y="92144"/>
                  </a:lnTo>
                  <a:lnTo>
                    <a:pt x="18482" y="92064"/>
                  </a:lnTo>
                  <a:lnTo>
                    <a:pt x="18243" y="91976"/>
                  </a:lnTo>
                  <a:lnTo>
                    <a:pt x="18033" y="91879"/>
                  </a:lnTo>
                  <a:lnTo>
                    <a:pt x="17883" y="91773"/>
                  </a:lnTo>
                  <a:lnTo>
                    <a:pt x="17733" y="91666"/>
                  </a:lnTo>
                  <a:lnTo>
                    <a:pt x="17644" y="91551"/>
                  </a:lnTo>
                  <a:lnTo>
                    <a:pt x="17584" y="91436"/>
                  </a:lnTo>
                  <a:lnTo>
                    <a:pt x="17554" y="91313"/>
                  </a:lnTo>
                  <a:lnTo>
                    <a:pt x="17554" y="88934"/>
                  </a:lnTo>
                  <a:lnTo>
                    <a:pt x="17584" y="88819"/>
                  </a:lnTo>
                  <a:lnTo>
                    <a:pt x="17644" y="88704"/>
                  </a:lnTo>
                  <a:lnTo>
                    <a:pt x="17733" y="88589"/>
                  </a:lnTo>
                  <a:lnTo>
                    <a:pt x="17883" y="88483"/>
                  </a:lnTo>
                  <a:lnTo>
                    <a:pt x="18033" y="88377"/>
                  </a:lnTo>
                  <a:lnTo>
                    <a:pt x="18243" y="88280"/>
                  </a:lnTo>
                  <a:lnTo>
                    <a:pt x="18482" y="88191"/>
                  </a:lnTo>
                  <a:lnTo>
                    <a:pt x="18722" y="88103"/>
                  </a:lnTo>
                  <a:lnTo>
                    <a:pt x="19021" y="88023"/>
                  </a:lnTo>
                  <a:lnTo>
                    <a:pt x="19321" y="87961"/>
                  </a:lnTo>
                  <a:lnTo>
                    <a:pt x="19650" y="87899"/>
                  </a:lnTo>
                  <a:lnTo>
                    <a:pt x="20010" y="87855"/>
                  </a:lnTo>
                  <a:lnTo>
                    <a:pt x="20369" y="87811"/>
                  </a:lnTo>
                  <a:lnTo>
                    <a:pt x="20759" y="87784"/>
                  </a:lnTo>
                  <a:lnTo>
                    <a:pt x="21148" y="87767"/>
                  </a:lnTo>
                  <a:lnTo>
                    <a:pt x="21568" y="87758"/>
                  </a:lnTo>
                  <a:close/>
                  <a:moveTo>
                    <a:pt x="488264" y="93355"/>
                  </a:moveTo>
                  <a:lnTo>
                    <a:pt x="488653" y="93373"/>
                  </a:lnTo>
                  <a:lnTo>
                    <a:pt x="489043" y="93408"/>
                  </a:lnTo>
                  <a:lnTo>
                    <a:pt x="489402" y="93444"/>
                  </a:lnTo>
                  <a:lnTo>
                    <a:pt x="489762" y="93497"/>
                  </a:lnTo>
                  <a:lnTo>
                    <a:pt x="490091" y="93559"/>
                  </a:lnTo>
                  <a:lnTo>
                    <a:pt x="490391" y="93621"/>
                  </a:lnTo>
                  <a:lnTo>
                    <a:pt x="490690" y="93700"/>
                  </a:lnTo>
                  <a:lnTo>
                    <a:pt x="490930" y="93780"/>
                  </a:lnTo>
                  <a:lnTo>
                    <a:pt x="491170" y="93877"/>
                  </a:lnTo>
                  <a:lnTo>
                    <a:pt x="491379" y="93974"/>
                  </a:lnTo>
                  <a:lnTo>
                    <a:pt x="491529" y="94072"/>
                  </a:lnTo>
                  <a:lnTo>
                    <a:pt x="491679" y="94178"/>
                  </a:lnTo>
                  <a:lnTo>
                    <a:pt x="491769" y="94293"/>
                  </a:lnTo>
                  <a:lnTo>
                    <a:pt x="491829" y="94417"/>
                  </a:lnTo>
                  <a:lnTo>
                    <a:pt x="491858" y="94531"/>
                  </a:lnTo>
                  <a:lnTo>
                    <a:pt x="491858" y="96910"/>
                  </a:lnTo>
                  <a:lnTo>
                    <a:pt x="491829" y="97034"/>
                  </a:lnTo>
                  <a:lnTo>
                    <a:pt x="491769" y="97149"/>
                  </a:lnTo>
                  <a:lnTo>
                    <a:pt x="491679" y="97264"/>
                  </a:lnTo>
                  <a:lnTo>
                    <a:pt x="491529" y="97370"/>
                  </a:lnTo>
                  <a:lnTo>
                    <a:pt x="491379" y="97467"/>
                  </a:lnTo>
                  <a:lnTo>
                    <a:pt x="491170" y="97565"/>
                  </a:lnTo>
                  <a:lnTo>
                    <a:pt x="490930" y="97662"/>
                  </a:lnTo>
                  <a:lnTo>
                    <a:pt x="490690" y="97741"/>
                  </a:lnTo>
                  <a:lnTo>
                    <a:pt x="490391" y="97821"/>
                  </a:lnTo>
                  <a:lnTo>
                    <a:pt x="490091" y="97883"/>
                  </a:lnTo>
                  <a:lnTo>
                    <a:pt x="489762" y="97945"/>
                  </a:lnTo>
                  <a:lnTo>
                    <a:pt x="489402" y="97998"/>
                  </a:lnTo>
                  <a:lnTo>
                    <a:pt x="489043" y="98033"/>
                  </a:lnTo>
                  <a:lnTo>
                    <a:pt x="488653" y="98069"/>
                  </a:lnTo>
                  <a:lnTo>
                    <a:pt x="488264" y="98086"/>
                  </a:lnTo>
                  <a:lnTo>
                    <a:pt x="487455" y="98086"/>
                  </a:lnTo>
                  <a:lnTo>
                    <a:pt x="487066" y="98069"/>
                  </a:lnTo>
                  <a:lnTo>
                    <a:pt x="486676" y="98033"/>
                  </a:lnTo>
                  <a:lnTo>
                    <a:pt x="486317" y="97998"/>
                  </a:lnTo>
                  <a:lnTo>
                    <a:pt x="485957" y="97945"/>
                  </a:lnTo>
                  <a:lnTo>
                    <a:pt x="485628" y="97883"/>
                  </a:lnTo>
                  <a:lnTo>
                    <a:pt x="485328" y="97821"/>
                  </a:lnTo>
                  <a:lnTo>
                    <a:pt x="485029" y="97741"/>
                  </a:lnTo>
                  <a:lnTo>
                    <a:pt x="484789" y="97662"/>
                  </a:lnTo>
                  <a:lnTo>
                    <a:pt x="484550" y="97565"/>
                  </a:lnTo>
                  <a:lnTo>
                    <a:pt x="484340" y="97467"/>
                  </a:lnTo>
                  <a:lnTo>
                    <a:pt x="484190" y="97370"/>
                  </a:lnTo>
                  <a:lnTo>
                    <a:pt x="484040" y="97264"/>
                  </a:lnTo>
                  <a:lnTo>
                    <a:pt x="483950" y="97149"/>
                  </a:lnTo>
                  <a:lnTo>
                    <a:pt x="483891" y="97034"/>
                  </a:lnTo>
                  <a:lnTo>
                    <a:pt x="483861" y="96910"/>
                  </a:lnTo>
                  <a:lnTo>
                    <a:pt x="483861" y="94531"/>
                  </a:lnTo>
                  <a:lnTo>
                    <a:pt x="483891" y="94417"/>
                  </a:lnTo>
                  <a:lnTo>
                    <a:pt x="483950" y="94293"/>
                  </a:lnTo>
                  <a:lnTo>
                    <a:pt x="484040" y="94178"/>
                  </a:lnTo>
                  <a:lnTo>
                    <a:pt x="484190" y="94072"/>
                  </a:lnTo>
                  <a:lnTo>
                    <a:pt x="484340" y="93974"/>
                  </a:lnTo>
                  <a:lnTo>
                    <a:pt x="484550" y="93877"/>
                  </a:lnTo>
                  <a:lnTo>
                    <a:pt x="484789" y="93780"/>
                  </a:lnTo>
                  <a:lnTo>
                    <a:pt x="485029" y="93700"/>
                  </a:lnTo>
                  <a:lnTo>
                    <a:pt x="485328" y="93621"/>
                  </a:lnTo>
                  <a:lnTo>
                    <a:pt x="485628" y="93559"/>
                  </a:lnTo>
                  <a:lnTo>
                    <a:pt x="485957" y="93497"/>
                  </a:lnTo>
                  <a:lnTo>
                    <a:pt x="486317" y="93444"/>
                  </a:lnTo>
                  <a:lnTo>
                    <a:pt x="486676" y="93408"/>
                  </a:lnTo>
                  <a:lnTo>
                    <a:pt x="487066" y="93373"/>
                  </a:lnTo>
                  <a:lnTo>
                    <a:pt x="487455" y="93355"/>
                  </a:lnTo>
                  <a:close/>
                  <a:moveTo>
                    <a:pt x="21568" y="94885"/>
                  </a:moveTo>
                  <a:lnTo>
                    <a:pt x="21957" y="94894"/>
                  </a:lnTo>
                  <a:lnTo>
                    <a:pt x="22346" y="94912"/>
                  </a:lnTo>
                  <a:lnTo>
                    <a:pt x="22736" y="94938"/>
                  </a:lnTo>
                  <a:lnTo>
                    <a:pt x="23095" y="94982"/>
                  </a:lnTo>
                  <a:lnTo>
                    <a:pt x="23455" y="95027"/>
                  </a:lnTo>
                  <a:lnTo>
                    <a:pt x="23784" y="95089"/>
                  </a:lnTo>
                  <a:lnTo>
                    <a:pt x="24084" y="95150"/>
                  </a:lnTo>
                  <a:lnTo>
                    <a:pt x="24383" y="95230"/>
                  </a:lnTo>
                  <a:lnTo>
                    <a:pt x="24623" y="95319"/>
                  </a:lnTo>
                  <a:lnTo>
                    <a:pt x="24863" y="95407"/>
                  </a:lnTo>
                  <a:lnTo>
                    <a:pt x="25072" y="95504"/>
                  </a:lnTo>
                  <a:lnTo>
                    <a:pt x="25222" y="95601"/>
                  </a:lnTo>
                  <a:lnTo>
                    <a:pt x="25372" y="95716"/>
                  </a:lnTo>
                  <a:lnTo>
                    <a:pt x="25462" y="95831"/>
                  </a:lnTo>
                  <a:lnTo>
                    <a:pt x="25522" y="95946"/>
                  </a:lnTo>
                  <a:lnTo>
                    <a:pt x="25552" y="96061"/>
                  </a:lnTo>
                  <a:lnTo>
                    <a:pt x="25552" y="98440"/>
                  </a:lnTo>
                  <a:lnTo>
                    <a:pt x="25522" y="98564"/>
                  </a:lnTo>
                  <a:lnTo>
                    <a:pt x="25462" y="98679"/>
                  </a:lnTo>
                  <a:lnTo>
                    <a:pt x="25372" y="98794"/>
                  </a:lnTo>
                  <a:lnTo>
                    <a:pt x="25222" y="98900"/>
                  </a:lnTo>
                  <a:lnTo>
                    <a:pt x="25072" y="99006"/>
                  </a:lnTo>
                  <a:lnTo>
                    <a:pt x="24863" y="99103"/>
                  </a:lnTo>
                  <a:lnTo>
                    <a:pt x="24623" y="99192"/>
                  </a:lnTo>
                  <a:lnTo>
                    <a:pt x="24383" y="99271"/>
                  </a:lnTo>
                  <a:lnTo>
                    <a:pt x="24084" y="99351"/>
                  </a:lnTo>
                  <a:lnTo>
                    <a:pt x="23784" y="99422"/>
                  </a:lnTo>
                  <a:lnTo>
                    <a:pt x="23455" y="99475"/>
                  </a:lnTo>
                  <a:lnTo>
                    <a:pt x="23095" y="99528"/>
                  </a:lnTo>
                  <a:lnTo>
                    <a:pt x="22736" y="99563"/>
                  </a:lnTo>
                  <a:lnTo>
                    <a:pt x="22346" y="99598"/>
                  </a:lnTo>
                  <a:lnTo>
                    <a:pt x="21957" y="99616"/>
                  </a:lnTo>
                  <a:lnTo>
                    <a:pt x="21148" y="99616"/>
                  </a:lnTo>
                  <a:lnTo>
                    <a:pt x="20759" y="99598"/>
                  </a:lnTo>
                  <a:lnTo>
                    <a:pt x="20369" y="99563"/>
                  </a:lnTo>
                  <a:lnTo>
                    <a:pt x="20010" y="99528"/>
                  </a:lnTo>
                  <a:lnTo>
                    <a:pt x="19650" y="99475"/>
                  </a:lnTo>
                  <a:lnTo>
                    <a:pt x="19321" y="99422"/>
                  </a:lnTo>
                  <a:lnTo>
                    <a:pt x="19021" y="99351"/>
                  </a:lnTo>
                  <a:lnTo>
                    <a:pt x="18722" y="99271"/>
                  </a:lnTo>
                  <a:lnTo>
                    <a:pt x="18482" y="99192"/>
                  </a:lnTo>
                  <a:lnTo>
                    <a:pt x="18243" y="99103"/>
                  </a:lnTo>
                  <a:lnTo>
                    <a:pt x="18033" y="99006"/>
                  </a:lnTo>
                  <a:lnTo>
                    <a:pt x="17883" y="98900"/>
                  </a:lnTo>
                  <a:lnTo>
                    <a:pt x="17733" y="98794"/>
                  </a:lnTo>
                  <a:lnTo>
                    <a:pt x="17644" y="98679"/>
                  </a:lnTo>
                  <a:lnTo>
                    <a:pt x="17584" y="98564"/>
                  </a:lnTo>
                  <a:lnTo>
                    <a:pt x="17554" y="98440"/>
                  </a:lnTo>
                  <a:lnTo>
                    <a:pt x="17554" y="96061"/>
                  </a:lnTo>
                  <a:lnTo>
                    <a:pt x="17584" y="95946"/>
                  </a:lnTo>
                  <a:lnTo>
                    <a:pt x="17644" y="95831"/>
                  </a:lnTo>
                  <a:lnTo>
                    <a:pt x="17733" y="95716"/>
                  </a:lnTo>
                  <a:lnTo>
                    <a:pt x="17883" y="95601"/>
                  </a:lnTo>
                  <a:lnTo>
                    <a:pt x="18033" y="95504"/>
                  </a:lnTo>
                  <a:lnTo>
                    <a:pt x="18243" y="95407"/>
                  </a:lnTo>
                  <a:lnTo>
                    <a:pt x="18482" y="95319"/>
                  </a:lnTo>
                  <a:lnTo>
                    <a:pt x="18722" y="95230"/>
                  </a:lnTo>
                  <a:lnTo>
                    <a:pt x="19021" y="95150"/>
                  </a:lnTo>
                  <a:lnTo>
                    <a:pt x="19321" y="95089"/>
                  </a:lnTo>
                  <a:lnTo>
                    <a:pt x="19650" y="95027"/>
                  </a:lnTo>
                  <a:lnTo>
                    <a:pt x="20010" y="94982"/>
                  </a:lnTo>
                  <a:lnTo>
                    <a:pt x="20369" y="94938"/>
                  </a:lnTo>
                  <a:lnTo>
                    <a:pt x="20759" y="94912"/>
                  </a:lnTo>
                  <a:lnTo>
                    <a:pt x="21148" y="94894"/>
                  </a:lnTo>
                  <a:lnTo>
                    <a:pt x="21568" y="94885"/>
                  </a:lnTo>
                  <a:close/>
                  <a:moveTo>
                    <a:pt x="488264" y="100483"/>
                  </a:moveTo>
                  <a:lnTo>
                    <a:pt x="488653" y="100500"/>
                  </a:lnTo>
                  <a:lnTo>
                    <a:pt x="489043" y="100536"/>
                  </a:lnTo>
                  <a:lnTo>
                    <a:pt x="489402" y="100571"/>
                  </a:lnTo>
                  <a:lnTo>
                    <a:pt x="489762" y="100624"/>
                  </a:lnTo>
                  <a:lnTo>
                    <a:pt x="490091" y="100686"/>
                  </a:lnTo>
                  <a:lnTo>
                    <a:pt x="490391" y="100748"/>
                  </a:lnTo>
                  <a:lnTo>
                    <a:pt x="490690" y="100828"/>
                  </a:lnTo>
                  <a:lnTo>
                    <a:pt x="490930" y="100907"/>
                  </a:lnTo>
                  <a:lnTo>
                    <a:pt x="491170" y="101004"/>
                  </a:lnTo>
                  <a:lnTo>
                    <a:pt x="491379" y="101102"/>
                  </a:lnTo>
                  <a:lnTo>
                    <a:pt x="491529" y="101199"/>
                  </a:lnTo>
                  <a:lnTo>
                    <a:pt x="491679" y="101305"/>
                  </a:lnTo>
                  <a:lnTo>
                    <a:pt x="491769" y="101420"/>
                  </a:lnTo>
                  <a:lnTo>
                    <a:pt x="491829" y="101544"/>
                  </a:lnTo>
                  <a:lnTo>
                    <a:pt x="491858" y="101659"/>
                  </a:lnTo>
                  <a:lnTo>
                    <a:pt x="491858" y="104038"/>
                  </a:lnTo>
                  <a:lnTo>
                    <a:pt x="491829" y="104161"/>
                  </a:lnTo>
                  <a:lnTo>
                    <a:pt x="491769" y="104276"/>
                  </a:lnTo>
                  <a:lnTo>
                    <a:pt x="491679" y="104391"/>
                  </a:lnTo>
                  <a:lnTo>
                    <a:pt x="491529" y="104497"/>
                  </a:lnTo>
                  <a:lnTo>
                    <a:pt x="491379" y="104595"/>
                  </a:lnTo>
                  <a:lnTo>
                    <a:pt x="491170" y="104692"/>
                  </a:lnTo>
                  <a:lnTo>
                    <a:pt x="490930" y="104789"/>
                  </a:lnTo>
                  <a:lnTo>
                    <a:pt x="490690" y="104869"/>
                  </a:lnTo>
                  <a:lnTo>
                    <a:pt x="490391" y="104948"/>
                  </a:lnTo>
                  <a:lnTo>
                    <a:pt x="490091" y="105010"/>
                  </a:lnTo>
                  <a:lnTo>
                    <a:pt x="489762" y="105072"/>
                  </a:lnTo>
                  <a:lnTo>
                    <a:pt x="489402" y="105125"/>
                  </a:lnTo>
                  <a:lnTo>
                    <a:pt x="489043" y="105161"/>
                  </a:lnTo>
                  <a:lnTo>
                    <a:pt x="488653" y="105196"/>
                  </a:lnTo>
                  <a:lnTo>
                    <a:pt x="488264" y="105214"/>
                  </a:lnTo>
                  <a:lnTo>
                    <a:pt x="487455" y="105214"/>
                  </a:lnTo>
                  <a:lnTo>
                    <a:pt x="487066" y="105196"/>
                  </a:lnTo>
                  <a:lnTo>
                    <a:pt x="486676" y="105161"/>
                  </a:lnTo>
                  <a:lnTo>
                    <a:pt x="486317" y="105125"/>
                  </a:lnTo>
                  <a:lnTo>
                    <a:pt x="485957" y="105072"/>
                  </a:lnTo>
                  <a:lnTo>
                    <a:pt x="485628" y="105010"/>
                  </a:lnTo>
                  <a:lnTo>
                    <a:pt x="485328" y="104948"/>
                  </a:lnTo>
                  <a:lnTo>
                    <a:pt x="485029" y="104869"/>
                  </a:lnTo>
                  <a:lnTo>
                    <a:pt x="484789" y="104789"/>
                  </a:lnTo>
                  <a:lnTo>
                    <a:pt x="484550" y="104692"/>
                  </a:lnTo>
                  <a:lnTo>
                    <a:pt x="484340" y="104595"/>
                  </a:lnTo>
                  <a:lnTo>
                    <a:pt x="484190" y="104497"/>
                  </a:lnTo>
                  <a:lnTo>
                    <a:pt x="484040" y="104391"/>
                  </a:lnTo>
                  <a:lnTo>
                    <a:pt x="483950" y="104276"/>
                  </a:lnTo>
                  <a:lnTo>
                    <a:pt x="483891" y="104161"/>
                  </a:lnTo>
                  <a:lnTo>
                    <a:pt x="483861" y="104038"/>
                  </a:lnTo>
                  <a:lnTo>
                    <a:pt x="483861" y="101659"/>
                  </a:lnTo>
                  <a:lnTo>
                    <a:pt x="483891" y="101544"/>
                  </a:lnTo>
                  <a:lnTo>
                    <a:pt x="483950" y="101420"/>
                  </a:lnTo>
                  <a:lnTo>
                    <a:pt x="484040" y="101305"/>
                  </a:lnTo>
                  <a:lnTo>
                    <a:pt x="484190" y="101199"/>
                  </a:lnTo>
                  <a:lnTo>
                    <a:pt x="484340" y="101102"/>
                  </a:lnTo>
                  <a:lnTo>
                    <a:pt x="484550" y="101004"/>
                  </a:lnTo>
                  <a:lnTo>
                    <a:pt x="484789" y="100907"/>
                  </a:lnTo>
                  <a:lnTo>
                    <a:pt x="485029" y="100828"/>
                  </a:lnTo>
                  <a:lnTo>
                    <a:pt x="485328" y="100748"/>
                  </a:lnTo>
                  <a:lnTo>
                    <a:pt x="485628" y="100686"/>
                  </a:lnTo>
                  <a:lnTo>
                    <a:pt x="485957" y="100624"/>
                  </a:lnTo>
                  <a:lnTo>
                    <a:pt x="486317" y="100571"/>
                  </a:lnTo>
                  <a:lnTo>
                    <a:pt x="486676" y="100536"/>
                  </a:lnTo>
                  <a:lnTo>
                    <a:pt x="487066" y="100500"/>
                  </a:lnTo>
                  <a:lnTo>
                    <a:pt x="487455" y="100483"/>
                  </a:lnTo>
                  <a:close/>
                  <a:moveTo>
                    <a:pt x="21568" y="102013"/>
                  </a:moveTo>
                  <a:lnTo>
                    <a:pt x="21957" y="102021"/>
                  </a:lnTo>
                  <a:lnTo>
                    <a:pt x="22346" y="102039"/>
                  </a:lnTo>
                  <a:lnTo>
                    <a:pt x="22736" y="102066"/>
                  </a:lnTo>
                  <a:lnTo>
                    <a:pt x="23095" y="102101"/>
                  </a:lnTo>
                  <a:lnTo>
                    <a:pt x="23455" y="102154"/>
                  </a:lnTo>
                  <a:lnTo>
                    <a:pt x="23784" y="102216"/>
                  </a:lnTo>
                  <a:lnTo>
                    <a:pt x="24084" y="102278"/>
                  </a:lnTo>
                  <a:lnTo>
                    <a:pt x="24383" y="102357"/>
                  </a:lnTo>
                  <a:lnTo>
                    <a:pt x="24623" y="102446"/>
                  </a:lnTo>
                  <a:lnTo>
                    <a:pt x="24863" y="102534"/>
                  </a:lnTo>
                  <a:lnTo>
                    <a:pt x="25072" y="102632"/>
                  </a:lnTo>
                  <a:lnTo>
                    <a:pt x="25222" y="102729"/>
                  </a:lnTo>
                  <a:lnTo>
                    <a:pt x="25372" y="102844"/>
                  </a:lnTo>
                  <a:lnTo>
                    <a:pt x="25462" y="102959"/>
                  </a:lnTo>
                  <a:lnTo>
                    <a:pt x="25522" y="103074"/>
                  </a:lnTo>
                  <a:lnTo>
                    <a:pt x="25552" y="103189"/>
                  </a:lnTo>
                  <a:lnTo>
                    <a:pt x="25552" y="105567"/>
                  </a:lnTo>
                  <a:lnTo>
                    <a:pt x="25522" y="105691"/>
                  </a:lnTo>
                  <a:lnTo>
                    <a:pt x="25462" y="105806"/>
                  </a:lnTo>
                  <a:lnTo>
                    <a:pt x="25372" y="105921"/>
                  </a:lnTo>
                  <a:lnTo>
                    <a:pt x="25222" y="106027"/>
                  </a:lnTo>
                  <a:lnTo>
                    <a:pt x="25072" y="106133"/>
                  </a:lnTo>
                  <a:lnTo>
                    <a:pt x="24863" y="106231"/>
                  </a:lnTo>
                  <a:lnTo>
                    <a:pt x="24623" y="106319"/>
                  </a:lnTo>
                  <a:lnTo>
                    <a:pt x="24383" y="106399"/>
                  </a:lnTo>
                  <a:lnTo>
                    <a:pt x="24084" y="106478"/>
                  </a:lnTo>
                  <a:lnTo>
                    <a:pt x="23784" y="106549"/>
                  </a:lnTo>
                  <a:lnTo>
                    <a:pt x="23455" y="106602"/>
                  </a:lnTo>
                  <a:lnTo>
                    <a:pt x="23095" y="106655"/>
                  </a:lnTo>
                  <a:lnTo>
                    <a:pt x="22736" y="106690"/>
                  </a:lnTo>
                  <a:lnTo>
                    <a:pt x="22346" y="106726"/>
                  </a:lnTo>
                  <a:lnTo>
                    <a:pt x="21957" y="106744"/>
                  </a:lnTo>
                  <a:lnTo>
                    <a:pt x="21148" y="106744"/>
                  </a:lnTo>
                  <a:lnTo>
                    <a:pt x="20759" y="106726"/>
                  </a:lnTo>
                  <a:lnTo>
                    <a:pt x="20369" y="106690"/>
                  </a:lnTo>
                  <a:lnTo>
                    <a:pt x="20010" y="106655"/>
                  </a:lnTo>
                  <a:lnTo>
                    <a:pt x="19650" y="106602"/>
                  </a:lnTo>
                  <a:lnTo>
                    <a:pt x="19321" y="106549"/>
                  </a:lnTo>
                  <a:lnTo>
                    <a:pt x="19021" y="106478"/>
                  </a:lnTo>
                  <a:lnTo>
                    <a:pt x="18722" y="106399"/>
                  </a:lnTo>
                  <a:lnTo>
                    <a:pt x="18482" y="106319"/>
                  </a:lnTo>
                  <a:lnTo>
                    <a:pt x="18243" y="106231"/>
                  </a:lnTo>
                  <a:lnTo>
                    <a:pt x="18033" y="106133"/>
                  </a:lnTo>
                  <a:lnTo>
                    <a:pt x="17883" y="106027"/>
                  </a:lnTo>
                  <a:lnTo>
                    <a:pt x="17733" y="105921"/>
                  </a:lnTo>
                  <a:lnTo>
                    <a:pt x="17644" y="105806"/>
                  </a:lnTo>
                  <a:lnTo>
                    <a:pt x="17584" y="105691"/>
                  </a:lnTo>
                  <a:lnTo>
                    <a:pt x="17554" y="105567"/>
                  </a:lnTo>
                  <a:lnTo>
                    <a:pt x="17554" y="103189"/>
                  </a:lnTo>
                  <a:lnTo>
                    <a:pt x="17584" y="103074"/>
                  </a:lnTo>
                  <a:lnTo>
                    <a:pt x="17644" y="102959"/>
                  </a:lnTo>
                  <a:lnTo>
                    <a:pt x="17733" y="102844"/>
                  </a:lnTo>
                  <a:lnTo>
                    <a:pt x="17883" y="102729"/>
                  </a:lnTo>
                  <a:lnTo>
                    <a:pt x="18033" y="102632"/>
                  </a:lnTo>
                  <a:lnTo>
                    <a:pt x="18243" y="102534"/>
                  </a:lnTo>
                  <a:lnTo>
                    <a:pt x="18482" y="102446"/>
                  </a:lnTo>
                  <a:lnTo>
                    <a:pt x="18722" y="102357"/>
                  </a:lnTo>
                  <a:lnTo>
                    <a:pt x="19021" y="102278"/>
                  </a:lnTo>
                  <a:lnTo>
                    <a:pt x="19321" y="102216"/>
                  </a:lnTo>
                  <a:lnTo>
                    <a:pt x="19650" y="102154"/>
                  </a:lnTo>
                  <a:lnTo>
                    <a:pt x="20010" y="102101"/>
                  </a:lnTo>
                  <a:lnTo>
                    <a:pt x="20369" y="102066"/>
                  </a:lnTo>
                  <a:lnTo>
                    <a:pt x="20759" y="102039"/>
                  </a:lnTo>
                  <a:lnTo>
                    <a:pt x="21148" y="102021"/>
                  </a:lnTo>
                  <a:lnTo>
                    <a:pt x="21568" y="102013"/>
                  </a:lnTo>
                  <a:close/>
                  <a:moveTo>
                    <a:pt x="485927" y="107513"/>
                  </a:moveTo>
                  <a:lnTo>
                    <a:pt x="486317" y="107531"/>
                  </a:lnTo>
                  <a:lnTo>
                    <a:pt x="486706" y="107548"/>
                  </a:lnTo>
                  <a:lnTo>
                    <a:pt x="487096" y="107584"/>
                  </a:lnTo>
                  <a:lnTo>
                    <a:pt x="487485" y="107628"/>
                  </a:lnTo>
                  <a:lnTo>
                    <a:pt x="487845" y="107690"/>
                  </a:lnTo>
                  <a:lnTo>
                    <a:pt x="488174" y="107752"/>
                  </a:lnTo>
                  <a:lnTo>
                    <a:pt x="488474" y="107831"/>
                  </a:lnTo>
                  <a:lnTo>
                    <a:pt x="488743" y="107911"/>
                  </a:lnTo>
                  <a:lnTo>
                    <a:pt x="488983" y="107999"/>
                  </a:lnTo>
                  <a:lnTo>
                    <a:pt x="489222" y="108096"/>
                  </a:lnTo>
                  <a:lnTo>
                    <a:pt x="489372" y="108194"/>
                  </a:lnTo>
                  <a:lnTo>
                    <a:pt x="489522" y="108300"/>
                  </a:lnTo>
                  <a:lnTo>
                    <a:pt x="489642" y="108406"/>
                  </a:lnTo>
                  <a:lnTo>
                    <a:pt x="489732" y="108521"/>
                  </a:lnTo>
                  <a:lnTo>
                    <a:pt x="489762" y="108636"/>
                  </a:lnTo>
                  <a:lnTo>
                    <a:pt x="489762" y="108751"/>
                  </a:lnTo>
                  <a:lnTo>
                    <a:pt x="489732" y="108866"/>
                  </a:lnTo>
                  <a:lnTo>
                    <a:pt x="489642" y="108981"/>
                  </a:lnTo>
                  <a:lnTo>
                    <a:pt x="489522" y="109087"/>
                  </a:lnTo>
                  <a:lnTo>
                    <a:pt x="489372" y="109202"/>
                  </a:lnTo>
                  <a:lnTo>
                    <a:pt x="488833" y="109520"/>
                  </a:lnTo>
                  <a:lnTo>
                    <a:pt x="488264" y="109821"/>
                  </a:lnTo>
                  <a:lnTo>
                    <a:pt x="487635" y="110122"/>
                  </a:lnTo>
                  <a:lnTo>
                    <a:pt x="486946" y="110404"/>
                  </a:lnTo>
                  <a:lnTo>
                    <a:pt x="486227" y="110687"/>
                  </a:lnTo>
                  <a:lnTo>
                    <a:pt x="485478" y="110953"/>
                  </a:lnTo>
                  <a:lnTo>
                    <a:pt x="484669" y="111218"/>
                  </a:lnTo>
                  <a:lnTo>
                    <a:pt x="483831" y="111466"/>
                  </a:lnTo>
                  <a:lnTo>
                    <a:pt x="483531" y="111536"/>
                  </a:lnTo>
                  <a:lnTo>
                    <a:pt x="483202" y="111607"/>
                  </a:lnTo>
                  <a:lnTo>
                    <a:pt x="482872" y="111660"/>
                  </a:lnTo>
                  <a:lnTo>
                    <a:pt x="482543" y="111704"/>
                  </a:lnTo>
                  <a:lnTo>
                    <a:pt x="482183" y="111740"/>
                  </a:lnTo>
                  <a:lnTo>
                    <a:pt x="481824" y="111766"/>
                  </a:lnTo>
                  <a:lnTo>
                    <a:pt x="481434" y="111784"/>
                  </a:lnTo>
                  <a:lnTo>
                    <a:pt x="480685" y="111784"/>
                  </a:lnTo>
                  <a:lnTo>
                    <a:pt x="480296" y="111766"/>
                  </a:lnTo>
                  <a:lnTo>
                    <a:pt x="479907" y="111740"/>
                  </a:lnTo>
                  <a:lnTo>
                    <a:pt x="479517" y="111696"/>
                  </a:lnTo>
                  <a:lnTo>
                    <a:pt x="479158" y="111642"/>
                  </a:lnTo>
                  <a:lnTo>
                    <a:pt x="478828" y="111581"/>
                  </a:lnTo>
                  <a:lnTo>
                    <a:pt x="478499" y="111510"/>
                  </a:lnTo>
                  <a:lnTo>
                    <a:pt x="478169" y="111421"/>
                  </a:lnTo>
                  <a:lnTo>
                    <a:pt x="477929" y="111333"/>
                  </a:lnTo>
                  <a:lnTo>
                    <a:pt x="477690" y="111236"/>
                  </a:lnTo>
                  <a:lnTo>
                    <a:pt x="477480" y="111130"/>
                  </a:lnTo>
                  <a:lnTo>
                    <a:pt x="477330" y="111023"/>
                  </a:lnTo>
                  <a:lnTo>
                    <a:pt x="477211" y="110917"/>
                  </a:lnTo>
                  <a:lnTo>
                    <a:pt x="477121" y="110802"/>
                  </a:lnTo>
                  <a:lnTo>
                    <a:pt x="477091" y="110696"/>
                  </a:lnTo>
                  <a:lnTo>
                    <a:pt x="477091" y="110581"/>
                  </a:lnTo>
                  <a:lnTo>
                    <a:pt x="477121" y="110466"/>
                  </a:lnTo>
                  <a:lnTo>
                    <a:pt x="477181" y="110351"/>
                  </a:lnTo>
                  <a:lnTo>
                    <a:pt x="477270" y="110245"/>
                  </a:lnTo>
                  <a:lnTo>
                    <a:pt x="477420" y="110139"/>
                  </a:lnTo>
                  <a:lnTo>
                    <a:pt x="477570" y="110033"/>
                  </a:lnTo>
                  <a:lnTo>
                    <a:pt x="477780" y="109936"/>
                  </a:lnTo>
                  <a:lnTo>
                    <a:pt x="478049" y="109839"/>
                  </a:lnTo>
                  <a:lnTo>
                    <a:pt x="478319" y="109750"/>
                  </a:lnTo>
                  <a:lnTo>
                    <a:pt x="478888" y="109582"/>
                  </a:lnTo>
                  <a:lnTo>
                    <a:pt x="479457" y="109405"/>
                  </a:lnTo>
                  <a:lnTo>
                    <a:pt x="479996" y="109220"/>
                  </a:lnTo>
                  <a:lnTo>
                    <a:pt x="480476" y="109025"/>
                  </a:lnTo>
                  <a:lnTo>
                    <a:pt x="480955" y="108822"/>
                  </a:lnTo>
                  <a:lnTo>
                    <a:pt x="481374" y="108618"/>
                  </a:lnTo>
                  <a:lnTo>
                    <a:pt x="481794" y="108406"/>
                  </a:lnTo>
                  <a:lnTo>
                    <a:pt x="482153" y="108185"/>
                  </a:lnTo>
                  <a:lnTo>
                    <a:pt x="482363" y="108079"/>
                  </a:lnTo>
                  <a:lnTo>
                    <a:pt x="482572" y="107982"/>
                  </a:lnTo>
                  <a:lnTo>
                    <a:pt x="482842" y="107893"/>
                  </a:lnTo>
                  <a:lnTo>
                    <a:pt x="483112" y="107814"/>
                  </a:lnTo>
                  <a:lnTo>
                    <a:pt x="483411" y="107743"/>
                  </a:lnTo>
                  <a:lnTo>
                    <a:pt x="483741" y="107681"/>
                  </a:lnTo>
                  <a:lnTo>
                    <a:pt x="484070" y="107628"/>
                  </a:lnTo>
                  <a:lnTo>
                    <a:pt x="484430" y="107584"/>
                  </a:lnTo>
                  <a:lnTo>
                    <a:pt x="484789" y="107548"/>
                  </a:lnTo>
                  <a:lnTo>
                    <a:pt x="485179" y="107531"/>
                  </a:lnTo>
                  <a:lnTo>
                    <a:pt x="485568" y="107513"/>
                  </a:lnTo>
                  <a:close/>
                  <a:moveTo>
                    <a:pt x="26840" y="108813"/>
                  </a:moveTo>
                  <a:lnTo>
                    <a:pt x="27199" y="108830"/>
                  </a:lnTo>
                  <a:lnTo>
                    <a:pt x="27589" y="108857"/>
                  </a:lnTo>
                  <a:lnTo>
                    <a:pt x="27948" y="108901"/>
                  </a:lnTo>
                  <a:lnTo>
                    <a:pt x="28277" y="108945"/>
                  </a:lnTo>
                  <a:lnTo>
                    <a:pt x="28637" y="109007"/>
                  </a:lnTo>
                  <a:lnTo>
                    <a:pt x="28936" y="109078"/>
                  </a:lnTo>
                  <a:lnTo>
                    <a:pt x="29236" y="109158"/>
                  </a:lnTo>
                  <a:lnTo>
                    <a:pt x="29506" y="109246"/>
                  </a:lnTo>
                  <a:lnTo>
                    <a:pt x="30045" y="109432"/>
                  </a:lnTo>
                  <a:lnTo>
                    <a:pt x="30614" y="109609"/>
                  </a:lnTo>
                  <a:lnTo>
                    <a:pt x="31183" y="109785"/>
                  </a:lnTo>
                  <a:lnTo>
                    <a:pt x="31812" y="109945"/>
                  </a:lnTo>
                  <a:lnTo>
                    <a:pt x="32441" y="110095"/>
                  </a:lnTo>
                  <a:lnTo>
                    <a:pt x="33100" y="110245"/>
                  </a:lnTo>
                  <a:lnTo>
                    <a:pt x="33789" y="110378"/>
                  </a:lnTo>
                  <a:lnTo>
                    <a:pt x="34478" y="110502"/>
                  </a:lnTo>
                  <a:lnTo>
                    <a:pt x="34808" y="110572"/>
                  </a:lnTo>
                  <a:lnTo>
                    <a:pt x="35137" y="110643"/>
                  </a:lnTo>
                  <a:lnTo>
                    <a:pt x="35407" y="110723"/>
                  </a:lnTo>
                  <a:lnTo>
                    <a:pt x="35676" y="110811"/>
                  </a:lnTo>
                  <a:lnTo>
                    <a:pt x="35886" y="110909"/>
                  </a:lnTo>
                  <a:lnTo>
                    <a:pt x="36066" y="111006"/>
                  </a:lnTo>
                  <a:lnTo>
                    <a:pt x="36216" y="111112"/>
                  </a:lnTo>
                  <a:lnTo>
                    <a:pt x="36335" y="111218"/>
                  </a:lnTo>
                  <a:lnTo>
                    <a:pt x="36425" y="111333"/>
                  </a:lnTo>
                  <a:lnTo>
                    <a:pt x="36455" y="111448"/>
                  </a:lnTo>
                  <a:lnTo>
                    <a:pt x="36485" y="111554"/>
                  </a:lnTo>
                  <a:lnTo>
                    <a:pt x="36455" y="111669"/>
                  </a:lnTo>
                  <a:lnTo>
                    <a:pt x="36365" y="111784"/>
                  </a:lnTo>
                  <a:lnTo>
                    <a:pt x="36275" y="111899"/>
                  </a:lnTo>
                  <a:lnTo>
                    <a:pt x="36126" y="112005"/>
                  </a:lnTo>
                  <a:lnTo>
                    <a:pt x="35946" y="112120"/>
                  </a:lnTo>
                  <a:lnTo>
                    <a:pt x="35796" y="112182"/>
                  </a:lnTo>
                  <a:lnTo>
                    <a:pt x="35616" y="112253"/>
                  </a:lnTo>
                  <a:lnTo>
                    <a:pt x="35467" y="112315"/>
                  </a:lnTo>
                  <a:lnTo>
                    <a:pt x="35287" y="112368"/>
                  </a:lnTo>
                  <a:lnTo>
                    <a:pt x="34868" y="112465"/>
                  </a:lnTo>
                  <a:lnTo>
                    <a:pt x="34448" y="112553"/>
                  </a:lnTo>
                  <a:lnTo>
                    <a:pt x="33969" y="112615"/>
                  </a:lnTo>
                  <a:lnTo>
                    <a:pt x="33490" y="112668"/>
                  </a:lnTo>
                  <a:lnTo>
                    <a:pt x="32980" y="112695"/>
                  </a:lnTo>
                  <a:lnTo>
                    <a:pt x="32471" y="112704"/>
                  </a:lnTo>
                  <a:lnTo>
                    <a:pt x="31962" y="112695"/>
                  </a:lnTo>
                  <a:lnTo>
                    <a:pt x="31453" y="112668"/>
                  </a:lnTo>
                  <a:lnTo>
                    <a:pt x="30943" y="112615"/>
                  </a:lnTo>
                  <a:lnTo>
                    <a:pt x="30704" y="112580"/>
                  </a:lnTo>
                  <a:lnTo>
                    <a:pt x="30464" y="112544"/>
                  </a:lnTo>
                  <a:lnTo>
                    <a:pt x="29446" y="112359"/>
                  </a:lnTo>
                  <a:lnTo>
                    <a:pt x="28457" y="112164"/>
                  </a:lnTo>
                  <a:lnTo>
                    <a:pt x="27529" y="111961"/>
                  </a:lnTo>
                  <a:lnTo>
                    <a:pt x="26600" y="111740"/>
                  </a:lnTo>
                  <a:lnTo>
                    <a:pt x="25731" y="111501"/>
                  </a:lnTo>
                  <a:lnTo>
                    <a:pt x="24863" y="111253"/>
                  </a:lnTo>
                  <a:lnTo>
                    <a:pt x="24054" y="110997"/>
                  </a:lnTo>
                  <a:lnTo>
                    <a:pt x="23305" y="110732"/>
                  </a:lnTo>
                  <a:lnTo>
                    <a:pt x="23065" y="110634"/>
                  </a:lnTo>
                  <a:lnTo>
                    <a:pt x="22856" y="110528"/>
                  </a:lnTo>
                  <a:lnTo>
                    <a:pt x="22676" y="110422"/>
                  </a:lnTo>
                  <a:lnTo>
                    <a:pt x="22556" y="110316"/>
                  </a:lnTo>
                  <a:lnTo>
                    <a:pt x="22466" y="110201"/>
                  </a:lnTo>
                  <a:lnTo>
                    <a:pt x="22436" y="110086"/>
                  </a:lnTo>
                  <a:lnTo>
                    <a:pt x="22406" y="109980"/>
                  </a:lnTo>
                  <a:lnTo>
                    <a:pt x="22436" y="109865"/>
                  </a:lnTo>
                  <a:lnTo>
                    <a:pt x="22496" y="109750"/>
                  </a:lnTo>
                  <a:lnTo>
                    <a:pt x="22586" y="109644"/>
                  </a:lnTo>
                  <a:lnTo>
                    <a:pt x="22706" y="109538"/>
                  </a:lnTo>
                  <a:lnTo>
                    <a:pt x="22886" y="109432"/>
                  </a:lnTo>
                  <a:lnTo>
                    <a:pt x="23065" y="109334"/>
                  </a:lnTo>
                  <a:lnTo>
                    <a:pt x="23305" y="109237"/>
                  </a:lnTo>
                  <a:lnTo>
                    <a:pt x="23575" y="109149"/>
                  </a:lnTo>
                  <a:lnTo>
                    <a:pt x="23904" y="109069"/>
                  </a:lnTo>
                  <a:lnTo>
                    <a:pt x="24234" y="108998"/>
                  </a:lnTo>
                  <a:lnTo>
                    <a:pt x="24563" y="108937"/>
                  </a:lnTo>
                  <a:lnTo>
                    <a:pt x="24923" y="108892"/>
                  </a:lnTo>
                  <a:lnTo>
                    <a:pt x="25312" y="108857"/>
                  </a:lnTo>
                  <a:lnTo>
                    <a:pt x="25671" y="108830"/>
                  </a:lnTo>
                  <a:lnTo>
                    <a:pt x="26061" y="108813"/>
                  </a:lnTo>
                  <a:close/>
                  <a:moveTo>
                    <a:pt x="56105" y="111209"/>
                  </a:moveTo>
                  <a:lnTo>
                    <a:pt x="56525" y="111218"/>
                  </a:lnTo>
                  <a:lnTo>
                    <a:pt x="56914" y="111236"/>
                  </a:lnTo>
                  <a:lnTo>
                    <a:pt x="57304" y="111262"/>
                  </a:lnTo>
                  <a:lnTo>
                    <a:pt x="57663" y="111306"/>
                  </a:lnTo>
                  <a:lnTo>
                    <a:pt x="57993" y="111351"/>
                  </a:lnTo>
                  <a:lnTo>
                    <a:pt x="58322" y="111413"/>
                  </a:lnTo>
                  <a:lnTo>
                    <a:pt x="58652" y="111483"/>
                  </a:lnTo>
                  <a:lnTo>
                    <a:pt x="58921" y="111554"/>
                  </a:lnTo>
                  <a:lnTo>
                    <a:pt x="59191" y="111642"/>
                  </a:lnTo>
                  <a:lnTo>
                    <a:pt x="59401" y="111731"/>
                  </a:lnTo>
                  <a:lnTo>
                    <a:pt x="59610" y="111828"/>
                  </a:lnTo>
                  <a:lnTo>
                    <a:pt x="59790" y="111934"/>
                  </a:lnTo>
                  <a:lnTo>
                    <a:pt x="59910" y="112040"/>
                  </a:lnTo>
                  <a:lnTo>
                    <a:pt x="60030" y="112155"/>
                  </a:lnTo>
                  <a:lnTo>
                    <a:pt x="60089" y="112270"/>
                  </a:lnTo>
                  <a:lnTo>
                    <a:pt x="60089" y="112394"/>
                  </a:lnTo>
                  <a:lnTo>
                    <a:pt x="60089" y="112509"/>
                  </a:lnTo>
                  <a:lnTo>
                    <a:pt x="60030" y="112633"/>
                  </a:lnTo>
                  <a:lnTo>
                    <a:pt x="59910" y="112739"/>
                  </a:lnTo>
                  <a:lnTo>
                    <a:pt x="59790" y="112854"/>
                  </a:lnTo>
                  <a:lnTo>
                    <a:pt x="59610" y="112951"/>
                  </a:lnTo>
                  <a:lnTo>
                    <a:pt x="59401" y="113049"/>
                  </a:lnTo>
                  <a:lnTo>
                    <a:pt x="59191" y="113146"/>
                  </a:lnTo>
                  <a:lnTo>
                    <a:pt x="58921" y="113225"/>
                  </a:lnTo>
                  <a:lnTo>
                    <a:pt x="58652" y="113305"/>
                  </a:lnTo>
                  <a:lnTo>
                    <a:pt x="58322" y="113367"/>
                  </a:lnTo>
                  <a:lnTo>
                    <a:pt x="57993" y="113429"/>
                  </a:lnTo>
                  <a:lnTo>
                    <a:pt x="57663" y="113482"/>
                  </a:lnTo>
                  <a:lnTo>
                    <a:pt x="57304" y="113517"/>
                  </a:lnTo>
                  <a:lnTo>
                    <a:pt x="56914" y="113544"/>
                  </a:lnTo>
                  <a:lnTo>
                    <a:pt x="56525" y="113561"/>
                  </a:lnTo>
                  <a:lnTo>
                    <a:pt x="56105" y="113570"/>
                  </a:lnTo>
                  <a:lnTo>
                    <a:pt x="48048" y="113570"/>
                  </a:lnTo>
                  <a:lnTo>
                    <a:pt x="47658" y="113561"/>
                  </a:lnTo>
                  <a:lnTo>
                    <a:pt x="47239" y="113544"/>
                  </a:lnTo>
                  <a:lnTo>
                    <a:pt x="46879" y="113517"/>
                  </a:lnTo>
                  <a:lnTo>
                    <a:pt x="46490" y="113482"/>
                  </a:lnTo>
                  <a:lnTo>
                    <a:pt x="46160" y="113429"/>
                  </a:lnTo>
                  <a:lnTo>
                    <a:pt x="45831" y="113367"/>
                  </a:lnTo>
                  <a:lnTo>
                    <a:pt x="45501" y="113305"/>
                  </a:lnTo>
                  <a:lnTo>
                    <a:pt x="45232" y="113225"/>
                  </a:lnTo>
                  <a:lnTo>
                    <a:pt x="44962" y="113146"/>
                  </a:lnTo>
                  <a:lnTo>
                    <a:pt x="44753" y="113049"/>
                  </a:lnTo>
                  <a:lnTo>
                    <a:pt x="44543" y="112951"/>
                  </a:lnTo>
                  <a:lnTo>
                    <a:pt x="44363" y="112854"/>
                  </a:lnTo>
                  <a:lnTo>
                    <a:pt x="44243" y="112739"/>
                  </a:lnTo>
                  <a:lnTo>
                    <a:pt x="44154" y="112633"/>
                  </a:lnTo>
                  <a:lnTo>
                    <a:pt x="44094" y="112509"/>
                  </a:lnTo>
                  <a:lnTo>
                    <a:pt x="44064" y="112394"/>
                  </a:lnTo>
                  <a:lnTo>
                    <a:pt x="44094" y="112270"/>
                  </a:lnTo>
                  <a:lnTo>
                    <a:pt x="44154" y="112155"/>
                  </a:lnTo>
                  <a:lnTo>
                    <a:pt x="44243" y="112040"/>
                  </a:lnTo>
                  <a:lnTo>
                    <a:pt x="44363" y="111934"/>
                  </a:lnTo>
                  <a:lnTo>
                    <a:pt x="44543" y="111828"/>
                  </a:lnTo>
                  <a:lnTo>
                    <a:pt x="44753" y="111731"/>
                  </a:lnTo>
                  <a:lnTo>
                    <a:pt x="44962" y="111642"/>
                  </a:lnTo>
                  <a:lnTo>
                    <a:pt x="45232" y="111554"/>
                  </a:lnTo>
                  <a:lnTo>
                    <a:pt x="45501" y="111483"/>
                  </a:lnTo>
                  <a:lnTo>
                    <a:pt x="45831" y="111413"/>
                  </a:lnTo>
                  <a:lnTo>
                    <a:pt x="46160" y="111351"/>
                  </a:lnTo>
                  <a:lnTo>
                    <a:pt x="46490" y="111306"/>
                  </a:lnTo>
                  <a:lnTo>
                    <a:pt x="46879" y="111262"/>
                  </a:lnTo>
                  <a:lnTo>
                    <a:pt x="47239" y="111236"/>
                  </a:lnTo>
                  <a:lnTo>
                    <a:pt x="47658" y="111218"/>
                  </a:lnTo>
                  <a:lnTo>
                    <a:pt x="48048" y="111209"/>
                  </a:lnTo>
                  <a:close/>
                  <a:moveTo>
                    <a:pt x="80249" y="111209"/>
                  </a:moveTo>
                  <a:lnTo>
                    <a:pt x="80668" y="111218"/>
                  </a:lnTo>
                  <a:lnTo>
                    <a:pt x="81058" y="111236"/>
                  </a:lnTo>
                  <a:lnTo>
                    <a:pt x="81447" y="111262"/>
                  </a:lnTo>
                  <a:lnTo>
                    <a:pt x="81807" y="111306"/>
                  </a:lnTo>
                  <a:lnTo>
                    <a:pt x="82166" y="111351"/>
                  </a:lnTo>
                  <a:lnTo>
                    <a:pt x="82496" y="111413"/>
                  </a:lnTo>
                  <a:lnTo>
                    <a:pt x="82795" y="111483"/>
                  </a:lnTo>
                  <a:lnTo>
                    <a:pt x="83065" y="111554"/>
                  </a:lnTo>
                  <a:lnTo>
                    <a:pt x="83334" y="111642"/>
                  </a:lnTo>
                  <a:lnTo>
                    <a:pt x="83574" y="111731"/>
                  </a:lnTo>
                  <a:lnTo>
                    <a:pt x="83754" y="111828"/>
                  </a:lnTo>
                  <a:lnTo>
                    <a:pt x="83934" y="111934"/>
                  </a:lnTo>
                  <a:lnTo>
                    <a:pt x="84053" y="112040"/>
                  </a:lnTo>
                  <a:lnTo>
                    <a:pt x="84173" y="112155"/>
                  </a:lnTo>
                  <a:lnTo>
                    <a:pt x="84233" y="112270"/>
                  </a:lnTo>
                  <a:lnTo>
                    <a:pt x="84233" y="112394"/>
                  </a:lnTo>
                  <a:lnTo>
                    <a:pt x="84233" y="112509"/>
                  </a:lnTo>
                  <a:lnTo>
                    <a:pt x="84173" y="112633"/>
                  </a:lnTo>
                  <a:lnTo>
                    <a:pt x="84053" y="112739"/>
                  </a:lnTo>
                  <a:lnTo>
                    <a:pt x="83934" y="112854"/>
                  </a:lnTo>
                  <a:lnTo>
                    <a:pt x="83754" y="112951"/>
                  </a:lnTo>
                  <a:lnTo>
                    <a:pt x="83574" y="113049"/>
                  </a:lnTo>
                  <a:lnTo>
                    <a:pt x="83334" y="113146"/>
                  </a:lnTo>
                  <a:lnTo>
                    <a:pt x="83065" y="113225"/>
                  </a:lnTo>
                  <a:lnTo>
                    <a:pt x="82795" y="113305"/>
                  </a:lnTo>
                  <a:lnTo>
                    <a:pt x="82496" y="113367"/>
                  </a:lnTo>
                  <a:lnTo>
                    <a:pt x="82166" y="113429"/>
                  </a:lnTo>
                  <a:lnTo>
                    <a:pt x="81807" y="113482"/>
                  </a:lnTo>
                  <a:lnTo>
                    <a:pt x="81447" y="113517"/>
                  </a:lnTo>
                  <a:lnTo>
                    <a:pt x="81058" y="113544"/>
                  </a:lnTo>
                  <a:lnTo>
                    <a:pt x="80668" y="113561"/>
                  </a:lnTo>
                  <a:lnTo>
                    <a:pt x="80249" y="113570"/>
                  </a:lnTo>
                  <a:lnTo>
                    <a:pt x="72191" y="113570"/>
                  </a:lnTo>
                  <a:lnTo>
                    <a:pt x="71802" y="113561"/>
                  </a:lnTo>
                  <a:lnTo>
                    <a:pt x="71382" y="113544"/>
                  </a:lnTo>
                  <a:lnTo>
                    <a:pt x="71023" y="113517"/>
                  </a:lnTo>
                  <a:lnTo>
                    <a:pt x="70634" y="113482"/>
                  </a:lnTo>
                  <a:lnTo>
                    <a:pt x="70304" y="113429"/>
                  </a:lnTo>
                  <a:lnTo>
                    <a:pt x="69975" y="113367"/>
                  </a:lnTo>
                  <a:lnTo>
                    <a:pt x="69645" y="113305"/>
                  </a:lnTo>
                  <a:lnTo>
                    <a:pt x="69375" y="113225"/>
                  </a:lnTo>
                  <a:lnTo>
                    <a:pt x="69106" y="113146"/>
                  </a:lnTo>
                  <a:lnTo>
                    <a:pt x="68896" y="113049"/>
                  </a:lnTo>
                  <a:lnTo>
                    <a:pt x="68687" y="112951"/>
                  </a:lnTo>
                  <a:lnTo>
                    <a:pt x="68507" y="112854"/>
                  </a:lnTo>
                  <a:lnTo>
                    <a:pt x="68387" y="112739"/>
                  </a:lnTo>
                  <a:lnTo>
                    <a:pt x="68297" y="112633"/>
                  </a:lnTo>
                  <a:lnTo>
                    <a:pt x="68237" y="112509"/>
                  </a:lnTo>
                  <a:lnTo>
                    <a:pt x="68207" y="112394"/>
                  </a:lnTo>
                  <a:lnTo>
                    <a:pt x="68237" y="112270"/>
                  </a:lnTo>
                  <a:lnTo>
                    <a:pt x="68297" y="112155"/>
                  </a:lnTo>
                  <a:lnTo>
                    <a:pt x="68387" y="112040"/>
                  </a:lnTo>
                  <a:lnTo>
                    <a:pt x="68507" y="111934"/>
                  </a:lnTo>
                  <a:lnTo>
                    <a:pt x="68687" y="111828"/>
                  </a:lnTo>
                  <a:lnTo>
                    <a:pt x="68896" y="111731"/>
                  </a:lnTo>
                  <a:lnTo>
                    <a:pt x="69106" y="111642"/>
                  </a:lnTo>
                  <a:lnTo>
                    <a:pt x="69375" y="111554"/>
                  </a:lnTo>
                  <a:lnTo>
                    <a:pt x="69645" y="111483"/>
                  </a:lnTo>
                  <a:lnTo>
                    <a:pt x="69975" y="111413"/>
                  </a:lnTo>
                  <a:lnTo>
                    <a:pt x="70304" y="111351"/>
                  </a:lnTo>
                  <a:lnTo>
                    <a:pt x="70634" y="111306"/>
                  </a:lnTo>
                  <a:lnTo>
                    <a:pt x="71023" y="111262"/>
                  </a:lnTo>
                  <a:lnTo>
                    <a:pt x="71382" y="111236"/>
                  </a:lnTo>
                  <a:lnTo>
                    <a:pt x="71802" y="111218"/>
                  </a:lnTo>
                  <a:lnTo>
                    <a:pt x="72191" y="111209"/>
                  </a:lnTo>
                  <a:close/>
                  <a:moveTo>
                    <a:pt x="104393" y="111209"/>
                  </a:moveTo>
                  <a:lnTo>
                    <a:pt x="104812" y="111218"/>
                  </a:lnTo>
                  <a:lnTo>
                    <a:pt x="105201" y="111236"/>
                  </a:lnTo>
                  <a:lnTo>
                    <a:pt x="105591" y="111262"/>
                  </a:lnTo>
                  <a:lnTo>
                    <a:pt x="105950" y="111306"/>
                  </a:lnTo>
                  <a:lnTo>
                    <a:pt x="106310" y="111351"/>
                  </a:lnTo>
                  <a:lnTo>
                    <a:pt x="106639" y="111413"/>
                  </a:lnTo>
                  <a:lnTo>
                    <a:pt x="106939" y="111483"/>
                  </a:lnTo>
                  <a:lnTo>
                    <a:pt x="107208" y="111554"/>
                  </a:lnTo>
                  <a:lnTo>
                    <a:pt x="107478" y="111642"/>
                  </a:lnTo>
                  <a:lnTo>
                    <a:pt x="107718" y="111731"/>
                  </a:lnTo>
                  <a:lnTo>
                    <a:pt x="107897" y="111828"/>
                  </a:lnTo>
                  <a:lnTo>
                    <a:pt x="108077" y="111934"/>
                  </a:lnTo>
                  <a:lnTo>
                    <a:pt x="108197" y="112040"/>
                  </a:lnTo>
                  <a:lnTo>
                    <a:pt x="108317" y="112155"/>
                  </a:lnTo>
                  <a:lnTo>
                    <a:pt x="108377" y="112270"/>
                  </a:lnTo>
                  <a:lnTo>
                    <a:pt x="108377" y="112394"/>
                  </a:lnTo>
                  <a:lnTo>
                    <a:pt x="108377" y="112509"/>
                  </a:lnTo>
                  <a:lnTo>
                    <a:pt x="108317" y="112633"/>
                  </a:lnTo>
                  <a:lnTo>
                    <a:pt x="108197" y="112739"/>
                  </a:lnTo>
                  <a:lnTo>
                    <a:pt x="108077" y="112854"/>
                  </a:lnTo>
                  <a:lnTo>
                    <a:pt x="107897" y="112951"/>
                  </a:lnTo>
                  <a:lnTo>
                    <a:pt x="107718" y="113049"/>
                  </a:lnTo>
                  <a:lnTo>
                    <a:pt x="107478" y="113146"/>
                  </a:lnTo>
                  <a:lnTo>
                    <a:pt x="107208" y="113225"/>
                  </a:lnTo>
                  <a:lnTo>
                    <a:pt x="106939" y="113305"/>
                  </a:lnTo>
                  <a:lnTo>
                    <a:pt x="106639" y="113367"/>
                  </a:lnTo>
                  <a:lnTo>
                    <a:pt x="106310" y="113429"/>
                  </a:lnTo>
                  <a:lnTo>
                    <a:pt x="105950" y="113482"/>
                  </a:lnTo>
                  <a:lnTo>
                    <a:pt x="105591" y="113517"/>
                  </a:lnTo>
                  <a:lnTo>
                    <a:pt x="105201" y="113544"/>
                  </a:lnTo>
                  <a:lnTo>
                    <a:pt x="104812" y="113561"/>
                  </a:lnTo>
                  <a:lnTo>
                    <a:pt x="104393" y="113570"/>
                  </a:lnTo>
                  <a:lnTo>
                    <a:pt x="96335" y="113570"/>
                  </a:lnTo>
                  <a:lnTo>
                    <a:pt x="95945" y="113561"/>
                  </a:lnTo>
                  <a:lnTo>
                    <a:pt x="95526" y="113544"/>
                  </a:lnTo>
                  <a:lnTo>
                    <a:pt x="95167" y="113517"/>
                  </a:lnTo>
                  <a:lnTo>
                    <a:pt x="94777" y="113482"/>
                  </a:lnTo>
                  <a:lnTo>
                    <a:pt x="94448" y="113429"/>
                  </a:lnTo>
                  <a:lnTo>
                    <a:pt x="94118" y="113367"/>
                  </a:lnTo>
                  <a:lnTo>
                    <a:pt x="93789" y="113305"/>
                  </a:lnTo>
                  <a:lnTo>
                    <a:pt x="93519" y="113225"/>
                  </a:lnTo>
                  <a:lnTo>
                    <a:pt x="93249" y="113146"/>
                  </a:lnTo>
                  <a:lnTo>
                    <a:pt x="93040" y="113049"/>
                  </a:lnTo>
                  <a:lnTo>
                    <a:pt x="92830" y="112951"/>
                  </a:lnTo>
                  <a:lnTo>
                    <a:pt x="92650" y="112854"/>
                  </a:lnTo>
                  <a:lnTo>
                    <a:pt x="92531" y="112739"/>
                  </a:lnTo>
                  <a:lnTo>
                    <a:pt x="92441" y="112633"/>
                  </a:lnTo>
                  <a:lnTo>
                    <a:pt x="92381" y="112509"/>
                  </a:lnTo>
                  <a:lnTo>
                    <a:pt x="92351" y="112394"/>
                  </a:lnTo>
                  <a:lnTo>
                    <a:pt x="92381" y="112270"/>
                  </a:lnTo>
                  <a:lnTo>
                    <a:pt x="92441" y="112155"/>
                  </a:lnTo>
                  <a:lnTo>
                    <a:pt x="92531" y="112040"/>
                  </a:lnTo>
                  <a:lnTo>
                    <a:pt x="92650" y="111934"/>
                  </a:lnTo>
                  <a:lnTo>
                    <a:pt x="92830" y="111828"/>
                  </a:lnTo>
                  <a:lnTo>
                    <a:pt x="93040" y="111731"/>
                  </a:lnTo>
                  <a:lnTo>
                    <a:pt x="93249" y="111642"/>
                  </a:lnTo>
                  <a:lnTo>
                    <a:pt x="93519" y="111554"/>
                  </a:lnTo>
                  <a:lnTo>
                    <a:pt x="93789" y="111483"/>
                  </a:lnTo>
                  <a:lnTo>
                    <a:pt x="94118" y="111413"/>
                  </a:lnTo>
                  <a:lnTo>
                    <a:pt x="94448" y="111351"/>
                  </a:lnTo>
                  <a:lnTo>
                    <a:pt x="94777" y="111306"/>
                  </a:lnTo>
                  <a:lnTo>
                    <a:pt x="95167" y="111262"/>
                  </a:lnTo>
                  <a:lnTo>
                    <a:pt x="95526" y="111236"/>
                  </a:lnTo>
                  <a:lnTo>
                    <a:pt x="95945" y="111218"/>
                  </a:lnTo>
                  <a:lnTo>
                    <a:pt x="96335" y="111209"/>
                  </a:lnTo>
                  <a:close/>
                  <a:moveTo>
                    <a:pt x="128536" y="111209"/>
                  </a:moveTo>
                  <a:lnTo>
                    <a:pt x="128956" y="111218"/>
                  </a:lnTo>
                  <a:lnTo>
                    <a:pt x="129345" y="111236"/>
                  </a:lnTo>
                  <a:lnTo>
                    <a:pt x="129734" y="111262"/>
                  </a:lnTo>
                  <a:lnTo>
                    <a:pt x="130094" y="111306"/>
                  </a:lnTo>
                  <a:lnTo>
                    <a:pt x="130453" y="111351"/>
                  </a:lnTo>
                  <a:lnTo>
                    <a:pt x="130783" y="111413"/>
                  </a:lnTo>
                  <a:lnTo>
                    <a:pt x="131082" y="111483"/>
                  </a:lnTo>
                  <a:lnTo>
                    <a:pt x="131352" y="111554"/>
                  </a:lnTo>
                  <a:lnTo>
                    <a:pt x="131622" y="111642"/>
                  </a:lnTo>
                  <a:lnTo>
                    <a:pt x="131861" y="111731"/>
                  </a:lnTo>
                  <a:lnTo>
                    <a:pt x="132041" y="111828"/>
                  </a:lnTo>
                  <a:lnTo>
                    <a:pt x="132221" y="111934"/>
                  </a:lnTo>
                  <a:lnTo>
                    <a:pt x="132341" y="112040"/>
                  </a:lnTo>
                  <a:lnTo>
                    <a:pt x="132460" y="112155"/>
                  </a:lnTo>
                  <a:lnTo>
                    <a:pt x="132520" y="112270"/>
                  </a:lnTo>
                  <a:lnTo>
                    <a:pt x="132520" y="112394"/>
                  </a:lnTo>
                  <a:lnTo>
                    <a:pt x="132520" y="112509"/>
                  </a:lnTo>
                  <a:lnTo>
                    <a:pt x="132460" y="112633"/>
                  </a:lnTo>
                  <a:lnTo>
                    <a:pt x="132341" y="112739"/>
                  </a:lnTo>
                  <a:lnTo>
                    <a:pt x="132221" y="112854"/>
                  </a:lnTo>
                  <a:lnTo>
                    <a:pt x="132041" y="112951"/>
                  </a:lnTo>
                  <a:lnTo>
                    <a:pt x="131861" y="113049"/>
                  </a:lnTo>
                  <a:lnTo>
                    <a:pt x="131622" y="113146"/>
                  </a:lnTo>
                  <a:lnTo>
                    <a:pt x="131352" y="113225"/>
                  </a:lnTo>
                  <a:lnTo>
                    <a:pt x="131082" y="113305"/>
                  </a:lnTo>
                  <a:lnTo>
                    <a:pt x="130783" y="113367"/>
                  </a:lnTo>
                  <a:lnTo>
                    <a:pt x="130453" y="113429"/>
                  </a:lnTo>
                  <a:lnTo>
                    <a:pt x="130094" y="113482"/>
                  </a:lnTo>
                  <a:lnTo>
                    <a:pt x="129734" y="113517"/>
                  </a:lnTo>
                  <a:lnTo>
                    <a:pt x="129345" y="113544"/>
                  </a:lnTo>
                  <a:lnTo>
                    <a:pt x="128956" y="113561"/>
                  </a:lnTo>
                  <a:lnTo>
                    <a:pt x="128536" y="113570"/>
                  </a:lnTo>
                  <a:lnTo>
                    <a:pt x="120478" y="113570"/>
                  </a:lnTo>
                  <a:lnTo>
                    <a:pt x="120089" y="113561"/>
                  </a:lnTo>
                  <a:lnTo>
                    <a:pt x="119670" y="113544"/>
                  </a:lnTo>
                  <a:lnTo>
                    <a:pt x="119310" y="113517"/>
                  </a:lnTo>
                  <a:lnTo>
                    <a:pt x="118921" y="113482"/>
                  </a:lnTo>
                  <a:lnTo>
                    <a:pt x="118591" y="113429"/>
                  </a:lnTo>
                  <a:lnTo>
                    <a:pt x="118262" y="113367"/>
                  </a:lnTo>
                  <a:lnTo>
                    <a:pt x="117932" y="113305"/>
                  </a:lnTo>
                  <a:lnTo>
                    <a:pt x="117663" y="113225"/>
                  </a:lnTo>
                  <a:lnTo>
                    <a:pt x="117393" y="113146"/>
                  </a:lnTo>
                  <a:lnTo>
                    <a:pt x="117183" y="113049"/>
                  </a:lnTo>
                  <a:lnTo>
                    <a:pt x="116974" y="112951"/>
                  </a:lnTo>
                  <a:lnTo>
                    <a:pt x="116794" y="112854"/>
                  </a:lnTo>
                  <a:lnTo>
                    <a:pt x="116674" y="112739"/>
                  </a:lnTo>
                  <a:lnTo>
                    <a:pt x="116584" y="112633"/>
                  </a:lnTo>
                  <a:lnTo>
                    <a:pt x="116524" y="112509"/>
                  </a:lnTo>
                  <a:lnTo>
                    <a:pt x="116494" y="112394"/>
                  </a:lnTo>
                  <a:lnTo>
                    <a:pt x="116524" y="112270"/>
                  </a:lnTo>
                  <a:lnTo>
                    <a:pt x="116584" y="112155"/>
                  </a:lnTo>
                  <a:lnTo>
                    <a:pt x="116674" y="112040"/>
                  </a:lnTo>
                  <a:lnTo>
                    <a:pt x="116794" y="111934"/>
                  </a:lnTo>
                  <a:lnTo>
                    <a:pt x="116974" y="111828"/>
                  </a:lnTo>
                  <a:lnTo>
                    <a:pt x="117183" y="111731"/>
                  </a:lnTo>
                  <a:lnTo>
                    <a:pt x="117393" y="111642"/>
                  </a:lnTo>
                  <a:lnTo>
                    <a:pt x="117663" y="111554"/>
                  </a:lnTo>
                  <a:lnTo>
                    <a:pt x="117932" y="111483"/>
                  </a:lnTo>
                  <a:lnTo>
                    <a:pt x="118262" y="111413"/>
                  </a:lnTo>
                  <a:lnTo>
                    <a:pt x="118591" y="111351"/>
                  </a:lnTo>
                  <a:lnTo>
                    <a:pt x="118921" y="111306"/>
                  </a:lnTo>
                  <a:lnTo>
                    <a:pt x="119310" y="111262"/>
                  </a:lnTo>
                  <a:lnTo>
                    <a:pt x="119670" y="111236"/>
                  </a:lnTo>
                  <a:lnTo>
                    <a:pt x="120089" y="111218"/>
                  </a:lnTo>
                  <a:lnTo>
                    <a:pt x="120478" y="111209"/>
                  </a:lnTo>
                  <a:close/>
                  <a:moveTo>
                    <a:pt x="152680" y="111209"/>
                  </a:moveTo>
                  <a:lnTo>
                    <a:pt x="153099" y="111218"/>
                  </a:lnTo>
                  <a:lnTo>
                    <a:pt x="153489" y="111236"/>
                  </a:lnTo>
                  <a:lnTo>
                    <a:pt x="153878" y="111262"/>
                  </a:lnTo>
                  <a:lnTo>
                    <a:pt x="154238" y="111306"/>
                  </a:lnTo>
                  <a:lnTo>
                    <a:pt x="154597" y="111351"/>
                  </a:lnTo>
                  <a:lnTo>
                    <a:pt x="154926" y="111413"/>
                  </a:lnTo>
                  <a:lnTo>
                    <a:pt x="155226" y="111483"/>
                  </a:lnTo>
                  <a:lnTo>
                    <a:pt x="155496" y="111554"/>
                  </a:lnTo>
                  <a:lnTo>
                    <a:pt x="155765" y="111642"/>
                  </a:lnTo>
                  <a:lnTo>
                    <a:pt x="156005" y="111731"/>
                  </a:lnTo>
                  <a:lnTo>
                    <a:pt x="156185" y="111828"/>
                  </a:lnTo>
                  <a:lnTo>
                    <a:pt x="156364" y="111934"/>
                  </a:lnTo>
                  <a:lnTo>
                    <a:pt x="156484" y="112040"/>
                  </a:lnTo>
                  <a:lnTo>
                    <a:pt x="156604" y="112155"/>
                  </a:lnTo>
                  <a:lnTo>
                    <a:pt x="156664" y="112270"/>
                  </a:lnTo>
                  <a:lnTo>
                    <a:pt x="156664" y="112394"/>
                  </a:lnTo>
                  <a:lnTo>
                    <a:pt x="156664" y="112509"/>
                  </a:lnTo>
                  <a:lnTo>
                    <a:pt x="156604" y="112633"/>
                  </a:lnTo>
                  <a:lnTo>
                    <a:pt x="156484" y="112739"/>
                  </a:lnTo>
                  <a:lnTo>
                    <a:pt x="156364" y="112854"/>
                  </a:lnTo>
                  <a:lnTo>
                    <a:pt x="156185" y="112951"/>
                  </a:lnTo>
                  <a:lnTo>
                    <a:pt x="156005" y="113049"/>
                  </a:lnTo>
                  <a:lnTo>
                    <a:pt x="155765" y="113146"/>
                  </a:lnTo>
                  <a:lnTo>
                    <a:pt x="155496" y="113225"/>
                  </a:lnTo>
                  <a:lnTo>
                    <a:pt x="155226" y="113305"/>
                  </a:lnTo>
                  <a:lnTo>
                    <a:pt x="154926" y="113367"/>
                  </a:lnTo>
                  <a:lnTo>
                    <a:pt x="154597" y="113429"/>
                  </a:lnTo>
                  <a:lnTo>
                    <a:pt x="154238" y="113482"/>
                  </a:lnTo>
                  <a:lnTo>
                    <a:pt x="153878" y="113517"/>
                  </a:lnTo>
                  <a:lnTo>
                    <a:pt x="153489" y="113544"/>
                  </a:lnTo>
                  <a:lnTo>
                    <a:pt x="153099" y="113561"/>
                  </a:lnTo>
                  <a:lnTo>
                    <a:pt x="152680" y="113570"/>
                  </a:lnTo>
                  <a:lnTo>
                    <a:pt x="144622" y="113570"/>
                  </a:lnTo>
                  <a:lnTo>
                    <a:pt x="144233" y="113561"/>
                  </a:lnTo>
                  <a:lnTo>
                    <a:pt x="143813" y="113544"/>
                  </a:lnTo>
                  <a:lnTo>
                    <a:pt x="143454" y="113517"/>
                  </a:lnTo>
                  <a:lnTo>
                    <a:pt x="143064" y="113482"/>
                  </a:lnTo>
                  <a:lnTo>
                    <a:pt x="142735" y="113429"/>
                  </a:lnTo>
                  <a:lnTo>
                    <a:pt x="142405" y="113367"/>
                  </a:lnTo>
                  <a:lnTo>
                    <a:pt x="142076" y="113305"/>
                  </a:lnTo>
                  <a:lnTo>
                    <a:pt x="141806" y="113225"/>
                  </a:lnTo>
                  <a:lnTo>
                    <a:pt x="141537" y="113146"/>
                  </a:lnTo>
                  <a:lnTo>
                    <a:pt x="141327" y="113049"/>
                  </a:lnTo>
                  <a:lnTo>
                    <a:pt x="141117" y="112951"/>
                  </a:lnTo>
                  <a:lnTo>
                    <a:pt x="140938" y="112854"/>
                  </a:lnTo>
                  <a:lnTo>
                    <a:pt x="140818" y="112739"/>
                  </a:lnTo>
                  <a:lnTo>
                    <a:pt x="140728" y="112633"/>
                  </a:lnTo>
                  <a:lnTo>
                    <a:pt x="140668" y="112509"/>
                  </a:lnTo>
                  <a:lnTo>
                    <a:pt x="140638" y="112394"/>
                  </a:lnTo>
                  <a:lnTo>
                    <a:pt x="140668" y="112270"/>
                  </a:lnTo>
                  <a:lnTo>
                    <a:pt x="140728" y="112155"/>
                  </a:lnTo>
                  <a:lnTo>
                    <a:pt x="140818" y="112040"/>
                  </a:lnTo>
                  <a:lnTo>
                    <a:pt x="140938" y="111934"/>
                  </a:lnTo>
                  <a:lnTo>
                    <a:pt x="141117" y="111828"/>
                  </a:lnTo>
                  <a:lnTo>
                    <a:pt x="141327" y="111731"/>
                  </a:lnTo>
                  <a:lnTo>
                    <a:pt x="141537" y="111642"/>
                  </a:lnTo>
                  <a:lnTo>
                    <a:pt x="141806" y="111554"/>
                  </a:lnTo>
                  <a:lnTo>
                    <a:pt x="142076" y="111483"/>
                  </a:lnTo>
                  <a:lnTo>
                    <a:pt x="142405" y="111413"/>
                  </a:lnTo>
                  <a:lnTo>
                    <a:pt x="142735" y="111351"/>
                  </a:lnTo>
                  <a:lnTo>
                    <a:pt x="143064" y="111306"/>
                  </a:lnTo>
                  <a:lnTo>
                    <a:pt x="143454" y="111262"/>
                  </a:lnTo>
                  <a:lnTo>
                    <a:pt x="143813" y="111236"/>
                  </a:lnTo>
                  <a:lnTo>
                    <a:pt x="144233" y="111218"/>
                  </a:lnTo>
                  <a:lnTo>
                    <a:pt x="144622" y="111209"/>
                  </a:lnTo>
                  <a:close/>
                  <a:moveTo>
                    <a:pt x="176823" y="111209"/>
                  </a:moveTo>
                  <a:lnTo>
                    <a:pt x="177243" y="111218"/>
                  </a:lnTo>
                  <a:lnTo>
                    <a:pt x="177632" y="111236"/>
                  </a:lnTo>
                  <a:lnTo>
                    <a:pt x="178022" y="111262"/>
                  </a:lnTo>
                  <a:lnTo>
                    <a:pt x="178381" y="111306"/>
                  </a:lnTo>
                  <a:lnTo>
                    <a:pt x="178741" y="111351"/>
                  </a:lnTo>
                  <a:lnTo>
                    <a:pt x="179070" y="111413"/>
                  </a:lnTo>
                  <a:lnTo>
                    <a:pt x="179370" y="111483"/>
                  </a:lnTo>
                  <a:lnTo>
                    <a:pt x="179639" y="111554"/>
                  </a:lnTo>
                  <a:lnTo>
                    <a:pt x="179909" y="111642"/>
                  </a:lnTo>
                  <a:lnTo>
                    <a:pt x="180148" y="111731"/>
                  </a:lnTo>
                  <a:lnTo>
                    <a:pt x="180328" y="111828"/>
                  </a:lnTo>
                  <a:lnTo>
                    <a:pt x="180508" y="111934"/>
                  </a:lnTo>
                  <a:lnTo>
                    <a:pt x="180628" y="112040"/>
                  </a:lnTo>
                  <a:lnTo>
                    <a:pt x="180748" y="112155"/>
                  </a:lnTo>
                  <a:lnTo>
                    <a:pt x="180807" y="112270"/>
                  </a:lnTo>
                  <a:lnTo>
                    <a:pt x="180807" y="112394"/>
                  </a:lnTo>
                  <a:lnTo>
                    <a:pt x="180807" y="112509"/>
                  </a:lnTo>
                  <a:lnTo>
                    <a:pt x="180748" y="112633"/>
                  </a:lnTo>
                  <a:lnTo>
                    <a:pt x="180628" y="112739"/>
                  </a:lnTo>
                  <a:lnTo>
                    <a:pt x="180508" y="112854"/>
                  </a:lnTo>
                  <a:lnTo>
                    <a:pt x="180328" y="112951"/>
                  </a:lnTo>
                  <a:lnTo>
                    <a:pt x="180148" y="113049"/>
                  </a:lnTo>
                  <a:lnTo>
                    <a:pt x="179909" y="113146"/>
                  </a:lnTo>
                  <a:lnTo>
                    <a:pt x="179639" y="113225"/>
                  </a:lnTo>
                  <a:lnTo>
                    <a:pt x="179370" y="113305"/>
                  </a:lnTo>
                  <a:lnTo>
                    <a:pt x="179070" y="113367"/>
                  </a:lnTo>
                  <a:lnTo>
                    <a:pt x="178741" y="113429"/>
                  </a:lnTo>
                  <a:lnTo>
                    <a:pt x="178381" y="113482"/>
                  </a:lnTo>
                  <a:lnTo>
                    <a:pt x="178022" y="113517"/>
                  </a:lnTo>
                  <a:lnTo>
                    <a:pt x="177632" y="113544"/>
                  </a:lnTo>
                  <a:lnTo>
                    <a:pt x="177243" y="113561"/>
                  </a:lnTo>
                  <a:lnTo>
                    <a:pt x="176823" y="113570"/>
                  </a:lnTo>
                  <a:lnTo>
                    <a:pt x="168766" y="113570"/>
                  </a:lnTo>
                  <a:lnTo>
                    <a:pt x="168376" y="113561"/>
                  </a:lnTo>
                  <a:lnTo>
                    <a:pt x="167957" y="113544"/>
                  </a:lnTo>
                  <a:lnTo>
                    <a:pt x="167597" y="113517"/>
                  </a:lnTo>
                  <a:lnTo>
                    <a:pt x="167208" y="113482"/>
                  </a:lnTo>
                  <a:lnTo>
                    <a:pt x="166878" y="113429"/>
                  </a:lnTo>
                  <a:lnTo>
                    <a:pt x="166549" y="113367"/>
                  </a:lnTo>
                  <a:lnTo>
                    <a:pt x="166219" y="113305"/>
                  </a:lnTo>
                  <a:lnTo>
                    <a:pt x="165950" y="113225"/>
                  </a:lnTo>
                  <a:lnTo>
                    <a:pt x="165680" y="113146"/>
                  </a:lnTo>
                  <a:lnTo>
                    <a:pt x="165471" y="113049"/>
                  </a:lnTo>
                  <a:lnTo>
                    <a:pt x="165261" y="112951"/>
                  </a:lnTo>
                  <a:lnTo>
                    <a:pt x="165081" y="112854"/>
                  </a:lnTo>
                  <a:lnTo>
                    <a:pt x="164961" y="112739"/>
                  </a:lnTo>
                  <a:lnTo>
                    <a:pt x="164871" y="112633"/>
                  </a:lnTo>
                  <a:lnTo>
                    <a:pt x="164812" y="112509"/>
                  </a:lnTo>
                  <a:lnTo>
                    <a:pt x="164782" y="112394"/>
                  </a:lnTo>
                  <a:lnTo>
                    <a:pt x="164812" y="112270"/>
                  </a:lnTo>
                  <a:lnTo>
                    <a:pt x="164871" y="112155"/>
                  </a:lnTo>
                  <a:lnTo>
                    <a:pt x="164961" y="112040"/>
                  </a:lnTo>
                  <a:lnTo>
                    <a:pt x="165081" y="111934"/>
                  </a:lnTo>
                  <a:lnTo>
                    <a:pt x="165261" y="111828"/>
                  </a:lnTo>
                  <a:lnTo>
                    <a:pt x="165471" y="111731"/>
                  </a:lnTo>
                  <a:lnTo>
                    <a:pt x="165680" y="111642"/>
                  </a:lnTo>
                  <a:lnTo>
                    <a:pt x="165950" y="111554"/>
                  </a:lnTo>
                  <a:lnTo>
                    <a:pt x="166219" y="111483"/>
                  </a:lnTo>
                  <a:lnTo>
                    <a:pt x="166549" y="111413"/>
                  </a:lnTo>
                  <a:lnTo>
                    <a:pt x="166878" y="111351"/>
                  </a:lnTo>
                  <a:lnTo>
                    <a:pt x="167208" y="111306"/>
                  </a:lnTo>
                  <a:lnTo>
                    <a:pt x="167597" y="111262"/>
                  </a:lnTo>
                  <a:lnTo>
                    <a:pt x="167957" y="111236"/>
                  </a:lnTo>
                  <a:lnTo>
                    <a:pt x="168376" y="111218"/>
                  </a:lnTo>
                  <a:lnTo>
                    <a:pt x="168766" y="111209"/>
                  </a:lnTo>
                  <a:close/>
                  <a:moveTo>
                    <a:pt x="200967" y="111209"/>
                  </a:moveTo>
                  <a:lnTo>
                    <a:pt x="201386" y="111218"/>
                  </a:lnTo>
                  <a:lnTo>
                    <a:pt x="201776" y="111236"/>
                  </a:lnTo>
                  <a:lnTo>
                    <a:pt x="202165" y="111262"/>
                  </a:lnTo>
                  <a:lnTo>
                    <a:pt x="202525" y="111306"/>
                  </a:lnTo>
                  <a:lnTo>
                    <a:pt x="202884" y="111351"/>
                  </a:lnTo>
                  <a:lnTo>
                    <a:pt x="203214" y="111413"/>
                  </a:lnTo>
                  <a:lnTo>
                    <a:pt x="203513" y="111483"/>
                  </a:lnTo>
                  <a:lnTo>
                    <a:pt x="203783" y="111554"/>
                  </a:lnTo>
                  <a:lnTo>
                    <a:pt x="204052" y="111642"/>
                  </a:lnTo>
                  <a:lnTo>
                    <a:pt x="204292" y="111731"/>
                  </a:lnTo>
                  <a:lnTo>
                    <a:pt x="204472" y="111828"/>
                  </a:lnTo>
                  <a:lnTo>
                    <a:pt x="204652" y="111934"/>
                  </a:lnTo>
                  <a:lnTo>
                    <a:pt x="204771" y="112040"/>
                  </a:lnTo>
                  <a:lnTo>
                    <a:pt x="204891" y="112155"/>
                  </a:lnTo>
                  <a:lnTo>
                    <a:pt x="204951" y="112270"/>
                  </a:lnTo>
                  <a:lnTo>
                    <a:pt x="204951" y="112394"/>
                  </a:lnTo>
                  <a:lnTo>
                    <a:pt x="204951" y="112509"/>
                  </a:lnTo>
                  <a:lnTo>
                    <a:pt x="204891" y="112633"/>
                  </a:lnTo>
                  <a:lnTo>
                    <a:pt x="204771" y="112739"/>
                  </a:lnTo>
                  <a:lnTo>
                    <a:pt x="204652" y="112854"/>
                  </a:lnTo>
                  <a:lnTo>
                    <a:pt x="204472" y="112951"/>
                  </a:lnTo>
                  <a:lnTo>
                    <a:pt x="204292" y="113049"/>
                  </a:lnTo>
                  <a:lnTo>
                    <a:pt x="204052" y="113146"/>
                  </a:lnTo>
                  <a:lnTo>
                    <a:pt x="203783" y="113225"/>
                  </a:lnTo>
                  <a:lnTo>
                    <a:pt x="203513" y="113305"/>
                  </a:lnTo>
                  <a:lnTo>
                    <a:pt x="203214" y="113367"/>
                  </a:lnTo>
                  <a:lnTo>
                    <a:pt x="202884" y="113429"/>
                  </a:lnTo>
                  <a:lnTo>
                    <a:pt x="202525" y="113482"/>
                  </a:lnTo>
                  <a:lnTo>
                    <a:pt x="202165" y="113517"/>
                  </a:lnTo>
                  <a:lnTo>
                    <a:pt x="201776" y="113544"/>
                  </a:lnTo>
                  <a:lnTo>
                    <a:pt x="201386" y="113561"/>
                  </a:lnTo>
                  <a:lnTo>
                    <a:pt x="200967" y="113570"/>
                  </a:lnTo>
                  <a:lnTo>
                    <a:pt x="192909" y="113570"/>
                  </a:lnTo>
                  <a:lnTo>
                    <a:pt x="192520" y="113561"/>
                  </a:lnTo>
                  <a:lnTo>
                    <a:pt x="192100" y="113544"/>
                  </a:lnTo>
                  <a:lnTo>
                    <a:pt x="191741" y="113517"/>
                  </a:lnTo>
                  <a:lnTo>
                    <a:pt x="191352" y="113482"/>
                  </a:lnTo>
                  <a:lnTo>
                    <a:pt x="191022" y="113429"/>
                  </a:lnTo>
                  <a:lnTo>
                    <a:pt x="190693" y="113367"/>
                  </a:lnTo>
                  <a:lnTo>
                    <a:pt x="190363" y="113305"/>
                  </a:lnTo>
                  <a:lnTo>
                    <a:pt x="190093" y="113225"/>
                  </a:lnTo>
                  <a:lnTo>
                    <a:pt x="189824" y="113146"/>
                  </a:lnTo>
                  <a:lnTo>
                    <a:pt x="189614" y="113049"/>
                  </a:lnTo>
                  <a:lnTo>
                    <a:pt x="189405" y="112951"/>
                  </a:lnTo>
                  <a:lnTo>
                    <a:pt x="189225" y="112854"/>
                  </a:lnTo>
                  <a:lnTo>
                    <a:pt x="189105" y="112739"/>
                  </a:lnTo>
                  <a:lnTo>
                    <a:pt x="189015" y="112633"/>
                  </a:lnTo>
                  <a:lnTo>
                    <a:pt x="188955" y="112509"/>
                  </a:lnTo>
                  <a:lnTo>
                    <a:pt x="188925" y="112394"/>
                  </a:lnTo>
                  <a:lnTo>
                    <a:pt x="188955" y="112270"/>
                  </a:lnTo>
                  <a:lnTo>
                    <a:pt x="189015" y="112155"/>
                  </a:lnTo>
                  <a:lnTo>
                    <a:pt x="189105" y="112040"/>
                  </a:lnTo>
                  <a:lnTo>
                    <a:pt x="189225" y="111934"/>
                  </a:lnTo>
                  <a:lnTo>
                    <a:pt x="189405" y="111828"/>
                  </a:lnTo>
                  <a:lnTo>
                    <a:pt x="189614" y="111731"/>
                  </a:lnTo>
                  <a:lnTo>
                    <a:pt x="189824" y="111642"/>
                  </a:lnTo>
                  <a:lnTo>
                    <a:pt x="190093" y="111554"/>
                  </a:lnTo>
                  <a:lnTo>
                    <a:pt x="190363" y="111483"/>
                  </a:lnTo>
                  <a:lnTo>
                    <a:pt x="190693" y="111413"/>
                  </a:lnTo>
                  <a:lnTo>
                    <a:pt x="191022" y="111351"/>
                  </a:lnTo>
                  <a:lnTo>
                    <a:pt x="191352" y="111306"/>
                  </a:lnTo>
                  <a:lnTo>
                    <a:pt x="191741" y="111262"/>
                  </a:lnTo>
                  <a:lnTo>
                    <a:pt x="192100" y="111236"/>
                  </a:lnTo>
                  <a:lnTo>
                    <a:pt x="192520" y="111218"/>
                  </a:lnTo>
                  <a:lnTo>
                    <a:pt x="192909" y="111209"/>
                  </a:lnTo>
                  <a:close/>
                  <a:moveTo>
                    <a:pt x="225111" y="111209"/>
                  </a:moveTo>
                  <a:lnTo>
                    <a:pt x="225530" y="111218"/>
                  </a:lnTo>
                  <a:lnTo>
                    <a:pt x="225919" y="111236"/>
                  </a:lnTo>
                  <a:lnTo>
                    <a:pt x="226309" y="111262"/>
                  </a:lnTo>
                  <a:lnTo>
                    <a:pt x="226668" y="111306"/>
                  </a:lnTo>
                  <a:lnTo>
                    <a:pt x="227028" y="111351"/>
                  </a:lnTo>
                  <a:lnTo>
                    <a:pt x="227357" y="111413"/>
                  </a:lnTo>
                  <a:lnTo>
                    <a:pt x="227657" y="111483"/>
                  </a:lnTo>
                  <a:lnTo>
                    <a:pt x="227926" y="111554"/>
                  </a:lnTo>
                  <a:lnTo>
                    <a:pt x="228196" y="111642"/>
                  </a:lnTo>
                  <a:lnTo>
                    <a:pt x="228436" y="111731"/>
                  </a:lnTo>
                  <a:lnTo>
                    <a:pt x="228615" y="111828"/>
                  </a:lnTo>
                  <a:lnTo>
                    <a:pt x="228795" y="111934"/>
                  </a:lnTo>
                  <a:lnTo>
                    <a:pt x="228915" y="112040"/>
                  </a:lnTo>
                  <a:lnTo>
                    <a:pt x="229035" y="112155"/>
                  </a:lnTo>
                  <a:lnTo>
                    <a:pt x="229095" y="112270"/>
                  </a:lnTo>
                  <a:lnTo>
                    <a:pt x="229095" y="112394"/>
                  </a:lnTo>
                  <a:lnTo>
                    <a:pt x="229095" y="112509"/>
                  </a:lnTo>
                  <a:lnTo>
                    <a:pt x="229035" y="112633"/>
                  </a:lnTo>
                  <a:lnTo>
                    <a:pt x="228915" y="112739"/>
                  </a:lnTo>
                  <a:lnTo>
                    <a:pt x="228795" y="112854"/>
                  </a:lnTo>
                  <a:lnTo>
                    <a:pt x="228615" y="112951"/>
                  </a:lnTo>
                  <a:lnTo>
                    <a:pt x="228436" y="113049"/>
                  </a:lnTo>
                  <a:lnTo>
                    <a:pt x="228196" y="113146"/>
                  </a:lnTo>
                  <a:lnTo>
                    <a:pt x="227926" y="113225"/>
                  </a:lnTo>
                  <a:lnTo>
                    <a:pt x="227657" y="113305"/>
                  </a:lnTo>
                  <a:lnTo>
                    <a:pt x="227357" y="113367"/>
                  </a:lnTo>
                  <a:lnTo>
                    <a:pt x="227028" y="113429"/>
                  </a:lnTo>
                  <a:lnTo>
                    <a:pt x="226668" y="113482"/>
                  </a:lnTo>
                  <a:lnTo>
                    <a:pt x="226309" y="113517"/>
                  </a:lnTo>
                  <a:lnTo>
                    <a:pt x="225919" y="113544"/>
                  </a:lnTo>
                  <a:lnTo>
                    <a:pt x="225530" y="113561"/>
                  </a:lnTo>
                  <a:lnTo>
                    <a:pt x="225111" y="113570"/>
                  </a:lnTo>
                  <a:lnTo>
                    <a:pt x="217053" y="113570"/>
                  </a:lnTo>
                  <a:lnTo>
                    <a:pt x="216663" y="113561"/>
                  </a:lnTo>
                  <a:lnTo>
                    <a:pt x="216244" y="113544"/>
                  </a:lnTo>
                  <a:lnTo>
                    <a:pt x="215885" y="113517"/>
                  </a:lnTo>
                  <a:lnTo>
                    <a:pt x="215495" y="113482"/>
                  </a:lnTo>
                  <a:lnTo>
                    <a:pt x="215166" y="113429"/>
                  </a:lnTo>
                  <a:lnTo>
                    <a:pt x="214836" y="113367"/>
                  </a:lnTo>
                  <a:lnTo>
                    <a:pt x="214507" y="113305"/>
                  </a:lnTo>
                  <a:lnTo>
                    <a:pt x="214237" y="113225"/>
                  </a:lnTo>
                  <a:lnTo>
                    <a:pt x="213967" y="113146"/>
                  </a:lnTo>
                  <a:lnTo>
                    <a:pt x="213758" y="113049"/>
                  </a:lnTo>
                  <a:lnTo>
                    <a:pt x="213548" y="112951"/>
                  </a:lnTo>
                  <a:lnTo>
                    <a:pt x="213368" y="112854"/>
                  </a:lnTo>
                  <a:lnTo>
                    <a:pt x="213249" y="112739"/>
                  </a:lnTo>
                  <a:lnTo>
                    <a:pt x="213159" y="112633"/>
                  </a:lnTo>
                  <a:lnTo>
                    <a:pt x="213099" y="112509"/>
                  </a:lnTo>
                  <a:lnTo>
                    <a:pt x="213069" y="112394"/>
                  </a:lnTo>
                  <a:lnTo>
                    <a:pt x="213099" y="112270"/>
                  </a:lnTo>
                  <a:lnTo>
                    <a:pt x="213159" y="112155"/>
                  </a:lnTo>
                  <a:lnTo>
                    <a:pt x="213249" y="112040"/>
                  </a:lnTo>
                  <a:lnTo>
                    <a:pt x="213368" y="111934"/>
                  </a:lnTo>
                  <a:lnTo>
                    <a:pt x="213548" y="111828"/>
                  </a:lnTo>
                  <a:lnTo>
                    <a:pt x="213758" y="111731"/>
                  </a:lnTo>
                  <a:lnTo>
                    <a:pt x="213967" y="111642"/>
                  </a:lnTo>
                  <a:lnTo>
                    <a:pt x="214237" y="111554"/>
                  </a:lnTo>
                  <a:lnTo>
                    <a:pt x="214507" y="111483"/>
                  </a:lnTo>
                  <a:lnTo>
                    <a:pt x="214836" y="111413"/>
                  </a:lnTo>
                  <a:lnTo>
                    <a:pt x="215166" y="111351"/>
                  </a:lnTo>
                  <a:lnTo>
                    <a:pt x="215495" y="111306"/>
                  </a:lnTo>
                  <a:lnTo>
                    <a:pt x="215885" y="111262"/>
                  </a:lnTo>
                  <a:lnTo>
                    <a:pt x="216244" y="111236"/>
                  </a:lnTo>
                  <a:lnTo>
                    <a:pt x="216663" y="111218"/>
                  </a:lnTo>
                  <a:lnTo>
                    <a:pt x="217053" y="111209"/>
                  </a:lnTo>
                  <a:close/>
                  <a:moveTo>
                    <a:pt x="249254" y="111209"/>
                  </a:moveTo>
                  <a:lnTo>
                    <a:pt x="249674" y="111218"/>
                  </a:lnTo>
                  <a:lnTo>
                    <a:pt x="250063" y="111236"/>
                  </a:lnTo>
                  <a:lnTo>
                    <a:pt x="250452" y="111262"/>
                  </a:lnTo>
                  <a:lnTo>
                    <a:pt x="250812" y="111306"/>
                  </a:lnTo>
                  <a:lnTo>
                    <a:pt x="251141" y="111351"/>
                  </a:lnTo>
                  <a:lnTo>
                    <a:pt x="251471" y="111413"/>
                  </a:lnTo>
                  <a:lnTo>
                    <a:pt x="251800" y="111483"/>
                  </a:lnTo>
                  <a:lnTo>
                    <a:pt x="252070" y="111554"/>
                  </a:lnTo>
                  <a:lnTo>
                    <a:pt x="252340" y="111642"/>
                  </a:lnTo>
                  <a:lnTo>
                    <a:pt x="252579" y="111731"/>
                  </a:lnTo>
                  <a:lnTo>
                    <a:pt x="252759" y="111828"/>
                  </a:lnTo>
                  <a:lnTo>
                    <a:pt x="252939" y="111934"/>
                  </a:lnTo>
                  <a:lnTo>
                    <a:pt x="253059" y="112040"/>
                  </a:lnTo>
                  <a:lnTo>
                    <a:pt x="253178" y="112155"/>
                  </a:lnTo>
                  <a:lnTo>
                    <a:pt x="253238" y="112270"/>
                  </a:lnTo>
                  <a:lnTo>
                    <a:pt x="253238" y="112394"/>
                  </a:lnTo>
                  <a:lnTo>
                    <a:pt x="253238" y="112509"/>
                  </a:lnTo>
                  <a:lnTo>
                    <a:pt x="253178" y="112633"/>
                  </a:lnTo>
                  <a:lnTo>
                    <a:pt x="253059" y="112739"/>
                  </a:lnTo>
                  <a:lnTo>
                    <a:pt x="252939" y="112854"/>
                  </a:lnTo>
                  <a:lnTo>
                    <a:pt x="252759" y="112951"/>
                  </a:lnTo>
                  <a:lnTo>
                    <a:pt x="252579" y="113049"/>
                  </a:lnTo>
                  <a:lnTo>
                    <a:pt x="252340" y="113146"/>
                  </a:lnTo>
                  <a:lnTo>
                    <a:pt x="252070" y="113225"/>
                  </a:lnTo>
                  <a:lnTo>
                    <a:pt x="251800" y="113305"/>
                  </a:lnTo>
                  <a:lnTo>
                    <a:pt x="251471" y="113367"/>
                  </a:lnTo>
                  <a:lnTo>
                    <a:pt x="251141" y="113429"/>
                  </a:lnTo>
                  <a:lnTo>
                    <a:pt x="250812" y="113482"/>
                  </a:lnTo>
                  <a:lnTo>
                    <a:pt x="250452" y="113517"/>
                  </a:lnTo>
                  <a:lnTo>
                    <a:pt x="250063" y="113544"/>
                  </a:lnTo>
                  <a:lnTo>
                    <a:pt x="249674" y="113561"/>
                  </a:lnTo>
                  <a:lnTo>
                    <a:pt x="249254" y="113570"/>
                  </a:lnTo>
                  <a:lnTo>
                    <a:pt x="241196" y="113570"/>
                  </a:lnTo>
                  <a:lnTo>
                    <a:pt x="240807" y="113561"/>
                  </a:lnTo>
                  <a:lnTo>
                    <a:pt x="240388" y="113544"/>
                  </a:lnTo>
                  <a:lnTo>
                    <a:pt x="240028" y="113517"/>
                  </a:lnTo>
                  <a:lnTo>
                    <a:pt x="239639" y="113482"/>
                  </a:lnTo>
                  <a:lnTo>
                    <a:pt x="239309" y="113429"/>
                  </a:lnTo>
                  <a:lnTo>
                    <a:pt x="238980" y="113367"/>
                  </a:lnTo>
                  <a:lnTo>
                    <a:pt x="238650" y="113305"/>
                  </a:lnTo>
                  <a:lnTo>
                    <a:pt x="238381" y="113225"/>
                  </a:lnTo>
                  <a:lnTo>
                    <a:pt x="238111" y="113146"/>
                  </a:lnTo>
                  <a:lnTo>
                    <a:pt x="237901" y="113049"/>
                  </a:lnTo>
                  <a:lnTo>
                    <a:pt x="237692" y="112951"/>
                  </a:lnTo>
                  <a:lnTo>
                    <a:pt x="237512" y="112854"/>
                  </a:lnTo>
                  <a:lnTo>
                    <a:pt x="237392" y="112739"/>
                  </a:lnTo>
                  <a:lnTo>
                    <a:pt x="237302" y="112633"/>
                  </a:lnTo>
                  <a:lnTo>
                    <a:pt x="237242" y="112509"/>
                  </a:lnTo>
                  <a:lnTo>
                    <a:pt x="237212" y="112394"/>
                  </a:lnTo>
                  <a:lnTo>
                    <a:pt x="237242" y="112270"/>
                  </a:lnTo>
                  <a:lnTo>
                    <a:pt x="237302" y="112155"/>
                  </a:lnTo>
                  <a:lnTo>
                    <a:pt x="237392" y="112040"/>
                  </a:lnTo>
                  <a:lnTo>
                    <a:pt x="237512" y="111934"/>
                  </a:lnTo>
                  <a:lnTo>
                    <a:pt x="237692" y="111828"/>
                  </a:lnTo>
                  <a:lnTo>
                    <a:pt x="237901" y="111731"/>
                  </a:lnTo>
                  <a:lnTo>
                    <a:pt x="238111" y="111642"/>
                  </a:lnTo>
                  <a:lnTo>
                    <a:pt x="238381" y="111554"/>
                  </a:lnTo>
                  <a:lnTo>
                    <a:pt x="238650" y="111483"/>
                  </a:lnTo>
                  <a:lnTo>
                    <a:pt x="238980" y="111413"/>
                  </a:lnTo>
                  <a:lnTo>
                    <a:pt x="239309" y="111351"/>
                  </a:lnTo>
                  <a:lnTo>
                    <a:pt x="239639" y="111306"/>
                  </a:lnTo>
                  <a:lnTo>
                    <a:pt x="240028" y="111262"/>
                  </a:lnTo>
                  <a:lnTo>
                    <a:pt x="240388" y="111236"/>
                  </a:lnTo>
                  <a:lnTo>
                    <a:pt x="240807" y="111218"/>
                  </a:lnTo>
                  <a:lnTo>
                    <a:pt x="241196" y="111209"/>
                  </a:lnTo>
                  <a:close/>
                  <a:moveTo>
                    <a:pt x="273398" y="111209"/>
                  </a:moveTo>
                  <a:lnTo>
                    <a:pt x="273817" y="111218"/>
                  </a:lnTo>
                  <a:lnTo>
                    <a:pt x="274207" y="111236"/>
                  </a:lnTo>
                  <a:lnTo>
                    <a:pt x="274596" y="111262"/>
                  </a:lnTo>
                  <a:lnTo>
                    <a:pt x="274956" y="111306"/>
                  </a:lnTo>
                  <a:lnTo>
                    <a:pt x="275285" y="111351"/>
                  </a:lnTo>
                  <a:lnTo>
                    <a:pt x="275615" y="111413"/>
                  </a:lnTo>
                  <a:lnTo>
                    <a:pt x="275944" y="111483"/>
                  </a:lnTo>
                  <a:lnTo>
                    <a:pt x="276214" y="111554"/>
                  </a:lnTo>
                  <a:lnTo>
                    <a:pt x="276483" y="111642"/>
                  </a:lnTo>
                  <a:lnTo>
                    <a:pt x="276693" y="111731"/>
                  </a:lnTo>
                  <a:lnTo>
                    <a:pt x="276903" y="111828"/>
                  </a:lnTo>
                  <a:lnTo>
                    <a:pt x="277082" y="111934"/>
                  </a:lnTo>
                  <a:lnTo>
                    <a:pt x="277202" y="112040"/>
                  </a:lnTo>
                  <a:lnTo>
                    <a:pt x="277322" y="112155"/>
                  </a:lnTo>
                  <a:lnTo>
                    <a:pt x="277382" y="112270"/>
                  </a:lnTo>
                  <a:lnTo>
                    <a:pt x="277382" y="112394"/>
                  </a:lnTo>
                  <a:lnTo>
                    <a:pt x="277382" y="112509"/>
                  </a:lnTo>
                  <a:lnTo>
                    <a:pt x="277322" y="112633"/>
                  </a:lnTo>
                  <a:lnTo>
                    <a:pt x="277202" y="112739"/>
                  </a:lnTo>
                  <a:lnTo>
                    <a:pt x="277082" y="112854"/>
                  </a:lnTo>
                  <a:lnTo>
                    <a:pt x="276903" y="112951"/>
                  </a:lnTo>
                  <a:lnTo>
                    <a:pt x="276693" y="113049"/>
                  </a:lnTo>
                  <a:lnTo>
                    <a:pt x="276483" y="113146"/>
                  </a:lnTo>
                  <a:lnTo>
                    <a:pt x="276214" y="113225"/>
                  </a:lnTo>
                  <a:lnTo>
                    <a:pt x="275944" y="113305"/>
                  </a:lnTo>
                  <a:lnTo>
                    <a:pt x="275615" y="113367"/>
                  </a:lnTo>
                  <a:lnTo>
                    <a:pt x="275285" y="113429"/>
                  </a:lnTo>
                  <a:lnTo>
                    <a:pt x="274956" y="113482"/>
                  </a:lnTo>
                  <a:lnTo>
                    <a:pt x="274596" y="113517"/>
                  </a:lnTo>
                  <a:lnTo>
                    <a:pt x="274207" y="113544"/>
                  </a:lnTo>
                  <a:lnTo>
                    <a:pt x="273817" y="113561"/>
                  </a:lnTo>
                  <a:lnTo>
                    <a:pt x="273398" y="113570"/>
                  </a:lnTo>
                  <a:lnTo>
                    <a:pt x="265340" y="113570"/>
                  </a:lnTo>
                  <a:lnTo>
                    <a:pt x="264951" y="113561"/>
                  </a:lnTo>
                  <a:lnTo>
                    <a:pt x="264531" y="113544"/>
                  </a:lnTo>
                  <a:lnTo>
                    <a:pt x="264172" y="113517"/>
                  </a:lnTo>
                  <a:lnTo>
                    <a:pt x="263782" y="113482"/>
                  </a:lnTo>
                  <a:lnTo>
                    <a:pt x="263453" y="113429"/>
                  </a:lnTo>
                  <a:lnTo>
                    <a:pt x="263123" y="113367"/>
                  </a:lnTo>
                  <a:lnTo>
                    <a:pt x="262794" y="113305"/>
                  </a:lnTo>
                  <a:lnTo>
                    <a:pt x="262524" y="113225"/>
                  </a:lnTo>
                  <a:lnTo>
                    <a:pt x="262255" y="113146"/>
                  </a:lnTo>
                  <a:lnTo>
                    <a:pt x="262045" y="113049"/>
                  </a:lnTo>
                  <a:lnTo>
                    <a:pt x="261835" y="112951"/>
                  </a:lnTo>
                  <a:lnTo>
                    <a:pt x="261656" y="112854"/>
                  </a:lnTo>
                  <a:lnTo>
                    <a:pt x="261536" y="112739"/>
                  </a:lnTo>
                  <a:lnTo>
                    <a:pt x="261446" y="112633"/>
                  </a:lnTo>
                  <a:lnTo>
                    <a:pt x="261386" y="112509"/>
                  </a:lnTo>
                  <a:lnTo>
                    <a:pt x="261356" y="112394"/>
                  </a:lnTo>
                  <a:lnTo>
                    <a:pt x="261386" y="112270"/>
                  </a:lnTo>
                  <a:lnTo>
                    <a:pt x="261446" y="112155"/>
                  </a:lnTo>
                  <a:lnTo>
                    <a:pt x="261536" y="112040"/>
                  </a:lnTo>
                  <a:lnTo>
                    <a:pt x="261656" y="111934"/>
                  </a:lnTo>
                  <a:lnTo>
                    <a:pt x="261835" y="111828"/>
                  </a:lnTo>
                  <a:lnTo>
                    <a:pt x="262045" y="111731"/>
                  </a:lnTo>
                  <a:lnTo>
                    <a:pt x="262255" y="111642"/>
                  </a:lnTo>
                  <a:lnTo>
                    <a:pt x="262524" y="111554"/>
                  </a:lnTo>
                  <a:lnTo>
                    <a:pt x="262794" y="111483"/>
                  </a:lnTo>
                  <a:lnTo>
                    <a:pt x="263123" y="111413"/>
                  </a:lnTo>
                  <a:lnTo>
                    <a:pt x="263453" y="111351"/>
                  </a:lnTo>
                  <a:lnTo>
                    <a:pt x="263782" y="111306"/>
                  </a:lnTo>
                  <a:lnTo>
                    <a:pt x="264172" y="111262"/>
                  </a:lnTo>
                  <a:lnTo>
                    <a:pt x="264531" y="111236"/>
                  </a:lnTo>
                  <a:lnTo>
                    <a:pt x="264951" y="111218"/>
                  </a:lnTo>
                  <a:lnTo>
                    <a:pt x="265340" y="111209"/>
                  </a:lnTo>
                  <a:close/>
                  <a:moveTo>
                    <a:pt x="297541" y="111209"/>
                  </a:moveTo>
                  <a:lnTo>
                    <a:pt x="297961" y="111218"/>
                  </a:lnTo>
                  <a:lnTo>
                    <a:pt x="298350" y="111236"/>
                  </a:lnTo>
                  <a:lnTo>
                    <a:pt x="298740" y="111262"/>
                  </a:lnTo>
                  <a:lnTo>
                    <a:pt x="299099" y="111306"/>
                  </a:lnTo>
                  <a:lnTo>
                    <a:pt x="299429" y="111351"/>
                  </a:lnTo>
                  <a:lnTo>
                    <a:pt x="299758" y="111413"/>
                  </a:lnTo>
                  <a:lnTo>
                    <a:pt x="300088" y="111483"/>
                  </a:lnTo>
                  <a:lnTo>
                    <a:pt x="300357" y="111554"/>
                  </a:lnTo>
                  <a:lnTo>
                    <a:pt x="300627" y="111642"/>
                  </a:lnTo>
                  <a:lnTo>
                    <a:pt x="300836" y="111731"/>
                  </a:lnTo>
                  <a:lnTo>
                    <a:pt x="301046" y="111828"/>
                  </a:lnTo>
                  <a:lnTo>
                    <a:pt x="301226" y="111934"/>
                  </a:lnTo>
                  <a:lnTo>
                    <a:pt x="301346" y="112040"/>
                  </a:lnTo>
                  <a:lnTo>
                    <a:pt x="301466" y="112155"/>
                  </a:lnTo>
                  <a:lnTo>
                    <a:pt x="301525" y="112270"/>
                  </a:lnTo>
                  <a:lnTo>
                    <a:pt x="301525" y="112394"/>
                  </a:lnTo>
                  <a:lnTo>
                    <a:pt x="301525" y="112509"/>
                  </a:lnTo>
                  <a:lnTo>
                    <a:pt x="301466" y="112633"/>
                  </a:lnTo>
                  <a:lnTo>
                    <a:pt x="301346" y="112739"/>
                  </a:lnTo>
                  <a:lnTo>
                    <a:pt x="301226" y="112854"/>
                  </a:lnTo>
                  <a:lnTo>
                    <a:pt x="301046" y="112951"/>
                  </a:lnTo>
                  <a:lnTo>
                    <a:pt x="300836" y="113049"/>
                  </a:lnTo>
                  <a:lnTo>
                    <a:pt x="300627" y="113146"/>
                  </a:lnTo>
                  <a:lnTo>
                    <a:pt x="300357" y="113225"/>
                  </a:lnTo>
                  <a:lnTo>
                    <a:pt x="300088" y="113305"/>
                  </a:lnTo>
                  <a:lnTo>
                    <a:pt x="299758" y="113367"/>
                  </a:lnTo>
                  <a:lnTo>
                    <a:pt x="299429" y="113429"/>
                  </a:lnTo>
                  <a:lnTo>
                    <a:pt x="299099" y="113482"/>
                  </a:lnTo>
                  <a:lnTo>
                    <a:pt x="298740" y="113517"/>
                  </a:lnTo>
                  <a:lnTo>
                    <a:pt x="298350" y="113544"/>
                  </a:lnTo>
                  <a:lnTo>
                    <a:pt x="297961" y="113561"/>
                  </a:lnTo>
                  <a:lnTo>
                    <a:pt x="297541" y="113570"/>
                  </a:lnTo>
                  <a:lnTo>
                    <a:pt x="289484" y="113570"/>
                  </a:lnTo>
                  <a:lnTo>
                    <a:pt x="289094" y="113561"/>
                  </a:lnTo>
                  <a:lnTo>
                    <a:pt x="288675" y="113544"/>
                  </a:lnTo>
                  <a:lnTo>
                    <a:pt x="288315" y="113517"/>
                  </a:lnTo>
                  <a:lnTo>
                    <a:pt x="287926" y="113482"/>
                  </a:lnTo>
                  <a:lnTo>
                    <a:pt x="287596" y="113429"/>
                  </a:lnTo>
                  <a:lnTo>
                    <a:pt x="287267" y="113367"/>
                  </a:lnTo>
                  <a:lnTo>
                    <a:pt x="286937" y="113305"/>
                  </a:lnTo>
                  <a:lnTo>
                    <a:pt x="286668" y="113225"/>
                  </a:lnTo>
                  <a:lnTo>
                    <a:pt x="286398" y="113146"/>
                  </a:lnTo>
                  <a:lnTo>
                    <a:pt x="286189" y="113049"/>
                  </a:lnTo>
                  <a:lnTo>
                    <a:pt x="285979" y="112951"/>
                  </a:lnTo>
                  <a:lnTo>
                    <a:pt x="285799" y="112854"/>
                  </a:lnTo>
                  <a:lnTo>
                    <a:pt x="285679" y="112739"/>
                  </a:lnTo>
                  <a:lnTo>
                    <a:pt x="285589" y="112633"/>
                  </a:lnTo>
                  <a:lnTo>
                    <a:pt x="285530" y="112509"/>
                  </a:lnTo>
                  <a:lnTo>
                    <a:pt x="285500" y="112394"/>
                  </a:lnTo>
                  <a:lnTo>
                    <a:pt x="285530" y="112270"/>
                  </a:lnTo>
                  <a:lnTo>
                    <a:pt x="285589" y="112155"/>
                  </a:lnTo>
                  <a:lnTo>
                    <a:pt x="285679" y="112040"/>
                  </a:lnTo>
                  <a:lnTo>
                    <a:pt x="285799" y="111934"/>
                  </a:lnTo>
                  <a:lnTo>
                    <a:pt x="285979" y="111828"/>
                  </a:lnTo>
                  <a:lnTo>
                    <a:pt x="286189" y="111731"/>
                  </a:lnTo>
                  <a:lnTo>
                    <a:pt x="286398" y="111642"/>
                  </a:lnTo>
                  <a:lnTo>
                    <a:pt x="286668" y="111554"/>
                  </a:lnTo>
                  <a:lnTo>
                    <a:pt x="286937" y="111483"/>
                  </a:lnTo>
                  <a:lnTo>
                    <a:pt x="287267" y="111413"/>
                  </a:lnTo>
                  <a:lnTo>
                    <a:pt x="287596" y="111351"/>
                  </a:lnTo>
                  <a:lnTo>
                    <a:pt x="287926" y="111306"/>
                  </a:lnTo>
                  <a:lnTo>
                    <a:pt x="288315" y="111262"/>
                  </a:lnTo>
                  <a:lnTo>
                    <a:pt x="288675" y="111236"/>
                  </a:lnTo>
                  <a:lnTo>
                    <a:pt x="289094" y="111218"/>
                  </a:lnTo>
                  <a:lnTo>
                    <a:pt x="289484" y="111209"/>
                  </a:lnTo>
                  <a:close/>
                  <a:moveTo>
                    <a:pt x="321685" y="111209"/>
                  </a:moveTo>
                  <a:lnTo>
                    <a:pt x="322104" y="111218"/>
                  </a:lnTo>
                  <a:lnTo>
                    <a:pt x="322494" y="111236"/>
                  </a:lnTo>
                  <a:lnTo>
                    <a:pt x="322883" y="111262"/>
                  </a:lnTo>
                  <a:lnTo>
                    <a:pt x="323243" y="111306"/>
                  </a:lnTo>
                  <a:lnTo>
                    <a:pt x="323572" y="111351"/>
                  </a:lnTo>
                  <a:lnTo>
                    <a:pt x="323902" y="111413"/>
                  </a:lnTo>
                  <a:lnTo>
                    <a:pt x="324231" y="111483"/>
                  </a:lnTo>
                  <a:lnTo>
                    <a:pt x="324501" y="111554"/>
                  </a:lnTo>
                  <a:lnTo>
                    <a:pt x="324770" y="111642"/>
                  </a:lnTo>
                  <a:lnTo>
                    <a:pt x="324980" y="111731"/>
                  </a:lnTo>
                  <a:lnTo>
                    <a:pt x="325190" y="111828"/>
                  </a:lnTo>
                  <a:lnTo>
                    <a:pt x="325370" y="111934"/>
                  </a:lnTo>
                  <a:lnTo>
                    <a:pt x="325489" y="112040"/>
                  </a:lnTo>
                  <a:lnTo>
                    <a:pt x="325609" y="112155"/>
                  </a:lnTo>
                  <a:lnTo>
                    <a:pt x="325669" y="112270"/>
                  </a:lnTo>
                  <a:lnTo>
                    <a:pt x="325669" y="112394"/>
                  </a:lnTo>
                  <a:lnTo>
                    <a:pt x="325669" y="112509"/>
                  </a:lnTo>
                  <a:lnTo>
                    <a:pt x="325609" y="112633"/>
                  </a:lnTo>
                  <a:lnTo>
                    <a:pt x="325489" y="112739"/>
                  </a:lnTo>
                  <a:lnTo>
                    <a:pt x="325370" y="112854"/>
                  </a:lnTo>
                  <a:lnTo>
                    <a:pt x="325190" y="112951"/>
                  </a:lnTo>
                  <a:lnTo>
                    <a:pt x="324980" y="113049"/>
                  </a:lnTo>
                  <a:lnTo>
                    <a:pt x="324770" y="113146"/>
                  </a:lnTo>
                  <a:lnTo>
                    <a:pt x="324501" y="113225"/>
                  </a:lnTo>
                  <a:lnTo>
                    <a:pt x="324231" y="113305"/>
                  </a:lnTo>
                  <a:lnTo>
                    <a:pt x="323902" y="113367"/>
                  </a:lnTo>
                  <a:lnTo>
                    <a:pt x="323572" y="113429"/>
                  </a:lnTo>
                  <a:lnTo>
                    <a:pt x="323243" y="113482"/>
                  </a:lnTo>
                  <a:lnTo>
                    <a:pt x="322883" y="113517"/>
                  </a:lnTo>
                  <a:lnTo>
                    <a:pt x="322494" y="113544"/>
                  </a:lnTo>
                  <a:lnTo>
                    <a:pt x="322104" y="113561"/>
                  </a:lnTo>
                  <a:lnTo>
                    <a:pt x="321685" y="113570"/>
                  </a:lnTo>
                  <a:lnTo>
                    <a:pt x="313627" y="113570"/>
                  </a:lnTo>
                  <a:lnTo>
                    <a:pt x="313238" y="113561"/>
                  </a:lnTo>
                  <a:lnTo>
                    <a:pt x="312818" y="113544"/>
                  </a:lnTo>
                  <a:lnTo>
                    <a:pt x="312459" y="113517"/>
                  </a:lnTo>
                  <a:lnTo>
                    <a:pt x="312070" y="113482"/>
                  </a:lnTo>
                  <a:lnTo>
                    <a:pt x="311740" y="113429"/>
                  </a:lnTo>
                  <a:lnTo>
                    <a:pt x="311411" y="113367"/>
                  </a:lnTo>
                  <a:lnTo>
                    <a:pt x="311081" y="113305"/>
                  </a:lnTo>
                  <a:lnTo>
                    <a:pt x="310811" y="113225"/>
                  </a:lnTo>
                  <a:lnTo>
                    <a:pt x="310542" y="113146"/>
                  </a:lnTo>
                  <a:lnTo>
                    <a:pt x="310332" y="113049"/>
                  </a:lnTo>
                  <a:lnTo>
                    <a:pt x="310122" y="112951"/>
                  </a:lnTo>
                  <a:lnTo>
                    <a:pt x="309943" y="112854"/>
                  </a:lnTo>
                  <a:lnTo>
                    <a:pt x="309823" y="112739"/>
                  </a:lnTo>
                  <a:lnTo>
                    <a:pt x="309733" y="112633"/>
                  </a:lnTo>
                  <a:lnTo>
                    <a:pt x="309673" y="112509"/>
                  </a:lnTo>
                  <a:lnTo>
                    <a:pt x="309643" y="112394"/>
                  </a:lnTo>
                  <a:lnTo>
                    <a:pt x="309673" y="112270"/>
                  </a:lnTo>
                  <a:lnTo>
                    <a:pt x="309733" y="112155"/>
                  </a:lnTo>
                  <a:lnTo>
                    <a:pt x="309823" y="112040"/>
                  </a:lnTo>
                  <a:lnTo>
                    <a:pt x="309943" y="111934"/>
                  </a:lnTo>
                  <a:lnTo>
                    <a:pt x="310122" y="111828"/>
                  </a:lnTo>
                  <a:lnTo>
                    <a:pt x="310332" y="111731"/>
                  </a:lnTo>
                  <a:lnTo>
                    <a:pt x="310542" y="111642"/>
                  </a:lnTo>
                  <a:lnTo>
                    <a:pt x="310811" y="111554"/>
                  </a:lnTo>
                  <a:lnTo>
                    <a:pt x="311081" y="111483"/>
                  </a:lnTo>
                  <a:lnTo>
                    <a:pt x="311411" y="111413"/>
                  </a:lnTo>
                  <a:lnTo>
                    <a:pt x="311740" y="111351"/>
                  </a:lnTo>
                  <a:lnTo>
                    <a:pt x="312070" y="111306"/>
                  </a:lnTo>
                  <a:lnTo>
                    <a:pt x="312459" y="111262"/>
                  </a:lnTo>
                  <a:lnTo>
                    <a:pt x="312818" y="111236"/>
                  </a:lnTo>
                  <a:lnTo>
                    <a:pt x="313238" y="111218"/>
                  </a:lnTo>
                  <a:lnTo>
                    <a:pt x="313627" y="111209"/>
                  </a:lnTo>
                  <a:close/>
                  <a:moveTo>
                    <a:pt x="345829" y="111209"/>
                  </a:moveTo>
                  <a:lnTo>
                    <a:pt x="346248" y="111218"/>
                  </a:lnTo>
                  <a:lnTo>
                    <a:pt x="346637" y="111236"/>
                  </a:lnTo>
                  <a:lnTo>
                    <a:pt x="347027" y="111262"/>
                  </a:lnTo>
                  <a:lnTo>
                    <a:pt x="347386" y="111306"/>
                  </a:lnTo>
                  <a:lnTo>
                    <a:pt x="347746" y="111351"/>
                  </a:lnTo>
                  <a:lnTo>
                    <a:pt x="348075" y="111413"/>
                  </a:lnTo>
                  <a:lnTo>
                    <a:pt x="348375" y="111483"/>
                  </a:lnTo>
                  <a:lnTo>
                    <a:pt x="348644" y="111554"/>
                  </a:lnTo>
                  <a:lnTo>
                    <a:pt x="348914" y="111642"/>
                  </a:lnTo>
                  <a:lnTo>
                    <a:pt x="349154" y="111731"/>
                  </a:lnTo>
                  <a:lnTo>
                    <a:pt x="349333" y="111828"/>
                  </a:lnTo>
                  <a:lnTo>
                    <a:pt x="349513" y="111934"/>
                  </a:lnTo>
                  <a:lnTo>
                    <a:pt x="349633" y="112040"/>
                  </a:lnTo>
                  <a:lnTo>
                    <a:pt x="349753" y="112155"/>
                  </a:lnTo>
                  <a:lnTo>
                    <a:pt x="349813" y="112270"/>
                  </a:lnTo>
                  <a:lnTo>
                    <a:pt x="349813" y="112394"/>
                  </a:lnTo>
                  <a:lnTo>
                    <a:pt x="349813" y="112509"/>
                  </a:lnTo>
                  <a:lnTo>
                    <a:pt x="349753" y="112633"/>
                  </a:lnTo>
                  <a:lnTo>
                    <a:pt x="349633" y="112739"/>
                  </a:lnTo>
                  <a:lnTo>
                    <a:pt x="349513" y="112854"/>
                  </a:lnTo>
                  <a:lnTo>
                    <a:pt x="349333" y="112951"/>
                  </a:lnTo>
                  <a:lnTo>
                    <a:pt x="349154" y="113049"/>
                  </a:lnTo>
                  <a:lnTo>
                    <a:pt x="348914" y="113146"/>
                  </a:lnTo>
                  <a:lnTo>
                    <a:pt x="348644" y="113225"/>
                  </a:lnTo>
                  <a:lnTo>
                    <a:pt x="348375" y="113305"/>
                  </a:lnTo>
                  <a:lnTo>
                    <a:pt x="348075" y="113367"/>
                  </a:lnTo>
                  <a:lnTo>
                    <a:pt x="347746" y="113429"/>
                  </a:lnTo>
                  <a:lnTo>
                    <a:pt x="347386" y="113482"/>
                  </a:lnTo>
                  <a:lnTo>
                    <a:pt x="347027" y="113517"/>
                  </a:lnTo>
                  <a:lnTo>
                    <a:pt x="346637" y="113544"/>
                  </a:lnTo>
                  <a:lnTo>
                    <a:pt x="346248" y="113561"/>
                  </a:lnTo>
                  <a:lnTo>
                    <a:pt x="345829" y="113570"/>
                  </a:lnTo>
                  <a:lnTo>
                    <a:pt x="337771" y="113570"/>
                  </a:lnTo>
                  <a:lnTo>
                    <a:pt x="337381" y="113561"/>
                  </a:lnTo>
                  <a:lnTo>
                    <a:pt x="336962" y="113544"/>
                  </a:lnTo>
                  <a:lnTo>
                    <a:pt x="336603" y="113517"/>
                  </a:lnTo>
                  <a:lnTo>
                    <a:pt x="336213" y="113482"/>
                  </a:lnTo>
                  <a:lnTo>
                    <a:pt x="335884" y="113429"/>
                  </a:lnTo>
                  <a:lnTo>
                    <a:pt x="335554" y="113367"/>
                  </a:lnTo>
                  <a:lnTo>
                    <a:pt x="335225" y="113305"/>
                  </a:lnTo>
                  <a:lnTo>
                    <a:pt x="334955" y="113225"/>
                  </a:lnTo>
                  <a:lnTo>
                    <a:pt x="334685" y="113146"/>
                  </a:lnTo>
                  <a:lnTo>
                    <a:pt x="334476" y="113049"/>
                  </a:lnTo>
                  <a:lnTo>
                    <a:pt x="334266" y="112951"/>
                  </a:lnTo>
                  <a:lnTo>
                    <a:pt x="334086" y="112854"/>
                  </a:lnTo>
                  <a:lnTo>
                    <a:pt x="333967" y="112739"/>
                  </a:lnTo>
                  <a:lnTo>
                    <a:pt x="333877" y="112633"/>
                  </a:lnTo>
                  <a:lnTo>
                    <a:pt x="333817" y="112509"/>
                  </a:lnTo>
                  <a:lnTo>
                    <a:pt x="333787" y="112394"/>
                  </a:lnTo>
                  <a:lnTo>
                    <a:pt x="333817" y="112270"/>
                  </a:lnTo>
                  <a:lnTo>
                    <a:pt x="333877" y="112155"/>
                  </a:lnTo>
                  <a:lnTo>
                    <a:pt x="333967" y="112040"/>
                  </a:lnTo>
                  <a:lnTo>
                    <a:pt x="334086" y="111934"/>
                  </a:lnTo>
                  <a:lnTo>
                    <a:pt x="334266" y="111828"/>
                  </a:lnTo>
                  <a:lnTo>
                    <a:pt x="334476" y="111731"/>
                  </a:lnTo>
                  <a:lnTo>
                    <a:pt x="334685" y="111642"/>
                  </a:lnTo>
                  <a:lnTo>
                    <a:pt x="334955" y="111554"/>
                  </a:lnTo>
                  <a:lnTo>
                    <a:pt x="335225" y="111483"/>
                  </a:lnTo>
                  <a:lnTo>
                    <a:pt x="335554" y="111413"/>
                  </a:lnTo>
                  <a:lnTo>
                    <a:pt x="335884" y="111351"/>
                  </a:lnTo>
                  <a:lnTo>
                    <a:pt x="336213" y="111306"/>
                  </a:lnTo>
                  <a:lnTo>
                    <a:pt x="336603" y="111262"/>
                  </a:lnTo>
                  <a:lnTo>
                    <a:pt x="336962" y="111236"/>
                  </a:lnTo>
                  <a:lnTo>
                    <a:pt x="337381" y="111218"/>
                  </a:lnTo>
                  <a:lnTo>
                    <a:pt x="337771" y="111209"/>
                  </a:lnTo>
                  <a:close/>
                  <a:moveTo>
                    <a:pt x="369972" y="111209"/>
                  </a:moveTo>
                  <a:lnTo>
                    <a:pt x="370392" y="111218"/>
                  </a:lnTo>
                  <a:lnTo>
                    <a:pt x="370781" y="111236"/>
                  </a:lnTo>
                  <a:lnTo>
                    <a:pt x="371170" y="111262"/>
                  </a:lnTo>
                  <a:lnTo>
                    <a:pt x="371530" y="111306"/>
                  </a:lnTo>
                  <a:lnTo>
                    <a:pt x="371889" y="111351"/>
                  </a:lnTo>
                  <a:lnTo>
                    <a:pt x="372219" y="111413"/>
                  </a:lnTo>
                  <a:lnTo>
                    <a:pt x="372518" y="111483"/>
                  </a:lnTo>
                  <a:lnTo>
                    <a:pt x="372788" y="111554"/>
                  </a:lnTo>
                  <a:lnTo>
                    <a:pt x="373058" y="111642"/>
                  </a:lnTo>
                  <a:lnTo>
                    <a:pt x="373297" y="111731"/>
                  </a:lnTo>
                  <a:lnTo>
                    <a:pt x="373477" y="111828"/>
                  </a:lnTo>
                  <a:lnTo>
                    <a:pt x="373657" y="111934"/>
                  </a:lnTo>
                  <a:lnTo>
                    <a:pt x="373777" y="112040"/>
                  </a:lnTo>
                  <a:lnTo>
                    <a:pt x="373896" y="112155"/>
                  </a:lnTo>
                  <a:lnTo>
                    <a:pt x="373956" y="112270"/>
                  </a:lnTo>
                  <a:lnTo>
                    <a:pt x="373956" y="112394"/>
                  </a:lnTo>
                  <a:lnTo>
                    <a:pt x="373956" y="112509"/>
                  </a:lnTo>
                  <a:lnTo>
                    <a:pt x="373896" y="112633"/>
                  </a:lnTo>
                  <a:lnTo>
                    <a:pt x="373777" y="112739"/>
                  </a:lnTo>
                  <a:lnTo>
                    <a:pt x="373657" y="112854"/>
                  </a:lnTo>
                  <a:lnTo>
                    <a:pt x="373477" y="112951"/>
                  </a:lnTo>
                  <a:lnTo>
                    <a:pt x="373297" y="113049"/>
                  </a:lnTo>
                  <a:lnTo>
                    <a:pt x="373058" y="113146"/>
                  </a:lnTo>
                  <a:lnTo>
                    <a:pt x="372788" y="113225"/>
                  </a:lnTo>
                  <a:lnTo>
                    <a:pt x="372518" y="113305"/>
                  </a:lnTo>
                  <a:lnTo>
                    <a:pt x="372219" y="113367"/>
                  </a:lnTo>
                  <a:lnTo>
                    <a:pt x="371889" y="113429"/>
                  </a:lnTo>
                  <a:lnTo>
                    <a:pt x="371530" y="113482"/>
                  </a:lnTo>
                  <a:lnTo>
                    <a:pt x="371170" y="113517"/>
                  </a:lnTo>
                  <a:lnTo>
                    <a:pt x="370781" y="113544"/>
                  </a:lnTo>
                  <a:lnTo>
                    <a:pt x="370392" y="113561"/>
                  </a:lnTo>
                  <a:lnTo>
                    <a:pt x="369972" y="113570"/>
                  </a:lnTo>
                  <a:lnTo>
                    <a:pt x="361914" y="113570"/>
                  </a:lnTo>
                  <a:lnTo>
                    <a:pt x="361525" y="113561"/>
                  </a:lnTo>
                  <a:lnTo>
                    <a:pt x="361106" y="113544"/>
                  </a:lnTo>
                  <a:lnTo>
                    <a:pt x="360746" y="113517"/>
                  </a:lnTo>
                  <a:lnTo>
                    <a:pt x="360357" y="113482"/>
                  </a:lnTo>
                  <a:lnTo>
                    <a:pt x="360027" y="113429"/>
                  </a:lnTo>
                  <a:lnTo>
                    <a:pt x="359698" y="113367"/>
                  </a:lnTo>
                  <a:lnTo>
                    <a:pt x="359368" y="113305"/>
                  </a:lnTo>
                  <a:lnTo>
                    <a:pt x="359099" y="113225"/>
                  </a:lnTo>
                  <a:lnTo>
                    <a:pt x="358829" y="113146"/>
                  </a:lnTo>
                  <a:lnTo>
                    <a:pt x="358619" y="113049"/>
                  </a:lnTo>
                  <a:lnTo>
                    <a:pt x="358410" y="112951"/>
                  </a:lnTo>
                  <a:lnTo>
                    <a:pt x="358230" y="112854"/>
                  </a:lnTo>
                  <a:lnTo>
                    <a:pt x="358110" y="112739"/>
                  </a:lnTo>
                  <a:lnTo>
                    <a:pt x="358020" y="112633"/>
                  </a:lnTo>
                  <a:lnTo>
                    <a:pt x="357960" y="112509"/>
                  </a:lnTo>
                  <a:lnTo>
                    <a:pt x="357930" y="112394"/>
                  </a:lnTo>
                  <a:lnTo>
                    <a:pt x="357960" y="112270"/>
                  </a:lnTo>
                  <a:lnTo>
                    <a:pt x="358020" y="112155"/>
                  </a:lnTo>
                  <a:lnTo>
                    <a:pt x="358110" y="112040"/>
                  </a:lnTo>
                  <a:lnTo>
                    <a:pt x="358230" y="111934"/>
                  </a:lnTo>
                  <a:lnTo>
                    <a:pt x="358410" y="111828"/>
                  </a:lnTo>
                  <a:lnTo>
                    <a:pt x="358619" y="111731"/>
                  </a:lnTo>
                  <a:lnTo>
                    <a:pt x="358829" y="111642"/>
                  </a:lnTo>
                  <a:lnTo>
                    <a:pt x="359099" y="111554"/>
                  </a:lnTo>
                  <a:lnTo>
                    <a:pt x="359368" y="111483"/>
                  </a:lnTo>
                  <a:lnTo>
                    <a:pt x="359698" y="111413"/>
                  </a:lnTo>
                  <a:lnTo>
                    <a:pt x="360027" y="111351"/>
                  </a:lnTo>
                  <a:lnTo>
                    <a:pt x="360357" y="111306"/>
                  </a:lnTo>
                  <a:lnTo>
                    <a:pt x="360746" y="111262"/>
                  </a:lnTo>
                  <a:lnTo>
                    <a:pt x="361106" y="111236"/>
                  </a:lnTo>
                  <a:lnTo>
                    <a:pt x="361525" y="111218"/>
                  </a:lnTo>
                  <a:lnTo>
                    <a:pt x="361914" y="111209"/>
                  </a:lnTo>
                  <a:close/>
                  <a:moveTo>
                    <a:pt x="394116" y="111209"/>
                  </a:moveTo>
                  <a:lnTo>
                    <a:pt x="394535" y="111218"/>
                  </a:lnTo>
                  <a:lnTo>
                    <a:pt x="394925" y="111236"/>
                  </a:lnTo>
                  <a:lnTo>
                    <a:pt x="395314" y="111262"/>
                  </a:lnTo>
                  <a:lnTo>
                    <a:pt x="395674" y="111306"/>
                  </a:lnTo>
                  <a:lnTo>
                    <a:pt x="396033" y="111351"/>
                  </a:lnTo>
                  <a:lnTo>
                    <a:pt x="396362" y="111413"/>
                  </a:lnTo>
                  <a:lnTo>
                    <a:pt x="396662" y="111483"/>
                  </a:lnTo>
                  <a:lnTo>
                    <a:pt x="396932" y="111554"/>
                  </a:lnTo>
                  <a:lnTo>
                    <a:pt x="397201" y="111642"/>
                  </a:lnTo>
                  <a:lnTo>
                    <a:pt x="397441" y="111731"/>
                  </a:lnTo>
                  <a:lnTo>
                    <a:pt x="397621" y="111828"/>
                  </a:lnTo>
                  <a:lnTo>
                    <a:pt x="397800" y="111934"/>
                  </a:lnTo>
                  <a:lnTo>
                    <a:pt x="397920" y="112040"/>
                  </a:lnTo>
                  <a:lnTo>
                    <a:pt x="398040" y="112155"/>
                  </a:lnTo>
                  <a:lnTo>
                    <a:pt x="398100" y="112270"/>
                  </a:lnTo>
                  <a:lnTo>
                    <a:pt x="398100" y="112394"/>
                  </a:lnTo>
                  <a:lnTo>
                    <a:pt x="398100" y="112509"/>
                  </a:lnTo>
                  <a:lnTo>
                    <a:pt x="398040" y="112633"/>
                  </a:lnTo>
                  <a:lnTo>
                    <a:pt x="397920" y="112739"/>
                  </a:lnTo>
                  <a:lnTo>
                    <a:pt x="397800" y="112854"/>
                  </a:lnTo>
                  <a:lnTo>
                    <a:pt x="397621" y="112951"/>
                  </a:lnTo>
                  <a:lnTo>
                    <a:pt x="397441" y="113049"/>
                  </a:lnTo>
                  <a:lnTo>
                    <a:pt x="397201" y="113146"/>
                  </a:lnTo>
                  <a:lnTo>
                    <a:pt x="396932" y="113225"/>
                  </a:lnTo>
                  <a:lnTo>
                    <a:pt x="396662" y="113305"/>
                  </a:lnTo>
                  <a:lnTo>
                    <a:pt x="396362" y="113367"/>
                  </a:lnTo>
                  <a:lnTo>
                    <a:pt x="396033" y="113429"/>
                  </a:lnTo>
                  <a:lnTo>
                    <a:pt x="395674" y="113482"/>
                  </a:lnTo>
                  <a:lnTo>
                    <a:pt x="395314" y="113517"/>
                  </a:lnTo>
                  <a:lnTo>
                    <a:pt x="394925" y="113544"/>
                  </a:lnTo>
                  <a:lnTo>
                    <a:pt x="394535" y="113561"/>
                  </a:lnTo>
                  <a:lnTo>
                    <a:pt x="394116" y="113570"/>
                  </a:lnTo>
                  <a:lnTo>
                    <a:pt x="386058" y="113570"/>
                  </a:lnTo>
                  <a:lnTo>
                    <a:pt x="385669" y="113561"/>
                  </a:lnTo>
                  <a:lnTo>
                    <a:pt x="385249" y="113544"/>
                  </a:lnTo>
                  <a:lnTo>
                    <a:pt x="384890" y="113517"/>
                  </a:lnTo>
                  <a:lnTo>
                    <a:pt x="384500" y="113482"/>
                  </a:lnTo>
                  <a:lnTo>
                    <a:pt x="384171" y="113429"/>
                  </a:lnTo>
                  <a:lnTo>
                    <a:pt x="383841" y="113367"/>
                  </a:lnTo>
                  <a:lnTo>
                    <a:pt x="383512" y="113305"/>
                  </a:lnTo>
                  <a:lnTo>
                    <a:pt x="383242" y="113225"/>
                  </a:lnTo>
                  <a:lnTo>
                    <a:pt x="382973" y="113146"/>
                  </a:lnTo>
                  <a:lnTo>
                    <a:pt x="382763" y="113049"/>
                  </a:lnTo>
                  <a:lnTo>
                    <a:pt x="382553" y="112951"/>
                  </a:lnTo>
                  <a:lnTo>
                    <a:pt x="382374" y="112854"/>
                  </a:lnTo>
                  <a:lnTo>
                    <a:pt x="382254" y="112739"/>
                  </a:lnTo>
                  <a:lnTo>
                    <a:pt x="382164" y="112633"/>
                  </a:lnTo>
                  <a:lnTo>
                    <a:pt x="382104" y="112509"/>
                  </a:lnTo>
                  <a:lnTo>
                    <a:pt x="382074" y="112394"/>
                  </a:lnTo>
                  <a:lnTo>
                    <a:pt x="382104" y="112270"/>
                  </a:lnTo>
                  <a:lnTo>
                    <a:pt x="382164" y="112155"/>
                  </a:lnTo>
                  <a:lnTo>
                    <a:pt x="382254" y="112040"/>
                  </a:lnTo>
                  <a:lnTo>
                    <a:pt x="382374" y="111934"/>
                  </a:lnTo>
                  <a:lnTo>
                    <a:pt x="382553" y="111828"/>
                  </a:lnTo>
                  <a:lnTo>
                    <a:pt x="382763" y="111731"/>
                  </a:lnTo>
                  <a:lnTo>
                    <a:pt x="382973" y="111642"/>
                  </a:lnTo>
                  <a:lnTo>
                    <a:pt x="383242" y="111554"/>
                  </a:lnTo>
                  <a:lnTo>
                    <a:pt x="383512" y="111483"/>
                  </a:lnTo>
                  <a:lnTo>
                    <a:pt x="383841" y="111413"/>
                  </a:lnTo>
                  <a:lnTo>
                    <a:pt x="384171" y="111351"/>
                  </a:lnTo>
                  <a:lnTo>
                    <a:pt x="384500" y="111306"/>
                  </a:lnTo>
                  <a:lnTo>
                    <a:pt x="384890" y="111262"/>
                  </a:lnTo>
                  <a:lnTo>
                    <a:pt x="385249" y="111236"/>
                  </a:lnTo>
                  <a:lnTo>
                    <a:pt x="385669" y="111218"/>
                  </a:lnTo>
                  <a:lnTo>
                    <a:pt x="386058" y="111209"/>
                  </a:lnTo>
                  <a:close/>
                  <a:moveTo>
                    <a:pt x="418259" y="111209"/>
                  </a:moveTo>
                  <a:lnTo>
                    <a:pt x="418679" y="111218"/>
                  </a:lnTo>
                  <a:lnTo>
                    <a:pt x="419068" y="111236"/>
                  </a:lnTo>
                  <a:lnTo>
                    <a:pt x="419458" y="111262"/>
                  </a:lnTo>
                  <a:lnTo>
                    <a:pt x="419817" y="111306"/>
                  </a:lnTo>
                  <a:lnTo>
                    <a:pt x="420177" y="111351"/>
                  </a:lnTo>
                  <a:lnTo>
                    <a:pt x="420506" y="111413"/>
                  </a:lnTo>
                  <a:lnTo>
                    <a:pt x="420806" y="111483"/>
                  </a:lnTo>
                  <a:lnTo>
                    <a:pt x="421075" y="111554"/>
                  </a:lnTo>
                  <a:lnTo>
                    <a:pt x="421345" y="111642"/>
                  </a:lnTo>
                  <a:lnTo>
                    <a:pt x="421584" y="111731"/>
                  </a:lnTo>
                  <a:lnTo>
                    <a:pt x="421764" y="111828"/>
                  </a:lnTo>
                  <a:lnTo>
                    <a:pt x="421944" y="111934"/>
                  </a:lnTo>
                  <a:lnTo>
                    <a:pt x="422064" y="112040"/>
                  </a:lnTo>
                  <a:lnTo>
                    <a:pt x="422184" y="112155"/>
                  </a:lnTo>
                  <a:lnTo>
                    <a:pt x="422243" y="112270"/>
                  </a:lnTo>
                  <a:lnTo>
                    <a:pt x="422243" y="112394"/>
                  </a:lnTo>
                  <a:lnTo>
                    <a:pt x="422243" y="112509"/>
                  </a:lnTo>
                  <a:lnTo>
                    <a:pt x="422184" y="112633"/>
                  </a:lnTo>
                  <a:lnTo>
                    <a:pt x="422064" y="112739"/>
                  </a:lnTo>
                  <a:lnTo>
                    <a:pt x="421944" y="112854"/>
                  </a:lnTo>
                  <a:lnTo>
                    <a:pt x="421764" y="112951"/>
                  </a:lnTo>
                  <a:lnTo>
                    <a:pt x="421584" y="113049"/>
                  </a:lnTo>
                  <a:lnTo>
                    <a:pt x="421345" y="113146"/>
                  </a:lnTo>
                  <a:lnTo>
                    <a:pt x="421075" y="113225"/>
                  </a:lnTo>
                  <a:lnTo>
                    <a:pt x="420806" y="113305"/>
                  </a:lnTo>
                  <a:lnTo>
                    <a:pt x="420506" y="113367"/>
                  </a:lnTo>
                  <a:lnTo>
                    <a:pt x="420177" y="113429"/>
                  </a:lnTo>
                  <a:lnTo>
                    <a:pt x="419817" y="113482"/>
                  </a:lnTo>
                  <a:lnTo>
                    <a:pt x="419458" y="113517"/>
                  </a:lnTo>
                  <a:lnTo>
                    <a:pt x="419068" y="113544"/>
                  </a:lnTo>
                  <a:lnTo>
                    <a:pt x="418679" y="113561"/>
                  </a:lnTo>
                  <a:lnTo>
                    <a:pt x="418259" y="113570"/>
                  </a:lnTo>
                  <a:lnTo>
                    <a:pt x="410202" y="113570"/>
                  </a:lnTo>
                  <a:lnTo>
                    <a:pt x="409812" y="113561"/>
                  </a:lnTo>
                  <a:lnTo>
                    <a:pt x="409393" y="113544"/>
                  </a:lnTo>
                  <a:lnTo>
                    <a:pt x="409033" y="113517"/>
                  </a:lnTo>
                  <a:lnTo>
                    <a:pt x="408644" y="113482"/>
                  </a:lnTo>
                  <a:lnTo>
                    <a:pt x="408314" y="113429"/>
                  </a:lnTo>
                  <a:lnTo>
                    <a:pt x="407985" y="113367"/>
                  </a:lnTo>
                  <a:lnTo>
                    <a:pt x="407655" y="113305"/>
                  </a:lnTo>
                  <a:lnTo>
                    <a:pt x="407386" y="113225"/>
                  </a:lnTo>
                  <a:lnTo>
                    <a:pt x="407116" y="113146"/>
                  </a:lnTo>
                  <a:lnTo>
                    <a:pt x="406907" y="113049"/>
                  </a:lnTo>
                  <a:lnTo>
                    <a:pt x="406697" y="112951"/>
                  </a:lnTo>
                  <a:lnTo>
                    <a:pt x="406517" y="112854"/>
                  </a:lnTo>
                  <a:lnTo>
                    <a:pt x="406397" y="112739"/>
                  </a:lnTo>
                  <a:lnTo>
                    <a:pt x="406307" y="112633"/>
                  </a:lnTo>
                  <a:lnTo>
                    <a:pt x="406248" y="112509"/>
                  </a:lnTo>
                  <a:lnTo>
                    <a:pt x="406218" y="112394"/>
                  </a:lnTo>
                  <a:lnTo>
                    <a:pt x="406248" y="112270"/>
                  </a:lnTo>
                  <a:lnTo>
                    <a:pt x="406307" y="112155"/>
                  </a:lnTo>
                  <a:lnTo>
                    <a:pt x="406397" y="112040"/>
                  </a:lnTo>
                  <a:lnTo>
                    <a:pt x="406517" y="111934"/>
                  </a:lnTo>
                  <a:lnTo>
                    <a:pt x="406697" y="111828"/>
                  </a:lnTo>
                  <a:lnTo>
                    <a:pt x="406907" y="111731"/>
                  </a:lnTo>
                  <a:lnTo>
                    <a:pt x="407116" y="111642"/>
                  </a:lnTo>
                  <a:lnTo>
                    <a:pt x="407386" y="111554"/>
                  </a:lnTo>
                  <a:lnTo>
                    <a:pt x="407655" y="111483"/>
                  </a:lnTo>
                  <a:lnTo>
                    <a:pt x="407985" y="111413"/>
                  </a:lnTo>
                  <a:lnTo>
                    <a:pt x="408314" y="111351"/>
                  </a:lnTo>
                  <a:lnTo>
                    <a:pt x="408644" y="111306"/>
                  </a:lnTo>
                  <a:lnTo>
                    <a:pt x="409033" y="111262"/>
                  </a:lnTo>
                  <a:lnTo>
                    <a:pt x="409393" y="111236"/>
                  </a:lnTo>
                  <a:lnTo>
                    <a:pt x="409812" y="111218"/>
                  </a:lnTo>
                  <a:lnTo>
                    <a:pt x="410202" y="111209"/>
                  </a:lnTo>
                  <a:close/>
                  <a:moveTo>
                    <a:pt x="442403" y="111209"/>
                  </a:moveTo>
                  <a:lnTo>
                    <a:pt x="442822" y="111218"/>
                  </a:lnTo>
                  <a:lnTo>
                    <a:pt x="443212" y="111236"/>
                  </a:lnTo>
                  <a:lnTo>
                    <a:pt x="443601" y="111262"/>
                  </a:lnTo>
                  <a:lnTo>
                    <a:pt x="443961" y="111306"/>
                  </a:lnTo>
                  <a:lnTo>
                    <a:pt x="444320" y="111351"/>
                  </a:lnTo>
                  <a:lnTo>
                    <a:pt x="444620" y="111413"/>
                  </a:lnTo>
                  <a:lnTo>
                    <a:pt x="444949" y="111483"/>
                  </a:lnTo>
                  <a:lnTo>
                    <a:pt x="445219" y="111554"/>
                  </a:lnTo>
                  <a:lnTo>
                    <a:pt x="445488" y="111642"/>
                  </a:lnTo>
                  <a:lnTo>
                    <a:pt x="445728" y="111731"/>
                  </a:lnTo>
                  <a:lnTo>
                    <a:pt x="445908" y="111828"/>
                  </a:lnTo>
                  <a:lnTo>
                    <a:pt x="446087" y="111934"/>
                  </a:lnTo>
                  <a:lnTo>
                    <a:pt x="446207" y="112040"/>
                  </a:lnTo>
                  <a:lnTo>
                    <a:pt x="446327" y="112155"/>
                  </a:lnTo>
                  <a:lnTo>
                    <a:pt x="446387" y="112270"/>
                  </a:lnTo>
                  <a:lnTo>
                    <a:pt x="446387" y="112394"/>
                  </a:lnTo>
                  <a:lnTo>
                    <a:pt x="446387" y="112509"/>
                  </a:lnTo>
                  <a:lnTo>
                    <a:pt x="446327" y="112633"/>
                  </a:lnTo>
                  <a:lnTo>
                    <a:pt x="446207" y="112739"/>
                  </a:lnTo>
                  <a:lnTo>
                    <a:pt x="446087" y="112854"/>
                  </a:lnTo>
                  <a:lnTo>
                    <a:pt x="445908" y="112951"/>
                  </a:lnTo>
                  <a:lnTo>
                    <a:pt x="445728" y="113049"/>
                  </a:lnTo>
                  <a:lnTo>
                    <a:pt x="445488" y="113146"/>
                  </a:lnTo>
                  <a:lnTo>
                    <a:pt x="445219" y="113225"/>
                  </a:lnTo>
                  <a:lnTo>
                    <a:pt x="444949" y="113305"/>
                  </a:lnTo>
                  <a:lnTo>
                    <a:pt x="444620" y="113367"/>
                  </a:lnTo>
                  <a:lnTo>
                    <a:pt x="444320" y="113429"/>
                  </a:lnTo>
                  <a:lnTo>
                    <a:pt x="443961" y="113482"/>
                  </a:lnTo>
                  <a:lnTo>
                    <a:pt x="443601" y="113517"/>
                  </a:lnTo>
                  <a:lnTo>
                    <a:pt x="443212" y="113544"/>
                  </a:lnTo>
                  <a:lnTo>
                    <a:pt x="442822" y="113561"/>
                  </a:lnTo>
                  <a:lnTo>
                    <a:pt x="442403" y="113570"/>
                  </a:lnTo>
                  <a:lnTo>
                    <a:pt x="434345" y="113570"/>
                  </a:lnTo>
                  <a:lnTo>
                    <a:pt x="433956" y="113561"/>
                  </a:lnTo>
                  <a:lnTo>
                    <a:pt x="433536" y="113544"/>
                  </a:lnTo>
                  <a:lnTo>
                    <a:pt x="433177" y="113517"/>
                  </a:lnTo>
                  <a:lnTo>
                    <a:pt x="432788" y="113482"/>
                  </a:lnTo>
                  <a:lnTo>
                    <a:pt x="432458" y="113429"/>
                  </a:lnTo>
                  <a:lnTo>
                    <a:pt x="432129" y="113367"/>
                  </a:lnTo>
                  <a:lnTo>
                    <a:pt x="431799" y="113305"/>
                  </a:lnTo>
                  <a:lnTo>
                    <a:pt x="431529" y="113225"/>
                  </a:lnTo>
                  <a:lnTo>
                    <a:pt x="431260" y="113146"/>
                  </a:lnTo>
                  <a:lnTo>
                    <a:pt x="431050" y="113049"/>
                  </a:lnTo>
                  <a:lnTo>
                    <a:pt x="430840" y="112951"/>
                  </a:lnTo>
                  <a:lnTo>
                    <a:pt x="430661" y="112854"/>
                  </a:lnTo>
                  <a:lnTo>
                    <a:pt x="430541" y="112739"/>
                  </a:lnTo>
                  <a:lnTo>
                    <a:pt x="430451" y="112633"/>
                  </a:lnTo>
                  <a:lnTo>
                    <a:pt x="430391" y="112509"/>
                  </a:lnTo>
                  <a:lnTo>
                    <a:pt x="430361" y="112394"/>
                  </a:lnTo>
                  <a:lnTo>
                    <a:pt x="430391" y="112270"/>
                  </a:lnTo>
                  <a:lnTo>
                    <a:pt x="430451" y="112155"/>
                  </a:lnTo>
                  <a:lnTo>
                    <a:pt x="430541" y="112040"/>
                  </a:lnTo>
                  <a:lnTo>
                    <a:pt x="430661" y="111934"/>
                  </a:lnTo>
                  <a:lnTo>
                    <a:pt x="430840" y="111828"/>
                  </a:lnTo>
                  <a:lnTo>
                    <a:pt x="431050" y="111731"/>
                  </a:lnTo>
                  <a:lnTo>
                    <a:pt x="431260" y="111642"/>
                  </a:lnTo>
                  <a:lnTo>
                    <a:pt x="431529" y="111554"/>
                  </a:lnTo>
                  <a:lnTo>
                    <a:pt x="431799" y="111483"/>
                  </a:lnTo>
                  <a:lnTo>
                    <a:pt x="432129" y="111413"/>
                  </a:lnTo>
                  <a:lnTo>
                    <a:pt x="432458" y="111351"/>
                  </a:lnTo>
                  <a:lnTo>
                    <a:pt x="432788" y="111306"/>
                  </a:lnTo>
                  <a:lnTo>
                    <a:pt x="433177" y="111262"/>
                  </a:lnTo>
                  <a:lnTo>
                    <a:pt x="433536" y="111236"/>
                  </a:lnTo>
                  <a:lnTo>
                    <a:pt x="433956" y="111218"/>
                  </a:lnTo>
                  <a:lnTo>
                    <a:pt x="434345" y="111209"/>
                  </a:lnTo>
                  <a:close/>
                  <a:moveTo>
                    <a:pt x="466846" y="111209"/>
                  </a:moveTo>
                  <a:lnTo>
                    <a:pt x="467236" y="111227"/>
                  </a:lnTo>
                  <a:lnTo>
                    <a:pt x="467625" y="111245"/>
                  </a:lnTo>
                  <a:lnTo>
                    <a:pt x="468014" y="111280"/>
                  </a:lnTo>
                  <a:lnTo>
                    <a:pt x="468374" y="111333"/>
                  </a:lnTo>
                  <a:lnTo>
                    <a:pt x="468703" y="111386"/>
                  </a:lnTo>
                  <a:lnTo>
                    <a:pt x="469003" y="111448"/>
                  </a:lnTo>
                  <a:lnTo>
                    <a:pt x="469302" y="111528"/>
                  </a:lnTo>
                  <a:lnTo>
                    <a:pt x="469572" y="111607"/>
                  </a:lnTo>
                  <a:lnTo>
                    <a:pt x="469812" y="111696"/>
                  </a:lnTo>
                  <a:lnTo>
                    <a:pt x="470021" y="111793"/>
                  </a:lnTo>
                  <a:lnTo>
                    <a:pt x="470171" y="111890"/>
                  </a:lnTo>
                  <a:lnTo>
                    <a:pt x="470321" y="112005"/>
                  </a:lnTo>
                  <a:lnTo>
                    <a:pt x="470441" y="112111"/>
                  </a:lnTo>
                  <a:lnTo>
                    <a:pt x="470501" y="112235"/>
                  </a:lnTo>
                  <a:lnTo>
                    <a:pt x="470531" y="112350"/>
                  </a:lnTo>
                  <a:lnTo>
                    <a:pt x="470531" y="112474"/>
                  </a:lnTo>
                  <a:lnTo>
                    <a:pt x="470471" y="112589"/>
                  </a:lnTo>
                  <a:lnTo>
                    <a:pt x="470381" y="112704"/>
                  </a:lnTo>
                  <a:lnTo>
                    <a:pt x="470261" y="112810"/>
                  </a:lnTo>
                  <a:lnTo>
                    <a:pt x="470111" y="112916"/>
                  </a:lnTo>
                  <a:lnTo>
                    <a:pt x="469932" y="113022"/>
                  </a:lnTo>
                  <a:lnTo>
                    <a:pt x="469692" y="113110"/>
                  </a:lnTo>
                  <a:lnTo>
                    <a:pt x="469452" y="113199"/>
                  </a:lnTo>
                  <a:lnTo>
                    <a:pt x="469183" y="113278"/>
                  </a:lnTo>
                  <a:lnTo>
                    <a:pt x="468883" y="113349"/>
                  </a:lnTo>
                  <a:lnTo>
                    <a:pt x="468554" y="113411"/>
                  </a:lnTo>
                  <a:lnTo>
                    <a:pt x="468224" y="113464"/>
                  </a:lnTo>
                  <a:lnTo>
                    <a:pt x="467865" y="113508"/>
                  </a:lnTo>
                  <a:lnTo>
                    <a:pt x="467475" y="113535"/>
                  </a:lnTo>
                  <a:lnTo>
                    <a:pt x="467086" y="113561"/>
                  </a:lnTo>
                  <a:lnTo>
                    <a:pt x="466666" y="113570"/>
                  </a:lnTo>
                  <a:lnTo>
                    <a:pt x="458489" y="113570"/>
                  </a:lnTo>
                  <a:lnTo>
                    <a:pt x="458099" y="113561"/>
                  </a:lnTo>
                  <a:lnTo>
                    <a:pt x="457680" y="113544"/>
                  </a:lnTo>
                  <a:lnTo>
                    <a:pt x="457321" y="113517"/>
                  </a:lnTo>
                  <a:lnTo>
                    <a:pt x="456931" y="113482"/>
                  </a:lnTo>
                  <a:lnTo>
                    <a:pt x="456602" y="113429"/>
                  </a:lnTo>
                  <a:lnTo>
                    <a:pt x="456272" y="113367"/>
                  </a:lnTo>
                  <a:lnTo>
                    <a:pt x="455943" y="113305"/>
                  </a:lnTo>
                  <a:lnTo>
                    <a:pt x="455673" y="113225"/>
                  </a:lnTo>
                  <a:lnTo>
                    <a:pt x="455403" y="113146"/>
                  </a:lnTo>
                  <a:lnTo>
                    <a:pt x="455194" y="113049"/>
                  </a:lnTo>
                  <a:lnTo>
                    <a:pt x="454984" y="112951"/>
                  </a:lnTo>
                  <a:lnTo>
                    <a:pt x="454804" y="112854"/>
                  </a:lnTo>
                  <a:lnTo>
                    <a:pt x="454685" y="112739"/>
                  </a:lnTo>
                  <a:lnTo>
                    <a:pt x="454595" y="112633"/>
                  </a:lnTo>
                  <a:lnTo>
                    <a:pt x="454535" y="112509"/>
                  </a:lnTo>
                  <a:lnTo>
                    <a:pt x="454505" y="112394"/>
                  </a:lnTo>
                  <a:lnTo>
                    <a:pt x="454535" y="112270"/>
                  </a:lnTo>
                  <a:lnTo>
                    <a:pt x="454595" y="112155"/>
                  </a:lnTo>
                  <a:lnTo>
                    <a:pt x="454685" y="112040"/>
                  </a:lnTo>
                  <a:lnTo>
                    <a:pt x="454804" y="111934"/>
                  </a:lnTo>
                  <a:lnTo>
                    <a:pt x="454984" y="111828"/>
                  </a:lnTo>
                  <a:lnTo>
                    <a:pt x="455194" y="111731"/>
                  </a:lnTo>
                  <a:lnTo>
                    <a:pt x="455403" y="111642"/>
                  </a:lnTo>
                  <a:lnTo>
                    <a:pt x="455673" y="111554"/>
                  </a:lnTo>
                  <a:lnTo>
                    <a:pt x="455943" y="111483"/>
                  </a:lnTo>
                  <a:lnTo>
                    <a:pt x="456272" y="111413"/>
                  </a:lnTo>
                  <a:lnTo>
                    <a:pt x="456602" y="111351"/>
                  </a:lnTo>
                  <a:lnTo>
                    <a:pt x="456931" y="111306"/>
                  </a:lnTo>
                  <a:lnTo>
                    <a:pt x="457321" y="111262"/>
                  </a:lnTo>
                  <a:lnTo>
                    <a:pt x="457680" y="111236"/>
                  </a:lnTo>
                  <a:lnTo>
                    <a:pt x="458099" y="111218"/>
                  </a:lnTo>
                  <a:lnTo>
                    <a:pt x="458489" y="111209"/>
                  </a:lnTo>
                  <a:close/>
                  <a:moveTo>
                    <a:pt x="23904" y="1"/>
                  </a:moveTo>
                  <a:lnTo>
                    <a:pt x="22676" y="10"/>
                  </a:lnTo>
                  <a:lnTo>
                    <a:pt x="21478" y="36"/>
                  </a:lnTo>
                  <a:lnTo>
                    <a:pt x="20280" y="81"/>
                  </a:lnTo>
                  <a:lnTo>
                    <a:pt x="19081" y="142"/>
                  </a:lnTo>
                  <a:lnTo>
                    <a:pt x="17943" y="222"/>
                  </a:lnTo>
                  <a:lnTo>
                    <a:pt x="16805" y="319"/>
                  </a:lnTo>
                  <a:lnTo>
                    <a:pt x="15696" y="434"/>
                  </a:lnTo>
                  <a:lnTo>
                    <a:pt x="14618" y="558"/>
                  </a:lnTo>
                  <a:lnTo>
                    <a:pt x="13540" y="700"/>
                  </a:lnTo>
                  <a:lnTo>
                    <a:pt x="12521" y="850"/>
                  </a:lnTo>
                  <a:lnTo>
                    <a:pt x="11503" y="1027"/>
                  </a:lnTo>
                  <a:lnTo>
                    <a:pt x="10544" y="1204"/>
                  </a:lnTo>
                  <a:lnTo>
                    <a:pt x="9616" y="1407"/>
                  </a:lnTo>
                  <a:lnTo>
                    <a:pt x="8717" y="1610"/>
                  </a:lnTo>
                  <a:lnTo>
                    <a:pt x="7848" y="1831"/>
                  </a:lnTo>
                  <a:lnTo>
                    <a:pt x="7010" y="2070"/>
                  </a:lnTo>
                  <a:lnTo>
                    <a:pt x="6231" y="2318"/>
                  </a:lnTo>
                  <a:lnTo>
                    <a:pt x="5452" y="2574"/>
                  </a:lnTo>
                  <a:lnTo>
                    <a:pt x="4763" y="2840"/>
                  </a:lnTo>
                  <a:lnTo>
                    <a:pt x="4104" y="3114"/>
                  </a:lnTo>
                  <a:lnTo>
                    <a:pt x="3475" y="3397"/>
                  </a:lnTo>
                  <a:lnTo>
                    <a:pt x="2906" y="3697"/>
                  </a:lnTo>
                  <a:lnTo>
                    <a:pt x="2367" y="3998"/>
                  </a:lnTo>
                  <a:lnTo>
                    <a:pt x="1887" y="4307"/>
                  </a:lnTo>
                  <a:lnTo>
                    <a:pt x="1468" y="4635"/>
                  </a:lnTo>
                  <a:lnTo>
                    <a:pt x="1078" y="4962"/>
                  </a:lnTo>
                  <a:lnTo>
                    <a:pt x="749" y="5298"/>
                  </a:lnTo>
                  <a:lnTo>
                    <a:pt x="479" y="5634"/>
                  </a:lnTo>
                  <a:lnTo>
                    <a:pt x="270" y="5988"/>
                  </a:lnTo>
                  <a:lnTo>
                    <a:pt x="120" y="6341"/>
                  </a:lnTo>
                  <a:lnTo>
                    <a:pt x="30" y="6695"/>
                  </a:lnTo>
                  <a:lnTo>
                    <a:pt x="0" y="7058"/>
                  </a:lnTo>
                  <a:lnTo>
                    <a:pt x="0" y="110298"/>
                  </a:lnTo>
                  <a:lnTo>
                    <a:pt x="30" y="110661"/>
                  </a:lnTo>
                  <a:lnTo>
                    <a:pt x="120" y="111023"/>
                  </a:lnTo>
                  <a:lnTo>
                    <a:pt x="270" y="111368"/>
                  </a:lnTo>
                  <a:lnTo>
                    <a:pt x="479" y="111722"/>
                  </a:lnTo>
                  <a:lnTo>
                    <a:pt x="749" y="112058"/>
                  </a:lnTo>
                  <a:lnTo>
                    <a:pt x="1078" y="112394"/>
                  </a:lnTo>
                  <a:lnTo>
                    <a:pt x="1468" y="112721"/>
                  </a:lnTo>
                  <a:lnTo>
                    <a:pt x="1887" y="113049"/>
                  </a:lnTo>
                  <a:lnTo>
                    <a:pt x="2367" y="113358"/>
                  </a:lnTo>
                  <a:lnTo>
                    <a:pt x="2906" y="113659"/>
                  </a:lnTo>
                  <a:lnTo>
                    <a:pt x="3475" y="113959"/>
                  </a:lnTo>
                  <a:lnTo>
                    <a:pt x="4104" y="114242"/>
                  </a:lnTo>
                  <a:lnTo>
                    <a:pt x="4763" y="114516"/>
                  </a:lnTo>
                  <a:lnTo>
                    <a:pt x="5452" y="114791"/>
                  </a:lnTo>
                  <a:lnTo>
                    <a:pt x="6231" y="115047"/>
                  </a:lnTo>
                  <a:lnTo>
                    <a:pt x="7010" y="115286"/>
                  </a:lnTo>
                  <a:lnTo>
                    <a:pt x="7848" y="115525"/>
                  </a:lnTo>
                  <a:lnTo>
                    <a:pt x="8717" y="115746"/>
                  </a:lnTo>
                  <a:lnTo>
                    <a:pt x="9616" y="115949"/>
                  </a:lnTo>
                  <a:lnTo>
                    <a:pt x="10544" y="116152"/>
                  </a:lnTo>
                  <a:lnTo>
                    <a:pt x="11503" y="116329"/>
                  </a:lnTo>
                  <a:lnTo>
                    <a:pt x="12521" y="116506"/>
                  </a:lnTo>
                  <a:lnTo>
                    <a:pt x="13540" y="116656"/>
                  </a:lnTo>
                  <a:lnTo>
                    <a:pt x="14618" y="116798"/>
                  </a:lnTo>
                  <a:lnTo>
                    <a:pt x="15696" y="116931"/>
                  </a:lnTo>
                  <a:lnTo>
                    <a:pt x="16805" y="117037"/>
                  </a:lnTo>
                  <a:lnTo>
                    <a:pt x="17943" y="117134"/>
                  </a:lnTo>
                  <a:lnTo>
                    <a:pt x="19081" y="117214"/>
                  </a:lnTo>
                  <a:lnTo>
                    <a:pt x="20280" y="117275"/>
                  </a:lnTo>
                  <a:lnTo>
                    <a:pt x="21478" y="117320"/>
                  </a:lnTo>
                  <a:lnTo>
                    <a:pt x="22676" y="117346"/>
                  </a:lnTo>
                  <a:lnTo>
                    <a:pt x="23904" y="117355"/>
                  </a:lnTo>
                  <a:lnTo>
                    <a:pt x="485508" y="117355"/>
                  </a:lnTo>
                  <a:lnTo>
                    <a:pt x="486736" y="117346"/>
                  </a:lnTo>
                  <a:lnTo>
                    <a:pt x="487934" y="117320"/>
                  </a:lnTo>
                  <a:lnTo>
                    <a:pt x="489133" y="117275"/>
                  </a:lnTo>
                  <a:lnTo>
                    <a:pt x="490301" y="117214"/>
                  </a:lnTo>
                  <a:lnTo>
                    <a:pt x="491469" y="117134"/>
                  </a:lnTo>
                  <a:lnTo>
                    <a:pt x="492607" y="117037"/>
                  </a:lnTo>
                  <a:lnTo>
                    <a:pt x="493716" y="116931"/>
                  </a:lnTo>
                  <a:lnTo>
                    <a:pt x="494794" y="116798"/>
                  </a:lnTo>
                  <a:lnTo>
                    <a:pt x="495872" y="116656"/>
                  </a:lnTo>
                  <a:lnTo>
                    <a:pt x="496891" y="116506"/>
                  </a:lnTo>
                  <a:lnTo>
                    <a:pt x="497879" y="116329"/>
                  </a:lnTo>
                  <a:lnTo>
                    <a:pt x="498868" y="116152"/>
                  </a:lnTo>
                  <a:lnTo>
                    <a:pt x="499797" y="115949"/>
                  </a:lnTo>
                  <a:lnTo>
                    <a:pt x="500695" y="115746"/>
                  </a:lnTo>
                  <a:lnTo>
                    <a:pt x="501564" y="115525"/>
                  </a:lnTo>
                  <a:lnTo>
                    <a:pt x="502403" y="115286"/>
                  </a:lnTo>
                  <a:lnTo>
                    <a:pt x="503181" y="115047"/>
                  </a:lnTo>
                  <a:lnTo>
                    <a:pt x="503930" y="114791"/>
                  </a:lnTo>
                  <a:lnTo>
                    <a:pt x="504649" y="114516"/>
                  </a:lnTo>
                  <a:lnTo>
                    <a:pt x="505308" y="114242"/>
                  </a:lnTo>
                  <a:lnTo>
                    <a:pt x="505937" y="113959"/>
                  </a:lnTo>
                  <a:lnTo>
                    <a:pt x="506506" y="113659"/>
                  </a:lnTo>
                  <a:lnTo>
                    <a:pt x="507046" y="113358"/>
                  </a:lnTo>
                  <a:lnTo>
                    <a:pt x="507525" y="113049"/>
                  </a:lnTo>
                  <a:lnTo>
                    <a:pt x="507944" y="112721"/>
                  </a:lnTo>
                  <a:lnTo>
                    <a:pt x="508334" y="112394"/>
                  </a:lnTo>
                  <a:lnTo>
                    <a:pt x="508663" y="112058"/>
                  </a:lnTo>
                  <a:lnTo>
                    <a:pt x="508903" y="111722"/>
                  </a:lnTo>
                  <a:lnTo>
                    <a:pt x="509112" y="111368"/>
                  </a:lnTo>
                  <a:lnTo>
                    <a:pt x="509292" y="111023"/>
                  </a:lnTo>
                  <a:lnTo>
                    <a:pt x="509382" y="110661"/>
                  </a:lnTo>
                  <a:lnTo>
                    <a:pt x="509412" y="110298"/>
                  </a:lnTo>
                  <a:lnTo>
                    <a:pt x="509412" y="82266"/>
                  </a:lnTo>
                  <a:lnTo>
                    <a:pt x="361585" y="82266"/>
                  </a:lnTo>
                  <a:lnTo>
                    <a:pt x="359518" y="82258"/>
                  </a:lnTo>
                  <a:lnTo>
                    <a:pt x="357481" y="82240"/>
                  </a:lnTo>
                  <a:lnTo>
                    <a:pt x="355444" y="82196"/>
                  </a:lnTo>
                  <a:lnTo>
                    <a:pt x="353407" y="82143"/>
                  </a:lnTo>
                  <a:lnTo>
                    <a:pt x="351430" y="82081"/>
                  </a:lnTo>
                  <a:lnTo>
                    <a:pt x="349423" y="81992"/>
                  </a:lnTo>
                  <a:lnTo>
                    <a:pt x="347446" y="81895"/>
                  </a:lnTo>
                  <a:lnTo>
                    <a:pt x="345499" y="81789"/>
                  </a:lnTo>
                  <a:lnTo>
                    <a:pt x="343552" y="81665"/>
                  </a:lnTo>
                  <a:lnTo>
                    <a:pt x="341635" y="81524"/>
                  </a:lnTo>
                  <a:lnTo>
                    <a:pt x="339718" y="81373"/>
                  </a:lnTo>
                  <a:lnTo>
                    <a:pt x="337831" y="81205"/>
                  </a:lnTo>
                  <a:lnTo>
                    <a:pt x="335974" y="81028"/>
                  </a:lnTo>
                  <a:lnTo>
                    <a:pt x="334146" y="80834"/>
                  </a:lnTo>
                  <a:lnTo>
                    <a:pt x="332319" y="80630"/>
                  </a:lnTo>
                  <a:lnTo>
                    <a:pt x="330492" y="80409"/>
                  </a:lnTo>
                  <a:lnTo>
                    <a:pt x="328724" y="80179"/>
                  </a:lnTo>
                  <a:lnTo>
                    <a:pt x="326957" y="79941"/>
                  </a:lnTo>
                  <a:lnTo>
                    <a:pt x="325220" y="79684"/>
                  </a:lnTo>
                  <a:lnTo>
                    <a:pt x="323512" y="79419"/>
                  </a:lnTo>
                  <a:lnTo>
                    <a:pt x="321835" y="79136"/>
                  </a:lnTo>
                  <a:lnTo>
                    <a:pt x="320187" y="78844"/>
                  </a:lnTo>
                  <a:lnTo>
                    <a:pt x="318540" y="78544"/>
                  </a:lnTo>
                  <a:lnTo>
                    <a:pt x="316922" y="78234"/>
                  </a:lnTo>
                  <a:lnTo>
                    <a:pt x="315365" y="77907"/>
                  </a:lnTo>
                  <a:lnTo>
                    <a:pt x="313807" y="77571"/>
                  </a:lnTo>
                  <a:lnTo>
                    <a:pt x="312279" y="77226"/>
                  </a:lnTo>
                  <a:lnTo>
                    <a:pt x="310782" y="76872"/>
                  </a:lnTo>
                  <a:lnTo>
                    <a:pt x="309314" y="76510"/>
                  </a:lnTo>
                  <a:lnTo>
                    <a:pt x="307876" y="76129"/>
                  </a:lnTo>
                  <a:lnTo>
                    <a:pt x="306468" y="75749"/>
                  </a:lnTo>
                  <a:lnTo>
                    <a:pt x="305090" y="75351"/>
                  </a:lnTo>
                  <a:lnTo>
                    <a:pt x="303772" y="74944"/>
                  </a:lnTo>
                  <a:lnTo>
                    <a:pt x="302454" y="74529"/>
                  </a:lnTo>
                  <a:lnTo>
                    <a:pt x="301196" y="74104"/>
                  </a:lnTo>
                  <a:lnTo>
                    <a:pt x="299938" y="73671"/>
                  </a:lnTo>
                  <a:lnTo>
                    <a:pt x="298740" y="73229"/>
                  </a:lnTo>
                  <a:lnTo>
                    <a:pt x="297571" y="72787"/>
                  </a:lnTo>
                  <a:lnTo>
                    <a:pt x="296433" y="72327"/>
                  </a:lnTo>
                  <a:lnTo>
                    <a:pt x="295325" y="71858"/>
                  </a:lnTo>
                  <a:lnTo>
                    <a:pt x="294276" y="71381"/>
                  </a:lnTo>
                  <a:lnTo>
                    <a:pt x="293258" y="70903"/>
                  </a:lnTo>
                  <a:lnTo>
                    <a:pt x="292269" y="70408"/>
                  </a:lnTo>
                  <a:lnTo>
                    <a:pt x="291341" y="69913"/>
                  </a:lnTo>
                  <a:lnTo>
                    <a:pt x="290442" y="69409"/>
                  </a:lnTo>
                  <a:lnTo>
                    <a:pt x="289573" y="68896"/>
                  </a:lnTo>
                  <a:lnTo>
                    <a:pt x="288735" y="68374"/>
                  </a:lnTo>
                  <a:lnTo>
                    <a:pt x="287956" y="67852"/>
                  </a:lnTo>
                  <a:lnTo>
                    <a:pt x="287237" y="67322"/>
                  </a:lnTo>
                  <a:lnTo>
                    <a:pt x="286518" y="66782"/>
                  </a:lnTo>
                  <a:lnTo>
                    <a:pt x="285889" y="66234"/>
                  </a:lnTo>
                  <a:lnTo>
                    <a:pt x="285260" y="65686"/>
                  </a:lnTo>
                  <a:lnTo>
                    <a:pt x="284721" y="65129"/>
                  </a:lnTo>
                  <a:lnTo>
                    <a:pt x="284182" y="64563"/>
                  </a:lnTo>
                  <a:lnTo>
                    <a:pt x="283732" y="63997"/>
                  </a:lnTo>
                  <a:lnTo>
                    <a:pt x="283313" y="63422"/>
                  </a:lnTo>
                  <a:lnTo>
                    <a:pt x="282924" y="62847"/>
                  </a:lnTo>
                  <a:lnTo>
                    <a:pt x="282594" y="62264"/>
                  </a:lnTo>
                  <a:lnTo>
                    <a:pt x="282324" y="61680"/>
                  </a:lnTo>
                  <a:lnTo>
                    <a:pt x="282085" y="61088"/>
                  </a:lnTo>
                  <a:lnTo>
                    <a:pt x="281905" y="60486"/>
                  </a:lnTo>
                  <a:lnTo>
                    <a:pt x="281785" y="59894"/>
                  </a:lnTo>
                  <a:lnTo>
                    <a:pt x="281695" y="59284"/>
                  </a:lnTo>
                  <a:lnTo>
                    <a:pt x="281665" y="58682"/>
                  </a:lnTo>
                  <a:lnTo>
                    <a:pt x="281695" y="58072"/>
                  </a:lnTo>
                  <a:lnTo>
                    <a:pt x="281785" y="57462"/>
                  </a:lnTo>
                  <a:lnTo>
                    <a:pt x="281905" y="56870"/>
                  </a:lnTo>
                  <a:lnTo>
                    <a:pt x="282085" y="56268"/>
                  </a:lnTo>
                  <a:lnTo>
                    <a:pt x="282324" y="55676"/>
                  </a:lnTo>
                  <a:lnTo>
                    <a:pt x="282594" y="55092"/>
                  </a:lnTo>
                  <a:lnTo>
                    <a:pt x="282924" y="54509"/>
                  </a:lnTo>
                  <a:lnTo>
                    <a:pt x="283313" y="53934"/>
                  </a:lnTo>
                  <a:lnTo>
                    <a:pt x="283732" y="53359"/>
                  </a:lnTo>
                  <a:lnTo>
                    <a:pt x="284182" y="52793"/>
                  </a:lnTo>
                  <a:lnTo>
                    <a:pt x="284721" y="52227"/>
                  </a:lnTo>
                  <a:lnTo>
                    <a:pt x="285260" y="51670"/>
                  </a:lnTo>
                  <a:lnTo>
                    <a:pt x="285889" y="51122"/>
                  </a:lnTo>
                  <a:lnTo>
                    <a:pt x="286518" y="50573"/>
                  </a:lnTo>
                  <a:lnTo>
                    <a:pt x="287237" y="50034"/>
                  </a:lnTo>
                  <a:lnTo>
                    <a:pt x="287956" y="49503"/>
                  </a:lnTo>
                  <a:lnTo>
                    <a:pt x="288735" y="48982"/>
                  </a:lnTo>
                  <a:lnTo>
                    <a:pt x="289573" y="48460"/>
                  </a:lnTo>
                  <a:lnTo>
                    <a:pt x="290442" y="47947"/>
                  </a:lnTo>
                  <a:lnTo>
                    <a:pt x="291341" y="47443"/>
                  </a:lnTo>
                  <a:lnTo>
                    <a:pt x="292269" y="46948"/>
                  </a:lnTo>
                  <a:lnTo>
                    <a:pt x="293258" y="46453"/>
                  </a:lnTo>
                  <a:lnTo>
                    <a:pt x="294276" y="45975"/>
                  </a:lnTo>
                  <a:lnTo>
                    <a:pt x="295325" y="45498"/>
                  </a:lnTo>
                  <a:lnTo>
                    <a:pt x="296433" y="45029"/>
                  </a:lnTo>
                  <a:lnTo>
                    <a:pt x="297571" y="44578"/>
                  </a:lnTo>
                  <a:lnTo>
                    <a:pt x="298740" y="44127"/>
                  </a:lnTo>
                  <a:lnTo>
                    <a:pt x="299938" y="43685"/>
                  </a:lnTo>
                  <a:lnTo>
                    <a:pt x="301196" y="43252"/>
                  </a:lnTo>
                  <a:lnTo>
                    <a:pt x="302454" y="42827"/>
                  </a:lnTo>
                  <a:lnTo>
                    <a:pt x="303772" y="42411"/>
                  </a:lnTo>
                  <a:lnTo>
                    <a:pt x="305090" y="42005"/>
                  </a:lnTo>
                  <a:lnTo>
                    <a:pt x="306468" y="41607"/>
                  </a:lnTo>
                  <a:lnTo>
                    <a:pt x="307876" y="41227"/>
                  </a:lnTo>
                  <a:lnTo>
                    <a:pt x="309314" y="40846"/>
                  </a:lnTo>
                  <a:lnTo>
                    <a:pt x="310782" y="40484"/>
                  </a:lnTo>
                  <a:lnTo>
                    <a:pt x="312279" y="40130"/>
                  </a:lnTo>
                  <a:lnTo>
                    <a:pt x="313807" y="39785"/>
                  </a:lnTo>
                  <a:lnTo>
                    <a:pt x="315365" y="39449"/>
                  </a:lnTo>
                  <a:lnTo>
                    <a:pt x="316922" y="39122"/>
                  </a:lnTo>
                  <a:lnTo>
                    <a:pt x="318540" y="38812"/>
                  </a:lnTo>
                  <a:lnTo>
                    <a:pt x="320187" y="38512"/>
                  </a:lnTo>
                  <a:lnTo>
                    <a:pt x="321835" y="38220"/>
                  </a:lnTo>
                  <a:lnTo>
                    <a:pt x="323512" y="37937"/>
                  </a:lnTo>
                  <a:lnTo>
                    <a:pt x="325220" y="37672"/>
                  </a:lnTo>
                  <a:lnTo>
                    <a:pt x="326957" y="37415"/>
                  </a:lnTo>
                  <a:lnTo>
                    <a:pt x="328724" y="37176"/>
                  </a:lnTo>
                  <a:lnTo>
                    <a:pt x="330492" y="36947"/>
                  </a:lnTo>
                  <a:lnTo>
                    <a:pt x="332319" y="36726"/>
                  </a:lnTo>
                  <a:lnTo>
                    <a:pt x="334146" y="36522"/>
                  </a:lnTo>
                  <a:lnTo>
                    <a:pt x="335974" y="36328"/>
                  </a:lnTo>
                  <a:lnTo>
                    <a:pt x="337831" y="36151"/>
                  </a:lnTo>
                  <a:lnTo>
                    <a:pt x="339718" y="35983"/>
                  </a:lnTo>
                  <a:lnTo>
                    <a:pt x="341635" y="35832"/>
                  </a:lnTo>
                  <a:lnTo>
                    <a:pt x="343552" y="35691"/>
                  </a:lnTo>
                  <a:lnTo>
                    <a:pt x="345499" y="35567"/>
                  </a:lnTo>
                  <a:lnTo>
                    <a:pt x="347446" y="35461"/>
                  </a:lnTo>
                  <a:lnTo>
                    <a:pt x="349423" y="35364"/>
                  </a:lnTo>
                  <a:lnTo>
                    <a:pt x="351430" y="35284"/>
                  </a:lnTo>
                  <a:lnTo>
                    <a:pt x="353407" y="35213"/>
                  </a:lnTo>
                  <a:lnTo>
                    <a:pt x="355444" y="35160"/>
                  </a:lnTo>
                  <a:lnTo>
                    <a:pt x="357481" y="35125"/>
                  </a:lnTo>
                  <a:lnTo>
                    <a:pt x="359518" y="35098"/>
                  </a:lnTo>
                  <a:lnTo>
                    <a:pt x="361585" y="35090"/>
                  </a:lnTo>
                  <a:lnTo>
                    <a:pt x="509412" y="35090"/>
                  </a:lnTo>
                  <a:lnTo>
                    <a:pt x="509412" y="7058"/>
                  </a:lnTo>
                  <a:lnTo>
                    <a:pt x="509382" y="6695"/>
                  </a:lnTo>
                  <a:lnTo>
                    <a:pt x="509292" y="6341"/>
                  </a:lnTo>
                  <a:lnTo>
                    <a:pt x="509112" y="5988"/>
                  </a:lnTo>
                  <a:lnTo>
                    <a:pt x="508903" y="5634"/>
                  </a:lnTo>
                  <a:lnTo>
                    <a:pt x="508663" y="5298"/>
                  </a:lnTo>
                  <a:lnTo>
                    <a:pt x="508334" y="4962"/>
                  </a:lnTo>
                  <a:lnTo>
                    <a:pt x="507944" y="4635"/>
                  </a:lnTo>
                  <a:lnTo>
                    <a:pt x="507525" y="4307"/>
                  </a:lnTo>
                  <a:lnTo>
                    <a:pt x="507046" y="3998"/>
                  </a:lnTo>
                  <a:lnTo>
                    <a:pt x="506506" y="3697"/>
                  </a:lnTo>
                  <a:lnTo>
                    <a:pt x="505937" y="3397"/>
                  </a:lnTo>
                  <a:lnTo>
                    <a:pt x="505308" y="3114"/>
                  </a:lnTo>
                  <a:lnTo>
                    <a:pt x="504649" y="2840"/>
                  </a:lnTo>
                  <a:lnTo>
                    <a:pt x="503930" y="2574"/>
                  </a:lnTo>
                  <a:lnTo>
                    <a:pt x="503181" y="2318"/>
                  </a:lnTo>
                  <a:lnTo>
                    <a:pt x="502403" y="2070"/>
                  </a:lnTo>
                  <a:lnTo>
                    <a:pt x="501564" y="1831"/>
                  </a:lnTo>
                  <a:lnTo>
                    <a:pt x="500695" y="1610"/>
                  </a:lnTo>
                  <a:lnTo>
                    <a:pt x="499797" y="1407"/>
                  </a:lnTo>
                  <a:lnTo>
                    <a:pt x="498868" y="1204"/>
                  </a:lnTo>
                  <a:lnTo>
                    <a:pt x="497879" y="1027"/>
                  </a:lnTo>
                  <a:lnTo>
                    <a:pt x="496891" y="850"/>
                  </a:lnTo>
                  <a:lnTo>
                    <a:pt x="495872" y="700"/>
                  </a:lnTo>
                  <a:lnTo>
                    <a:pt x="494794" y="558"/>
                  </a:lnTo>
                  <a:lnTo>
                    <a:pt x="493716" y="434"/>
                  </a:lnTo>
                  <a:lnTo>
                    <a:pt x="492607" y="319"/>
                  </a:lnTo>
                  <a:lnTo>
                    <a:pt x="491469" y="222"/>
                  </a:lnTo>
                  <a:lnTo>
                    <a:pt x="490301" y="142"/>
                  </a:lnTo>
                  <a:lnTo>
                    <a:pt x="489133" y="81"/>
                  </a:lnTo>
                  <a:lnTo>
                    <a:pt x="487934" y="36"/>
                  </a:lnTo>
                  <a:lnTo>
                    <a:pt x="486736" y="10"/>
                  </a:lnTo>
                  <a:lnTo>
                    <a:pt x="4855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-19789175" y="-6380575"/>
              <a:ext cx="5643500" cy="943575"/>
            </a:xfrm>
            <a:custGeom>
              <a:avLst/>
              <a:gdLst/>
              <a:ahLst/>
              <a:cxnLst/>
              <a:rect l="l" t="t" r="r" b="b"/>
              <a:pathLst>
                <a:path w="225740" h="37743" extrusionOk="0">
                  <a:moveTo>
                    <a:pt x="62576" y="11178"/>
                  </a:moveTo>
                  <a:lnTo>
                    <a:pt x="63924" y="11187"/>
                  </a:lnTo>
                  <a:lnTo>
                    <a:pt x="65242" y="11222"/>
                  </a:lnTo>
                  <a:lnTo>
                    <a:pt x="66560" y="11267"/>
                  </a:lnTo>
                  <a:lnTo>
                    <a:pt x="67818" y="11337"/>
                  </a:lnTo>
                  <a:lnTo>
                    <a:pt x="69106" y="11426"/>
                  </a:lnTo>
                  <a:lnTo>
                    <a:pt x="70334" y="11523"/>
                  </a:lnTo>
                  <a:lnTo>
                    <a:pt x="71532" y="11647"/>
                  </a:lnTo>
                  <a:lnTo>
                    <a:pt x="72731" y="11788"/>
                  </a:lnTo>
                  <a:lnTo>
                    <a:pt x="73869" y="11939"/>
                  </a:lnTo>
                  <a:lnTo>
                    <a:pt x="75007" y="12107"/>
                  </a:lnTo>
                  <a:lnTo>
                    <a:pt x="76086" y="12292"/>
                  </a:lnTo>
                  <a:lnTo>
                    <a:pt x="77134" y="12496"/>
                  </a:lnTo>
                  <a:lnTo>
                    <a:pt x="78152" y="12708"/>
                  </a:lnTo>
                  <a:lnTo>
                    <a:pt x="79141" y="12938"/>
                  </a:lnTo>
                  <a:lnTo>
                    <a:pt x="80100" y="13177"/>
                  </a:lnTo>
                  <a:lnTo>
                    <a:pt x="80998" y="13433"/>
                  </a:lnTo>
                  <a:lnTo>
                    <a:pt x="81867" y="13698"/>
                  </a:lnTo>
                  <a:lnTo>
                    <a:pt x="82676" y="13981"/>
                  </a:lnTo>
                  <a:lnTo>
                    <a:pt x="83454" y="14273"/>
                  </a:lnTo>
                  <a:lnTo>
                    <a:pt x="84173" y="14574"/>
                  </a:lnTo>
                  <a:lnTo>
                    <a:pt x="84862" y="14883"/>
                  </a:lnTo>
                  <a:lnTo>
                    <a:pt x="85491" y="15202"/>
                  </a:lnTo>
                  <a:lnTo>
                    <a:pt x="86061" y="15538"/>
                  </a:lnTo>
                  <a:lnTo>
                    <a:pt x="86570" y="15874"/>
                  </a:lnTo>
                  <a:lnTo>
                    <a:pt x="87049" y="16227"/>
                  </a:lnTo>
                  <a:lnTo>
                    <a:pt x="87438" y="16581"/>
                  </a:lnTo>
                  <a:lnTo>
                    <a:pt x="87798" y="16944"/>
                  </a:lnTo>
                  <a:lnTo>
                    <a:pt x="88097" y="17315"/>
                  </a:lnTo>
                  <a:lnTo>
                    <a:pt x="88307" y="17695"/>
                  </a:lnTo>
                  <a:lnTo>
                    <a:pt x="88487" y="18084"/>
                  </a:lnTo>
                  <a:lnTo>
                    <a:pt x="88577" y="18473"/>
                  </a:lnTo>
                  <a:lnTo>
                    <a:pt x="88607" y="18871"/>
                  </a:lnTo>
                  <a:lnTo>
                    <a:pt x="88577" y="19260"/>
                  </a:lnTo>
                  <a:lnTo>
                    <a:pt x="88487" y="19650"/>
                  </a:lnTo>
                  <a:lnTo>
                    <a:pt x="88307" y="20039"/>
                  </a:lnTo>
                  <a:lnTo>
                    <a:pt x="88097" y="20419"/>
                  </a:lnTo>
                  <a:lnTo>
                    <a:pt x="87798" y="20790"/>
                  </a:lnTo>
                  <a:lnTo>
                    <a:pt x="87438" y="21153"/>
                  </a:lnTo>
                  <a:lnTo>
                    <a:pt x="87049" y="21507"/>
                  </a:lnTo>
                  <a:lnTo>
                    <a:pt x="86570" y="21860"/>
                  </a:lnTo>
                  <a:lnTo>
                    <a:pt x="86061" y="22196"/>
                  </a:lnTo>
                  <a:lnTo>
                    <a:pt x="85491" y="22532"/>
                  </a:lnTo>
                  <a:lnTo>
                    <a:pt x="84862" y="22851"/>
                  </a:lnTo>
                  <a:lnTo>
                    <a:pt x="84173" y="23169"/>
                  </a:lnTo>
                  <a:lnTo>
                    <a:pt x="83454" y="23470"/>
                  </a:lnTo>
                  <a:lnTo>
                    <a:pt x="82676" y="23753"/>
                  </a:lnTo>
                  <a:lnTo>
                    <a:pt x="81867" y="24036"/>
                  </a:lnTo>
                  <a:lnTo>
                    <a:pt x="80998" y="24301"/>
                  </a:lnTo>
                  <a:lnTo>
                    <a:pt x="80100" y="24557"/>
                  </a:lnTo>
                  <a:lnTo>
                    <a:pt x="79141" y="24796"/>
                  </a:lnTo>
                  <a:lnTo>
                    <a:pt x="78152" y="25026"/>
                  </a:lnTo>
                  <a:lnTo>
                    <a:pt x="77134" y="25238"/>
                  </a:lnTo>
                  <a:lnTo>
                    <a:pt x="76086" y="25442"/>
                  </a:lnTo>
                  <a:lnTo>
                    <a:pt x="75007" y="25627"/>
                  </a:lnTo>
                  <a:lnTo>
                    <a:pt x="73869" y="25795"/>
                  </a:lnTo>
                  <a:lnTo>
                    <a:pt x="72731" y="25946"/>
                  </a:lnTo>
                  <a:lnTo>
                    <a:pt x="71532" y="26087"/>
                  </a:lnTo>
                  <a:lnTo>
                    <a:pt x="70334" y="26211"/>
                  </a:lnTo>
                  <a:lnTo>
                    <a:pt x="69106" y="26308"/>
                  </a:lnTo>
                  <a:lnTo>
                    <a:pt x="67818" y="26397"/>
                  </a:lnTo>
                  <a:lnTo>
                    <a:pt x="66560" y="26467"/>
                  </a:lnTo>
                  <a:lnTo>
                    <a:pt x="65242" y="26512"/>
                  </a:lnTo>
                  <a:lnTo>
                    <a:pt x="63924" y="26547"/>
                  </a:lnTo>
                  <a:lnTo>
                    <a:pt x="62576" y="26556"/>
                  </a:lnTo>
                  <a:lnTo>
                    <a:pt x="61258" y="26547"/>
                  </a:lnTo>
                  <a:lnTo>
                    <a:pt x="59910" y="26512"/>
                  </a:lnTo>
                  <a:lnTo>
                    <a:pt x="58622" y="26467"/>
                  </a:lnTo>
                  <a:lnTo>
                    <a:pt x="57334" y="26397"/>
                  </a:lnTo>
                  <a:lnTo>
                    <a:pt x="56076" y="26308"/>
                  </a:lnTo>
                  <a:lnTo>
                    <a:pt x="54848" y="26211"/>
                  </a:lnTo>
                  <a:lnTo>
                    <a:pt x="53619" y="26087"/>
                  </a:lnTo>
                  <a:lnTo>
                    <a:pt x="52451" y="25946"/>
                  </a:lnTo>
                  <a:lnTo>
                    <a:pt x="51313" y="25795"/>
                  </a:lnTo>
                  <a:lnTo>
                    <a:pt x="50175" y="25627"/>
                  </a:lnTo>
                  <a:lnTo>
                    <a:pt x="49096" y="25442"/>
                  </a:lnTo>
                  <a:lnTo>
                    <a:pt x="48018" y="25238"/>
                  </a:lnTo>
                  <a:lnTo>
                    <a:pt x="46999" y="25026"/>
                  </a:lnTo>
                  <a:lnTo>
                    <a:pt x="46011" y="24796"/>
                  </a:lnTo>
                  <a:lnTo>
                    <a:pt x="45082" y="24557"/>
                  </a:lnTo>
                  <a:lnTo>
                    <a:pt x="44184" y="24301"/>
                  </a:lnTo>
                  <a:lnTo>
                    <a:pt x="43315" y="24036"/>
                  </a:lnTo>
                  <a:lnTo>
                    <a:pt x="42506" y="23753"/>
                  </a:lnTo>
                  <a:lnTo>
                    <a:pt x="41727" y="23470"/>
                  </a:lnTo>
                  <a:lnTo>
                    <a:pt x="41008" y="23169"/>
                  </a:lnTo>
                  <a:lnTo>
                    <a:pt x="40319" y="22851"/>
                  </a:lnTo>
                  <a:lnTo>
                    <a:pt x="39690" y="22532"/>
                  </a:lnTo>
                  <a:lnTo>
                    <a:pt x="39121" y="22196"/>
                  </a:lnTo>
                  <a:lnTo>
                    <a:pt x="38582" y="21860"/>
                  </a:lnTo>
                  <a:lnTo>
                    <a:pt x="38133" y="21507"/>
                  </a:lnTo>
                  <a:lnTo>
                    <a:pt x="37713" y="21153"/>
                  </a:lnTo>
                  <a:lnTo>
                    <a:pt x="37384" y="20790"/>
                  </a:lnTo>
                  <a:lnTo>
                    <a:pt x="37084" y="20419"/>
                  </a:lnTo>
                  <a:lnTo>
                    <a:pt x="36845" y="20039"/>
                  </a:lnTo>
                  <a:lnTo>
                    <a:pt x="36695" y="19650"/>
                  </a:lnTo>
                  <a:lnTo>
                    <a:pt x="36575" y="19260"/>
                  </a:lnTo>
                  <a:lnTo>
                    <a:pt x="36545" y="18871"/>
                  </a:lnTo>
                  <a:lnTo>
                    <a:pt x="36575" y="18473"/>
                  </a:lnTo>
                  <a:lnTo>
                    <a:pt x="36695" y="18084"/>
                  </a:lnTo>
                  <a:lnTo>
                    <a:pt x="36845" y="17695"/>
                  </a:lnTo>
                  <a:lnTo>
                    <a:pt x="37084" y="17315"/>
                  </a:lnTo>
                  <a:lnTo>
                    <a:pt x="37384" y="16944"/>
                  </a:lnTo>
                  <a:lnTo>
                    <a:pt x="37713" y="16581"/>
                  </a:lnTo>
                  <a:lnTo>
                    <a:pt x="38133" y="16227"/>
                  </a:lnTo>
                  <a:lnTo>
                    <a:pt x="38582" y="15874"/>
                  </a:lnTo>
                  <a:lnTo>
                    <a:pt x="39121" y="15538"/>
                  </a:lnTo>
                  <a:lnTo>
                    <a:pt x="39690" y="15202"/>
                  </a:lnTo>
                  <a:lnTo>
                    <a:pt x="40319" y="14883"/>
                  </a:lnTo>
                  <a:lnTo>
                    <a:pt x="41008" y="14574"/>
                  </a:lnTo>
                  <a:lnTo>
                    <a:pt x="41727" y="14273"/>
                  </a:lnTo>
                  <a:lnTo>
                    <a:pt x="42506" y="13981"/>
                  </a:lnTo>
                  <a:lnTo>
                    <a:pt x="43315" y="13698"/>
                  </a:lnTo>
                  <a:lnTo>
                    <a:pt x="44184" y="13433"/>
                  </a:lnTo>
                  <a:lnTo>
                    <a:pt x="45082" y="13177"/>
                  </a:lnTo>
                  <a:lnTo>
                    <a:pt x="46011" y="12938"/>
                  </a:lnTo>
                  <a:lnTo>
                    <a:pt x="46999" y="12708"/>
                  </a:lnTo>
                  <a:lnTo>
                    <a:pt x="48018" y="12496"/>
                  </a:lnTo>
                  <a:lnTo>
                    <a:pt x="49096" y="12292"/>
                  </a:lnTo>
                  <a:lnTo>
                    <a:pt x="50175" y="12107"/>
                  </a:lnTo>
                  <a:lnTo>
                    <a:pt x="51313" y="11939"/>
                  </a:lnTo>
                  <a:lnTo>
                    <a:pt x="52451" y="11788"/>
                  </a:lnTo>
                  <a:lnTo>
                    <a:pt x="53619" y="11647"/>
                  </a:lnTo>
                  <a:lnTo>
                    <a:pt x="54848" y="11523"/>
                  </a:lnTo>
                  <a:lnTo>
                    <a:pt x="56076" y="11426"/>
                  </a:lnTo>
                  <a:lnTo>
                    <a:pt x="57334" y="11337"/>
                  </a:lnTo>
                  <a:lnTo>
                    <a:pt x="58622" y="11267"/>
                  </a:lnTo>
                  <a:lnTo>
                    <a:pt x="59910" y="11222"/>
                  </a:lnTo>
                  <a:lnTo>
                    <a:pt x="61258" y="11187"/>
                  </a:lnTo>
                  <a:lnTo>
                    <a:pt x="62576" y="11178"/>
                  </a:lnTo>
                  <a:close/>
                  <a:moveTo>
                    <a:pt x="62276" y="1"/>
                  </a:moveTo>
                  <a:lnTo>
                    <a:pt x="60629" y="18"/>
                  </a:lnTo>
                  <a:lnTo>
                    <a:pt x="59011" y="54"/>
                  </a:lnTo>
                  <a:lnTo>
                    <a:pt x="57394" y="98"/>
                  </a:lnTo>
                  <a:lnTo>
                    <a:pt x="55806" y="151"/>
                  </a:lnTo>
                  <a:lnTo>
                    <a:pt x="54219" y="213"/>
                  </a:lnTo>
                  <a:lnTo>
                    <a:pt x="52631" y="292"/>
                  </a:lnTo>
                  <a:lnTo>
                    <a:pt x="51073" y="381"/>
                  </a:lnTo>
                  <a:lnTo>
                    <a:pt x="49516" y="478"/>
                  </a:lnTo>
                  <a:lnTo>
                    <a:pt x="47988" y="593"/>
                  </a:lnTo>
                  <a:lnTo>
                    <a:pt x="46460" y="717"/>
                  </a:lnTo>
                  <a:lnTo>
                    <a:pt x="44962" y="850"/>
                  </a:lnTo>
                  <a:lnTo>
                    <a:pt x="43465" y="991"/>
                  </a:lnTo>
                  <a:lnTo>
                    <a:pt x="41997" y="1150"/>
                  </a:lnTo>
                  <a:lnTo>
                    <a:pt x="40529" y="1309"/>
                  </a:lnTo>
                  <a:lnTo>
                    <a:pt x="39091" y="1486"/>
                  </a:lnTo>
                  <a:lnTo>
                    <a:pt x="37683" y="1672"/>
                  </a:lnTo>
                  <a:lnTo>
                    <a:pt x="36276" y="1867"/>
                  </a:lnTo>
                  <a:lnTo>
                    <a:pt x="34868" y="2070"/>
                  </a:lnTo>
                  <a:lnTo>
                    <a:pt x="33520" y="2282"/>
                  </a:lnTo>
                  <a:lnTo>
                    <a:pt x="32172" y="2503"/>
                  </a:lnTo>
                  <a:lnTo>
                    <a:pt x="30824" y="2742"/>
                  </a:lnTo>
                  <a:lnTo>
                    <a:pt x="29536" y="2981"/>
                  </a:lnTo>
                  <a:lnTo>
                    <a:pt x="28248" y="3228"/>
                  </a:lnTo>
                  <a:lnTo>
                    <a:pt x="26990" y="3494"/>
                  </a:lnTo>
                  <a:lnTo>
                    <a:pt x="25731" y="3759"/>
                  </a:lnTo>
                  <a:lnTo>
                    <a:pt x="24503" y="4033"/>
                  </a:lnTo>
                  <a:lnTo>
                    <a:pt x="23305" y="4316"/>
                  </a:lnTo>
                  <a:lnTo>
                    <a:pt x="22137" y="4617"/>
                  </a:lnTo>
                  <a:lnTo>
                    <a:pt x="20999" y="4917"/>
                  </a:lnTo>
                  <a:lnTo>
                    <a:pt x="19860" y="5227"/>
                  </a:lnTo>
                  <a:lnTo>
                    <a:pt x="18782" y="5536"/>
                  </a:lnTo>
                  <a:lnTo>
                    <a:pt x="17704" y="5864"/>
                  </a:lnTo>
                  <a:lnTo>
                    <a:pt x="16655" y="6200"/>
                  </a:lnTo>
                  <a:lnTo>
                    <a:pt x="15637" y="6536"/>
                  </a:lnTo>
                  <a:lnTo>
                    <a:pt x="14648" y="6880"/>
                  </a:lnTo>
                  <a:lnTo>
                    <a:pt x="13660" y="7234"/>
                  </a:lnTo>
                  <a:lnTo>
                    <a:pt x="12731" y="7597"/>
                  </a:lnTo>
                  <a:lnTo>
                    <a:pt x="11832" y="7959"/>
                  </a:lnTo>
                  <a:lnTo>
                    <a:pt x="10964" y="8340"/>
                  </a:lnTo>
                  <a:lnTo>
                    <a:pt x="10095" y="8711"/>
                  </a:lnTo>
                  <a:lnTo>
                    <a:pt x="9286" y="9100"/>
                  </a:lnTo>
                  <a:lnTo>
                    <a:pt x="8507" y="9489"/>
                  </a:lnTo>
                  <a:lnTo>
                    <a:pt x="7729" y="9896"/>
                  </a:lnTo>
                  <a:lnTo>
                    <a:pt x="7010" y="10294"/>
                  </a:lnTo>
                  <a:lnTo>
                    <a:pt x="6321" y="10701"/>
                  </a:lnTo>
                  <a:lnTo>
                    <a:pt x="5662" y="11116"/>
                  </a:lnTo>
                  <a:lnTo>
                    <a:pt x="5033" y="11541"/>
                  </a:lnTo>
                  <a:lnTo>
                    <a:pt x="4434" y="11965"/>
                  </a:lnTo>
                  <a:lnTo>
                    <a:pt x="3894" y="12398"/>
                  </a:lnTo>
                  <a:lnTo>
                    <a:pt x="3355" y="12832"/>
                  </a:lnTo>
                  <a:lnTo>
                    <a:pt x="2876" y="13274"/>
                  </a:lnTo>
                  <a:lnTo>
                    <a:pt x="2427" y="13716"/>
                  </a:lnTo>
                  <a:lnTo>
                    <a:pt x="2007" y="14167"/>
                  </a:lnTo>
                  <a:lnTo>
                    <a:pt x="1648" y="14618"/>
                  </a:lnTo>
                  <a:lnTo>
                    <a:pt x="1288" y="15078"/>
                  </a:lnTo>
                  <a:lnTo>
                    <a:pt x="989" y="15538"/>
                  </a:lnTo>
                  <a:lnTo>
                    <a:pt x="719" y="16006"/>
                  </a:lnTo>
                  <a:lnTo>
                    <a:pt x="510" y="16475"/>
                  </a:lnTo>
                  <a:lnTo>
                    <a:pt x="330" y="16944"/>
                  </a:lnTo>
                  <a:lnTo>
                    <a:pt x="180" y="17421"/>
                  </a:lnTo>
                  <a:lnTo>
                    <a:pt x="90" y="17899"/>
                  </a:lnTo>
                  <a:lnTo>
                    <a:pt x="0" y="18385"/>
                  </a:lnTo>
                  <a:lnTo>
                    <a:pt x="0" y="18871"/>
                  </a:lnTo>
                  <a:lnTo>
                    <a:pt x="0" y="19349"/>
                  </a:lnTo>
                  <a:lnTo>
                    <a:pt x="90" y="19835"/>
                  </a:lnTo>
                  <a:lnTo>
                    <a:pt x="180" y="20313"/>
                  </a:lnTo>
                  <a:lnTo>
                    <a:pt x="330" y="20790"/>
                  </a:lnTo>
                  <a:lnTo>
                    <a:pt x="510" y="21259"/>
                  </a:lnTo>
                  <a:lnTo>
                    <a:pt x="719" y="21728"/>
                  </a:lnTo>
                  <a:lnTo>
                    <a:pt x="989" y="22196"/>
                  </a:lnTo>
                  <a:lnTo>
                    <a:pt x="1288" y="22656"/>
                  </a:lnTo>
                  <a:lnTo>
                    <a:pt x="1648" y="23116"/>
                  </a:lnTo>
                  <a:lnTo>
                    <a:pt x="2007" y="23567"/>
                  </a:lnTo>
                  <a:lnTo>
                    <a:pt x="2427" y="24018"/>
                  </a:lnTo>
                  <a:lnTo>
                    <a:pt x="2876" y="24460"/>
                  </a:lnTo>
                  <a:lnTo>
                    <a:pt x="3355" y="24902"/>
                  </a:lnTo>
                  <a:lnTo>
                    <a:pt x="3894" y="25336"/>
                  </a:lnTo>
                  <a:lnTo>
                    <a:pt x="4434" y="25769"/>
                  </a:lnTo>
                  <a:lnTo>
                    <a:pt x="5033" y="26193"/>
                  </a:lnTo>
                  <a:lnTo>
                    <a:pt x="5662" y="26618"/>
                  </a:lnTo>
                  <a:lnTo>
                    <a:pt x="6321" y="27033"/>
                  </a:lnTo>
                  <a:lnTo>
                    <a:pt x="7010" y="27440"/>
                  </a:lnTo>
                  <a:lnTo>
                    <a:pt x="7729" y="27847"/>
                  </a:lnTo>
                  <a:lnTo>
                    <a:pt x="8507" y="28245"/>
                  </a:lnTo>
                  <a:lnTo>
                    <a:pt x="9286" y="28634"/>
                  </a:lnTo>
                  <a:lnTo>
                    <a:pt x="10095" y="29023"/>
                  </a:lnTo>
                  <a:lnTo>
                    <a:pt x="10964" y="29403"/>
                  </a:lnTo>
                  <a:lnTo>
                    <a:pt x="11832" y="29775"/>
                  </a:lnTo>
                  <a:lnTo>
                    <a:pt x="12731" y="30137"/>
                  </a:lnTo>
                  <a:lnTo>
                    <a:pt x="13660" y="30500"/>
                  </a:lnTo>
                  <a:lnTo>
                    <a:pt x="14648" y="30854"/>
                  </a:lnTo>
                  <a:lnTo>
                    <a:pt x="15637" y="31198"/>
                  </a:lnTo>
                  <a:lnTo>
                    <a:pt x="16655" y="31534"/>
                  </a:lnTo>
                  <a:lnTo>
                    <a:pt x="17704" y="31870"/>
                  </a:lnTo>
                  <a:lnTo>
                    <a:pt x="18782" y="32198"/>
                  </a:lnTo>
                  <a:lnTo>
                    <a:pt x="19860" y="32516"/>
                  </a:lnTo>
                  <a:lnTo>
                    <a:pt x="20999" y="32817"/>
                  </a:lnTo>
                  <a:lnTo>
                    <a:pt x="22137" y="33126"/>
                  </a:lnTo>
                  <a:lnTo>
                    <a:pt x="23305" y="33418"/>
                  </a:lnTo>
                  <a:lnTo>
                    <a:pt x="24503" y="33701"/>
                  </a:lnTo>
                  <a:lnTo>
                    <a:pt x="25731" y="33975"/>
                  </a:lnTo>
                  <a:lnTo>
                    <a:pt x="26990" y="34240"/>
                  </a:lnTo>
                  <a:lnTo>
                    <a:pt x="28248" y="34506"/>
                  </a:lnTo>
                  <a:lnTo>
                    <a:pt x="29536" y="34753"/>
                  </a:lnTo>
                  <a:lnTo>
                    <a:pt x="30824" y="34992"/>
                  </a:lnTo>
                  <a:lnTo>
                    <a:pt x="32172" y="35231"/>
                  </a:lnTo>
                  <a:lnTo>
                    <a:pt x="33520" y="35452"/>
                  </a:lnTo>
                  <a:lnTo>
                    <a:pt x="34868" y="35664"/>
                  </a:lnTo>
                  <a:lnTo>
                    <a:pt x="36276" y="35867"/>
                  </a:lnTo>
                  <a:lnTo>
                    <a:pt x="37683" y="36062"/>
                  </a:lnTo>
                  <a:lnTo>
                    <a:pt x="39091" y="36248"/>
                  </a:lnTo>
                  <a:lnTo>
                    <a:pt x="40529" y="36425"/>
                  </a:lnTo>
                  <a:lnTo>
                    <a:pt x="41997" y="36593"/>
                  </a:lnTo>
                  <a:lnTo>
                    <a:pt x="43465" y="36743"/>
                  </a:lnTo>
                  <a:lnTo>
                    <a:pt x="44962" y="36884"/>
                  </a:lnTo>
                  <a:lnTo>
                    <a:pt x="46460" y="37017"/>
                  </a:lnTo>
                  <a:lnTo>
                    <a:pt x="47988" y="37141"/>
                  </a:lnTo>
                  <a:lnTo>
                    <a:pt x="49516" y="37256"/>
                  </a:lnTo>
                  <a:lnTo>
                    <a:pt x="51073" y="37353"/>
                  </a:lnTo>
                  <a:lnTo>
                    <a:pt x="52631" y="37441"/>
                  </a:lnTo>
                  <a:lnTo>
                    <a:pt x="54219" y="37521"/>
                  </a:lnTo>
                  <a:lnTo>
                    <a:pt x="55806" y="37583"/>
                  </a:lnTo>
                  <a:lnTo>
                    <a:pt x="57394" y="37636"/>
                  </a:lnTo>
                  <a:lnTo>
                    <a:pt x="59011" y="37680"/>
                  </a:lnTo>
                  <a:lnTo>
                    <a:pt x="60629" y="37716"/>
                  </a:lnTo>
                  <a:lnTo>
                    <a:pt x="62276" y="37733"/>
                  </a:lnTo>
                  <a:lnTo>
                    <a:pt x="63924" y="37742"/>
                  </a:lnTo>
                  <a:lnTo>
                    <a:pt x="225740" y="37742"/>
                  </a:lnTo>
                  <a:lnTo>
                    <a:pt x="225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-23098450" y="-3766175"/>
              <a:ext cx="532475" cy="92000"/>
            </a:xfrm>
            <a:custGeom>
              <a:avLst/>
              <a:gdLst/>
              <a:ahLst/>
              <a:cxnLst/>
              <a:rect l="l" t="t" r="r" b="b"/>
              <a:pathLst>
                <a:path w="21299" h="3680" extrusionOk="0">
                  <a:moveTo>
                    <a:pt x="1" y="1"/>
                  </a:moveTo>
                  <a:lnTo>
                    <a:pt x="1" y="3679"/>
                  </a:lnTo>
                  <a:lnTo>
                    <a:pt x="15787" y="3679"/>
                  </a:lnTo>
                  <a:lnTo>
                    <a:pt x="16326" y="3662"/>
                  </a:lnTo>
                  <a:lnTo>
                    <a:pt x="16865" y="3626"/>
                  </a:lnTo>
                  <a:lnTo>
                    <a:pt x="17405" y="3591"/>
                  </a:lnTo>
                  <a:lnTo>
                    <a:pt x="17914" y="3538"/>
                  </a:lnTo>
                  <a:lnTo>
                    <a:pt x="18423" y="3476"/>
                  </a:lnTo>
                  <a:lnTo>
                    <a:pt x="18932" y="3396"/>
                  </a:lnTo>
                  <a:lnTo>
                    <a:pt x="19412" y="3308"/>
                  </a:lnTo>
                  <a:lnTo>
                    <a:pt x="19621" y="3264"/>
                  </a:lnTo>
                  <a:lnTo>
                    <a:pt x="19831" y="3211"/>
                  </a:lnTo>
                  <a:lnTo>
                    <a:pt x="20041" y="3149"/>
                  </a:lnTo>
                  <a:lnTo>
                    <a:pt x="20220" y="3078"/>
                  </a:lnTo>
                  <a:lnTo>
                    <a:pt x="20400" y="3007"/>
                  </a:lnTo>
                  <a:lnTo>
                    <a:pt x="20550" y="2928"/>
                  </a:lnTo>
                  <a:lnTo>
                    <a:pt x="20700" y="2839"/>
                  </a:lnTo>
                  <a:lnTo>
                    <a:pt x="20819" y="2751"/>
                  </a:lnTo>
                  <a:lnTo>
                    <a:pt x="20939" y="2654"/>
                  </a:lnTo>
                  <a:lnTo>
                    <a:pt x="21029" y="2556"/>
                  </a:lnTo>
                  <a:lnTo>
                    <a:pt x="21089" y="2450"/>
                  </a:lnTo>
                  <a:lnTo>
                    <a:pt x="21179" y="2335"/>
                  </a:lnTo>
                  <a:lnTo>
                    <a:pt x="21269" y="2088"/>
                  </a:lnTo>
                  <a:lnTo>
                    <a:pt x="21299" y="1822"/>
                  </a:lnTo>
                  <a:lnTo>
                    <a:pt x="21269" y="1584"/>
                  </a:lnTo>
                  <a:lnTo>
                    <a:pt x="21179" y="1371"/>
                  </a:lnTo>
                  <a:lnTo>
                    <a:pt x="21059" y="1168"/>
                  </a:lnTo>
                  <a:lnTo>
                    <a:pt x="20879" y="982"/>
                  </a:lnTo>
                  <a:lnTo>
                    <a:pt x="20670" y="814"/>
                  </a:lnTo>
                  <a:lnTo>
                    <a:pt x="20520" y="744"/>
                  </a:lnTo>
                  <a:lnTo>
                    <a:pt x="20370" y="664"/>
                  </a:lnTo>
                  <a:lnTo>
                    <a:pt x="20220" y="602"/>
                  </a:lnTo>
                  <a:lnTo>
                    <a:pt x="20071" y="540"/>
                  </a:lnTo>
                  <a:lnTo>
                    <a:pt x="19861" y="478"/>
                  </a:lnTo>
                  <a:lnTo>
                    <a:pt x="19681" y="425"/>
                  </a:lnTo>
                  <a:lnTo>
                    <a:pt x="19262" y="319"/>
                  </a:lnTo>
                  <a:lnTo>
                    <a:pt x="18842" y="239"/>
                  </a:lnTo>
                  <a:lnTo>
                    <a:pt x="18393" y="160"/>
                  </a:lnTo>
                  <a:lnTo>
                    <a:pt x="17944" y="107"/>
                  </a:lnTo>
                  <a:lnTo>
                    <a:pt x="17465" y="63"/>
                  </a:lnTo>
                  <a:lnTo>
                    <a:pt x="16955" y="27"/>
                  </a:lnTo>
                  <a:lnTo>
                    <a:pt x="16446" y="10"/>
                  </a:lnTo>
                  <a:lnTo>
                    <a:pt x="159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-23098450" y="-3545750"/>
              <a:ext cx="603625" cy="100600"/>
            </a:xfrm>
            <a:custGeom>
              <a:avLst/>
              <a:gdLst/>
              <a:ahLst/>
              <a:cxnLst/>
              <a:rect l="l" t="t" r="r" b="b"/>
              <a:pathLst>
                <a:path w="24145" h="4024" extrusionOk="0">
                  <a:moveTo>
                    <a:pt x="1" y="0"/>
                  </a:moveTo>
                  <a:lnTo>
                    <a:pt x="1" y="4024"/>
                  </a:lnTo>
                  <a:lnTo>
                    <a:pt x="17614" y="4024"/>
                  </a:lnTo>
                  <a:lnTo>
                    <a:pt x="18303" y="4015"/>
                  </a:lnTo>
                  <a:lnTo>
                    <a:pt x="18932" y="3997"/>
                  </a:lnTo>
                  <a:lnTo>
                    <a:pt x="19561" y="3953"/>
                  </a:lnTo>
                  <a:lnTo>
                    <a:pt x="20160" y="3900"/>
                  </a:lnTo>
                  <a:lnTo>
                    <a:pt x="20730" y="3829"/>
                  </a:lnTo>
                  <a:lnTo>
                    <a:pt x="21269" y="3741"/>
                  </a:lnTo>
                  <a:lnTo>
                    <a:pt x="21778" y="3635"/>
                  </a:lnTo>
                  <a:lnTo>
                    <a:pt x="22257" y="3520"/>
                  </a:lnTo>
                  <a:lnTo>
                    <a:pt x="22497" y="3449"/>
                  </a:lnTo>
                  <a:lnTo>
                    <a:pt x="22707" y="3387"/>
                  </a:lnTo>
                  <a:lnTo>
                    <a:pt x="22916" y="3307"/>
                  </a:lnTo>
                  <a:lnTo>
                    <a:pt x="23096" y="3237"/>
                  </a:lnTo>
                  <a:lnTo>
                    <a:pt x="23246" y="3157"/>
                  </a:lnTo>
                  <a:lnTo>
                    <a:pt x="23396" y="3077"/>
                  </a:lnTo>
                  <a:lnTo>
                    <a:pt x="23545" y="2989"/>
                  </a:lnTo>
                  <a:lnTo>
                    <a:pt x="23665" y="2901"/>
                  </a:lnTo>
                  <a:lnTo>
                    <a:pt x="23875" y="2715"/>
                  </a:lnTo>
                  <a:lnTo>
                    <a:pt x="24025" y="2511"/>
                  </a:lnTo>
                  <a:lnTo>
                    <a:pt x="24115" y="2290"/>
                  </a:lnTo>
                  <a:lnTo>
                    <a:pt x="24144" y="2060"/>
                  </a:lnTo>
                  <a:lnTo>
                    <a:pt x="24115" y="1848"/>
                  </a:lnTo>
                  <a:lnTo>
                    <a:pt x="24055" y="1645"/>
                  </a:lnTo>
                  <a:lnTo>
                    <a:pt x="23905" y="1441"/>
                  </a:lnTo>
                  <a:lnTo>
                    <a:pt x="23755" y="1256"/>
                  </a:lnTo>
                  <a:lnTo>
                    <a:pt x="23515" y="1079"/>
                  </a:lnTo>
                  <a:lnTo>
                    <a:pt x="23246" y="911"/>
                  </a:lnTo>
                  <a:lnTo>
                    <a:pt x="22916" y="743"/>
                  </a:lnTo>
                  <a:lnTo>
                    <a:pt x="22527" y="593"/>
                  </a:lnTo>
                  <a:lnTo>
                    <a:pt x="22137" y="451"/>
                  </a:lnTo>
                  <a:lnTo>
                    <a:pt x="21688" y="336"/>
                  </a:lnTo>
                  <a:lnTo>
                    <a:pt x="21209" y="230"/>
                  </a:lnTo>
                  <a:lnTo>
                    <a:pt x="20700" y="150"/>
                  </a:lnTo>
                  <a:lnTo>
                    <a:pt x="20190" y="89"/>
                  </a:lnTo>
                  <a:lnTo>
                    <a:pt x="19621" y="35"/>
                  </a:lnTo>
                  <a:lnTo>
                    <a:pt x="19052" y="9"/>
                  </a:lnTo>
                  <a:lnTo>
                    <a:pt x="18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-25478350" y="-4040750"/>
              <a:ext cx="9498700" cy="873500"/>
            </a:xfrm>
            <a:custGeom>
              <a:avLst/>
              <a:gdLst/>
              <a:ahLst/>
              <a:cxnLst/>
              <a:rect l="l" t="t" r="r" b="b"/>
              <a:pathLst>
                <a:path w="379948" h="34940" extrusionOk="0">
                  <a:moveTo>
                    <a:pt x="120029" y="5368"/>
                  </a:moveTo>
                  <a:lnTo>
                    <a:pt x="121078" y="5377"/>
                  </a:lnTo>
                  <a:lnTo>
                    <a:pt x="122096" y="5404"/>
                  </a:lnTo>
                  <a:lnTo>
                    <a:pt x="123085" y="5448"/>
                  </a:lnTo>
                  <a:lnTo>
                    <a:pt x="124073" y="5510"/>
                  </a:lnTo>
                  <a:lnTo>
                    <a:pt x="125002" y="5581"/>
                  </a:lnTo>
                  <a:lnTo>
                    <a:pt x="125931" y="5678"/>
                  </a:lnTo>
                  <a:lnTo>
                    <a:pt x="126829" y="5784"/>
                  </a:lnTo>
                  <a:lnTo>
                    <a:pt x="127698" y="5917"/>
                  </a:lnTo>
                  <a:lnTo>
                    <a:pt x="128537" y="6049"/>
                  </a:lnTo>
                  <a:lnTo>
                    <a:pt x="129345" y="6200"/>
                  </a:lnTo>
                  <a:lnTo>
                    <a:pt x="130124" y="6368"/>
                  </a:lnTo>
                  <a:lnTo>
                    <a:pt x="130873" y="6536"/>
                  </a:lnTo>
                  <a:lnTo>
                    <a:pt x="131592" y="6713"/>
                  </a:lnTo>
                  <a:lnTo>
                    <a:pt x="132281" y="6907"/>
                  </a:lnTo>
                  <a:lnTo>
                    <a:pt x="132910" y="7102"/>
                  </a:lnTo>
                  <a:lnTo>
                    <a:pt x="133539" y="7314"/>
                  </a:lnTo>
                  <a:lnTo>
                    <a:pt x="134108" y="7535"/>
                  </a:lnTo>
                  <a:lnTo>
                    <a:pt x="134677" y="7765"/>
                  </a:lnTo>
                  <a:lnTo>
                    <a:pt x="135187" y="7995"/>
                  </a:lnTo>
                  <a:lnTo>
                    <a:pt x="135666" y="8234"/>
                  </a:lnTo>
                  <a:lnTo>
                    <a:pt x="136115" y="8481"/>
                  </a:lnTo>
                  <a:lnTo>
                    <a:pt x="136535" y="8738"/>
                  </a:lnTo>
                  <a:lnTo>
                    <a:pt x="136924" y="9003"/>
                  </a:lnTo>
                  <a:lnTo>
                    <a:pt x="137253" y="9277"/>
                  </a:lnTo>
                  <a:lnTo>
                    <a:pt x="137583" y="9551"/>
                  </a:lnTo>
                  <a:lnTo>
                    <a:pt x="137853" y="9825"/>
                  </a:lnTo>
                  <a:lnTo>
                    <a:pt x="138062" y="10108"/>
                  </a:lnTo>
                  <a:lnTo>
                    <a:pt x="138242" y="10382"/>
                  </a:lnTo>
                  <a:lnTo>
                    <a:pt x="138392" y="10665"/>
                  </a:lnTo>
                  <a:lnTo>
                    <a:pt x="138482" y="10948"/>
                  </a:lnTo>
                  <a:lnTo>
                    <a:pt x="138542" y="11240"/>
                  </a:lnTo>
                  <a:lnTo>
                    <a:pt x="138571" y="11523"/>
                  </a:lnTo>
                  <a:lnTo>
                    <a:pt x="138571" y="11735"/>
                  </a:lnTo>
                  <a:lnTo>
                    <a:pt x="138542" y="11939"/>
                  </a:lnTo>
                  <a:lnTo>
                    <a:pt x="138482" y="12151"/>
                  </a:lnTo>
                  <a:lnTo>
                    <a:pt x="138392" y="12354"/>
                  </a:lnTo>
                  <a:lnTo>
                    <a:pt x="138302" y="12567"/>
                  </a:lnTo>
                  <a:lnTo>
                    <a:pt x="138152" y="12770"/>
                  </a:lnTo>
                  <a:lnTo>
                    <a:pt x="138002" y="12973"/>
                  </a:lnTo>
                  <a:lnTo>
                    <a:pt x="137853" y="13177"/>
                  </a:lnTo>
                  <a:lnTo>
                    <a:pt x="137643" y="13380"/>
                  </a:lnTo>
                  <a:lnTo>
                    <a:pt x="137433" y="13575"/>
                  </a:lnTo>
                  <a:lnTo>
                    <a:pt x="137194" y="13778"/>
                  </a:lnTo>
                  <a:lnTo>
                    <a:pt x="136924" y="13973"/>
                  </a:lnTo>
                  <a:lnTo>
                    <a:pt x="136654" y="14167"/>
                  </a:lnTo>
                  <a:lnTo>
                    <a:pt x="136355" y="14362"/>
                  </a:lnTo>
                  <a:lnTo>
                    <a:pt x="136025" y="14556"/>
                  </a:lnTo>
                  <a:lnTo>
                    <a:pt x="135666" y="14751"/>
                  </a:lnTo>
                  <a:lnTo>
                    <a:pt x="135276" y="14936"/>
                  </a:lnTo>
                  <a:lnTo>
                    <a:pt x="134887" y="15122"/>
                  </a:lnTo>
                  <a:lnTo>
                    <a:pt x="134468" y="15299"/>
                  </a:lnTo>
                  <a:lnTo>
                    <a:pt x="134018" y="15476"/>
                  </a:lnTo>
                  <a:lnTo>
                    <a:pt x="133539" y="15635"/>
                  </a:lnTo>
                  <a:lnTo>
                    <a:pt x="133060" y="15794"/>
                  </a:lnTo>
                  <a:lnTo>
                    <a:pt x="132551" y="15953"/>
                  </a:lnTo>
                  <a:lnTo>
                    <a:pt x="132011" y="16095"/>
                  </a:lnTo>
                  <a:lnTo>
                    <a:pt x="131442" y="16236"/>
                  </a:lnTo>
                  <a:lnTo>
                    <a:pt x="130873" y="16378"/>
                  </a:lnTo>
                  <a:lnTo>
                    <a:pt x="130274" y="16502"/>
                  </a:lnTo>
                  <a:lnTo>
                    <a:pt x="129645" y="16625"/>
                  </a:lnTo>
                  <a:lnTo>
                    <a:pt x="128986" y="16749"/>
                  </a:lnTo>
                  <a:lnTo>
                    <a:pt x="128327" y="16855"/>
                  </a:lnTo>
                  <a:lnTo>
                    <a:pt x="127608" y="16962"/>
                  </a:lnTo>
                  <a:lnTo>
                    <a:pt x="126919" y="17068"/>
                  </a:lnTo>
                  <a:lnTo>
                    <a:pt x="127758" y="17147"/>
                  </a:lnTo>
                  <a:lnTo>
                    <a:pt x="128597" y="17227"/>
                  </a:lnTo>
                  <a:lnTo>
                    <a:pt x="129405" y="17324"/>
                  </a:lnTo>
                  <a:lnTo>
                    <a:pt x="130214" y="17421"/>
                  </a:lnTo>
                  <a:lnTo>
                    <a:pt x="130993" y="17536"/>
                  </a:lnTo>
                  <a:lnTo>
                    <a:pt x="131712" y="17651"/>
                  </a:lnTo>
                  <a:lnTo>
                    <a:pt x="132461" y="17766"/>
                  </a:lnTo>
                  <a:lnTo>
                    <a:pt x="133150" y="17899"/>
                  </a:lnTo>
                  <a:lnTo>
                    <a:pt x="133839" y="18031"/>
                  </a:lnTo>
                  <a:lnTo>
                    <a:pt x="134498" y="18173"/>
                  </a:lnTo>
                  <a:lnTo>
                    <a:pt x="135127" y="18323"/>
                  </a:lnTo>
                  <a:lnTo>
                    <a:pt x="135726" y="18482"/>
                  </a:lnTo>
                  <a:lnTo>
                    <a:pt x="136325" y="18642"/>
                  </a:lnTo>
                  <a:lnTo>
                    <a:pt x="136894" y="18819"/>
                  </a:lnTo>
                  <a:lnTo>
                    <a:pt x="137433" y="18995"/>
                  </a:lnTo>
                  <a:lnTo>
                    <a:pt x="137942" y="19172"/>
                  </a:lnTo>
                  <a:lnTo>
                    <a:pt x="138422" y="19367"/>
                  </a:lnTo>
                  <a:lnTo>
                    <a:pt x="138901" y="19570"/>
                  </a:lnTo>
                  <a:lnTo>
                    <a:pt x="139320" y="19774"/>
                  </a:lnTo>
                  <a:lnTo>
                    <a:pt x="139710" y="19995"/>
                  </a:lnTo>
                  <a:lnTo>
                    <a:pt x="140099" y="20216"/>
                  </a:lnTo>
                  <a:lnTo>
                    <a:pt x="140429" y="20446"/>
                  </a:lnTo>
                  <a:lnTo>
                    <a:pt x="140728" y="20693"/>
                  </a:lnTo>
                  <a:lnTo>
                    <a:pt x="140998" y="20941"/>
                  </a:lnTo>
                  <a:lnTo>
                    <a:pt x="141237" y="21197"/>
                  </a:lnTo>
                  <a:lnTo>
                    <a:pt x="141447" y="21463"/>
                  </a:lnTo>
                  <a:lnTo>
                    <a:pt x="141627" y="21728"/>
                  </a:lnTo>
                  <a:lnTo>
                    <a:pt x="141747" y="22011"/>
                  </a:lnTo>
                  <a:lnTo>
                    <a:pt x="141866" y="22303"/>
                  </a:lnTo>
                  <a:lnTo>
                    <a:pt x="141956" y="22594"/>
                  </a:lnTo>
                  <a:lnTo>
                    <a:pt x="141986" y="22904"/>
                  </a:lnTo>
                  <a:lnTo>
                    <a:pt x="142016" y="23213"/>
                  </a:lnTo>
                  <a:lnTo>
                    <a:pt x="142016" y="23417"/>
                  </a:lnTo>
                  <a:lnTo>
                    <a:pt x="141986" y="23611"/>
                  </a:lnTo>
                  <a:lnTo>
                    <a:pt x="141926" y="23806"/>
                  </a:lnTo>
                  <a:lnTo>
                    <a:pt x="141866" y="24000"/>
                  </a:lnTo>
                  <a:lnTo>
                    <a:pt x="141777" y="24186"/>
                  </a:lnTo>
                  <a:lnTo>
                    <a:pt x="141687" y="24372"/>
                  </a:lnTo>
                  <a:lnTo>
                    <a:pt x="141567" y="24549"/>
                  </a:lnTo>
                  <a:lnTo>
                    <a:pt x="141447" y="24726"/>
                  </a:lnTo>
                  <a:lnTo>
                    <a:pt x="141297" y="24894"/>
                  </a:lnTo>
                  <a:lnTo>
                    <a:pt x="141118" y="25062"/>
                  </a:lnTo>
                  <a:lnTo>
                    <a:pt x="140938" y="25230"/>
                  </a:lnTo>
                  <a:lnTo>
                    <a:pt x="140728" y="25389"/>
                  </a:lnTo>
                  <a:lnTo>
                    <a:pt x="140489" y="25548"/>
                  </a:lnTo>
                  <a:lnTo>
                    <a:pt x="140249" y="25707"/>
                  </a:lnTo>
                  <a:lnTo>
                    <a:pt x="140009" y="25857"/>
                  </a:lnTo>
                  <a:lnTo>
                    <a:pt x="139710" y="26008"/>
                  </a:lnTo>
                  <a:lnTo>
                    <a:pt x="139111" y="26291"/>
                  </a:lnTo>
                  <a:lnTo>
                    <a:pt x="138482" y="26556"/>
                  </a:lnTo>
                  <a:lnTo>
                    <a:pt x="137763" y="26821"/>
                  </a:lnTo>
                  <a:lnTo>
                    <a:pt x="137014" y="27060"/>
                  </a:lnTo>
                  <a:lnTo>
                    <a:pt x="136205" y="27299"/>
                  </a:lnTo>
                  <a:lnTo>
                    <a:pt x="135336" y="27511"/>
                  </a:lnTo>
                  <a:lnTo>
                    <a:pt x="134408" y="27723"/>
                  </a:lnTo>
                  <a:lnTo>
                    <a:pt x="133419" y="27909"/>
                  </a:lnTo>
                  <a:lnTo>
                    <a:pt x="132401" y="28095"/>
                  </a:lnTo>
                  <a:lnTo>
                    <a:pt x="131352" y="28263"/>
                  </a:lnTo>
                  <a:lnTo>
                    <a:pt x="130244" y="28413"/>
                  </a:lnTo>
                  <a:lnTo>
                    <a:pt x="129076" y="28563"/>
                  </a:lnTo>
                  <a:lnTo>
                    <a:pt x="127908" y="28687"/>
                  </a:lnTo>
                  <a:lnTo>
                    <a:pt x="126679" y="28811"/>
                  </a:lnTo>
                  <a:lnTo>
                    <a:pt x="125391" y="28917"/>
                  </a:lnTo>
                  <a:lnTo>
                    <a:pt x="124103" y="29014"/>
                  </a:lnTo>
                  <a:lnTo>
                    <a:pt x="122755" y="29094"/>
                  </a:lnTo>
                  <a:lnTo>
                    <a:pt x="121407" y="29165"/>
                  </a:lnTo>
                  <a:lnTo>
                    <a:pt x="120029" y="29227"/>
                  </a:lnTo>
                  <a:lnTo>
                    <a:pt x="118622" y="29280"/>
                  </a:lnTo>
                  <a:lnTo>
                    <a:pt x="117184" y="29315"/>
                  </a:lnTo>
                  <a:lnTo>
                    <a:pt x="115746" y="29342"/>
                  </a:lnTo>
                  <a:lnTo>
                    <a:pt x="114308" y="29359"/>
                  </a:lnTo>
                  <a:lnTo>
                    <a:pt x="112810" y="29368"/>
                  </a:lnTo>
                  <a:lnTo>
                    <a:pt x="72881" y="29368"/>
                  </a:lnTo>
                  <a:lnTo>
                    <a:pt x="72881" y="5368"/>
                  </a:lnTo>
                  <a:close/>
                  <a:moveTo>
                    <a:pt x="307067" y="5368"/>
                  </a:moveTo>
                  <a:lnTo>
                    <a:pt x="279030" y="21427"/>
                  </a:lnTo>
                  <a:lnTo>
                    <a:pt x="279030" y="29368"/>
                  </a:lnTo>
                  <a:lnTo>
                    <a:pt x="256833" y="29368"/>
                  </a:lnTo>
                  <a:lnTo>
                    <a:pt x="256833" y="21356"/>
                  </a:lnTo>
                  <a:lnTo>
                    <a:pt x="229245" y="5368"/>
                  </a:lnTo>
                  <a:lnTo>
                    <a:pt x="253388" y="5368"/>
                  </a:lnTo>
                  <a:lnTo>
                    <a:pt x="267916" y="15750"/>
                  </a:lnTo>
                  <a:lnTo>
                    <a:pt x="282804" y="5368"/>
                  </a:lnTo>
                  <a:close/>
                  <a:moveTo>
                    <a:pt x="224093" y="5368"/>
                  </a:moveTo>
                  <a:lnTo>
                    <a:pt x="224093" y="17704"/>
                  </a:lnTo>
                  <a:lnTo>
                    <a:pt x="224063" y="18323"/>
                  </a:lnTo>
                  <a:lnTo>
                    <a:pt x="223943" y="18933"/>
                  </a:lnTo>
                  <a:lnTo>
                    <a:pt x="223793" y="19535"/>
                  </a:lnTo>
                  <a:lnTo>
                    <a:pt x="223553" y="20127"/>
                  </a:lnTo>
                  <a:lnTo>
                    <a:pt x="223404" y="20419"/>
                  </a:lnTo>
                  <a:lnTo>
                    <a:pt x="223254" y="20711"/>
                  </a:lnTo>
                  <a:lnTo>
                    <a:pt x="223074" y="20994"/>
                  </a:lnTo>
                  <a:lnTo>
                    <a:pt x="222864" y="21277"/>
                  </a:lnTo>
                  <a:lnTo>
                    <a:pt x="222655" y="21560"/>
                  </a:lnTo>
                  <a:lnTo>
                    <a:pt x="222415" y="21834"/>
                  </a:lnTo>
                  <a:lnTo>
                    <a:pt x="222175" y="22117"/>
                  </a:lnTo>
                  <a:lnTo>
                    <a:pt x="221906" y="22391"/>
                  </a:lnTo>
                  <a:lnTo>
                    <a:pt x="221636" y="22656"/>
                  </a:lnTo>
                  <a:lnTo>
                    <a:pt x="221337" y="22922"/>
                  </a:lnTo>
                  <a:lnTo>
                    <a:pt x="221007" y="23187"/>
                  </a:lnTo>
                  <a:lnTo>
                    <a:pt x="220678" y="23443"/>
                  </a:lnTo>
                  <a:lnTo>
                    <a:pt x="220318" y="23691"/>
                  </a:lnTo>
                  <a:lnTo>
                    <a:pt x="219959" y="23939"/>
                  </a:lnTo>
                  <a:lnTo>
                    <a:pt x="219539" y="24177"/>
                  </a:lnTo>
                  <a:lnTo>
                    <a:pt x="219150" y="24416"/>
                  </a:lnTo>
                  <a:lnTo>
                    <a:pt x="218701" y="24655"/>
                  </a:lnTo>
                  <a:lnTo>
                    <a:pt x="218251" y="24885"/>
                  </a:lnTo>
                  <a:lnTo>
                    <a:pt x="217802" y="25106"/>
                  </a:lnTo>
                  <a:lnTo>
                    <a:pt x="217293" y="25327"/>
                  </a:lnTo>
                  <a:lnTo>
                    <a:pt x="216784" y="25539"/>
                  </a:lnTo>
                  <a:lnTo>
                    <a:pt x="216274" y="25751"/>
                  </a:lnTo>
                  <a:lnTo>
                    <a:pt x="215735" y="25955"/>
                  </a:lnTo>
                  <a:lnTo>
                    <a:pt x="215166" y="26158"/>
                  </a:lnTo>
                  <a:lnTo>
                    <a:pt x="214597" y="26353"/>
                  </a:lnTo>
                  <a:lnTo>
                    <a:pt x="213968" y="26538"/>
                  </a:lnTo>
                  <a:lnTo>
                    <a:pt x="213369" y="26724"/>
                  </a:lnTo>
                  <a:lnTo>
                    <a:pt x="212740" y="26910"/>
                  </a:lnTo>
                  <a:lnTo>
                    <a:pt x="212081" y="27087"/>
                  </a:lnTo>
                  <a:lnTo>
                    <a:pt x="211392" y="27255"/>
                  </a:lnTo>
                  <a:lnTo>
                    <a:pt x="210703" y="27414"/>
                  </a:lnTo>
                  <a:lnTo>
                    <a:pt x="209984" y="27573"/>
                  </a:lnTo>
                  <a:lnTo>
                    <a:pt x="209265" y="27732"/>
                  </a:lnTo>
                  <a:lnTo>
                    <a:pt x="208516" y="27874"/>
                  </a:lnTo>
                  <a:lnTo>
                    <a:pt x="207767" y="28024"/>
                  </a:lnTo>
                  <a:lnTo>
                    <a:pt x="206958" y="28157"/>
                  </a:lnTo>
                  <a:lnTo>
                    <a:pt x="206180" y="28289"/>
                  </a:lnTo>
                  <a:lnTo>
                    <a:pt x="205341" y="28422"/>
                  </a:lnTo>
                  <a:lnTo>
                    <a:pt x="204502" y="28537"/>
                  </a:lnTo>
                  <a:lnTo>
                    <a:pt x="203663" y="28661"/>
                  </a:lnTo>
                  <a:lnTo>
                    <a:pt x="202795" y="28767"/>
                  </a:lnTo>
                  <a:lnTo>
                    <a:pt x="201896" y="28873"/>
                  </a:lnTo>
                  <a:lnTo>
                    <a:pt x="200967" y="28970"/>
                  </a:lnTo>
                  <a:lnTo>
                    <a:pt x="200039" y="29059"/>
                  </a:lnTo>
                  <a:lnTo>
                    <a:pt x="199080" y="29138"/>
                  </a:lnTo>
                  <a:lnTo>
                    <a:pt x="198122" y="29209"/>
                  </a:lnTo>
                  <a:lnTo>
                    <a:pt x="197133" y="29280"/>
                  </a:lnTo>
                  <a:lnTo>
                    <a:pt x="196115" y="29342"/>
                  </a:lnTo>
                  <a:lnTo>
                    <a:pt x="195096" y="29395"/>
                  </a:lnTo>
                  <a:lnTo>
                    <a:pt x="194048" y="29439"/>
                  </a:lnTo>
                  <a:lnTo>
                    <a:pt x="192969" y="29483"/>
                  </a:lnTo>
                  <a:lnTo>
                    <a:pt x="191891" y="29510"/>
                  </a:lnTo>
                  <a:lnTo>
                    <a:pt x="190783" y="29536"/>
                  </a:lnTo>
                  <a:lnTo>
                    <a:pt x="189644" y="29554"/>
                  </a:lnTo>
                  <a:lnTo>
                    <a:pt x="188506" y="29563"/>
                  </a:lnTo>
                  <a:lnTo>
                    <a:pt x="187338" y="29571"/>
                  </a:lnTo>
                  <a:lnTo>
                    <a:pt x="186140" y="29563"/>
                  </a:lnTo>
                  <a:lnTo>
                    <a:pt x="184942" y="29554"/>
                  </a:lnTo>
                  <a:lnTo>
                    <a:pt x="183803" y="29536"/>
                  </a:lnTo>
                  <a:lnTo>
                    <a:pt x="182665" y="29510"/>
                  </a:lnTo>
                  <a:lnTo>
                    <a:pt x="181527" y="29474"/>
                  </a:lnTo>
                  <a:lnTo>
                    <a:pt x="180448" y="29430"/>
                  </a:lnTo>
                  <a:lnTo>
                    <a:pt x="179370" y="29386"/>
                  </a:lnTo>
                  <a:lnTo>
                    <a:pt x="178322" y="29324"/>
                  </a:lnTo>
                  <a:lnTo>
                    <a:pt x="177273" y="29262"/>
                  </a:lnTo>
                  <a:lnTo>
                    <a:pt x="176285" y="29191"/>
                  </a:lnTo>
                  <a:lnTo>
                    <a:pt x="175296" y="29112"/>
                  </a:lnTo>
                  <a:lnTo>
                    <a:pt x="174338" y="29023"/>
                  </a:lnTo>
                  <a:lnTo>
                    <a:pt x="173379" y="28935"/>
                  </a:lnTo>
                  <a:lnTo>
                    <a:pt x="172450" y="28829"/>
                  </a:lnTo>
                  <a:lnTo>
                    <a:pt x="171552" y="28723"/>
                  </a:lnTo>
                  <a:lnTo>
                    <a:pt x="170683" y="28608"/>
                  </a:lnTo>
                  <a:lnTo>
                    <a:pt x="169844" y="28484"/>
                  </a:lnTo>
                  <a:lnTo>
                    <a:pt x="169006" y="28351"/>
                  </a:lnTo>
                  <a:lnTo>
                    <a:pt x="168167" y="28219"/>
                  </a:lnTo>
                  <a:lnTo>
                    <a:pt x="167388" y="28086"/>
                  </a:lnTo>
                  <a:lnTo>
                    <a:pt x="166609" y="27936"/>
                  </a:lnTo>
                  <a:lnTo>
                    <a:pt x="165830" y="27794"/>
                  </a:lnTo>
                  <a:lnTo>
                    <a:pt x="165111" y="27635"/>
                  </a:lnTo>
                  <a:lnTo>
                    <a:pt x="164393" y="27476"/>
                  </a:lnTo>
                  <a:lnTo>
                    <a:pt x="163674" y="27317"/>
                  </a:lnTo>
                  <a:lnTo>
                    <a:pt x="162985" y="27140"/>
                  </a:lnTo>
                  <a:lnTo>
                    <a:pt x="162326" y="26972"/>
                  </a:lnTo>
                  <a:lnTo>
                    <a:pt x="161697" y="26786"/>
                  </a:lnTo>
                  <a:lnTo>
                    <a:pt x="161068" y="26609"/>
                  </a:lnTo>
                  <a:lnTo>
                    <a:pt x="160438" y="26415"/>
                  </a:lnTo>
                  <a:lnTo>
                    <a:pt x="159869" y="26220"/>
                  </a:lnTo>
                  <a:lnTo>
                    <a:pt x="159300" y="26017"/>
                  </a:lnTo>
                  <a:lnTo>
                    <a:pt x="158761" y="25813"/>
                  </a:lnTo>
                  <a:lnTo>
                    <a:pt x="158222" y="25610"/>
                  </a:lnTo>
                  <a:lnTo>
                    <a:pt x="157713" y="25398"/>
                  </a:lnTo>
                  <a:lnTo>
                    <a:pt x="157203" y="25177"/>
                  </a:lnTo>
                  <a:lnTo>
                    <a:pt x="156754" y="24955"/>
                  </a:lnTo>
                  <a:lnTo>
                    <a:pt x="156275" y="24734"/>
                  </a:lnTo>
                  <a:lnTo>
                    <a:pt x="155855" y="24504"/>
                  </a:lnTo>
                  <a:lnTo>
                    <a:pt x="155436" y="24266"/>
                  </a:lnTo>
                  <a:lnTo>
                    <a:pt x="155047" y="24027"/>
                  </a:lnTo>
                  <a:lnTo>
                    <a:pt x="154657" y="23788"/>
                  </a:lnTo>
                  <a:lnTo>
                    <a:pt x="154298" y="23541"/>
                  </a:lnTo>
                  <a:lnTo>
                    <a:pt x="153968" y="23293"/>
                  </a:lnTo>
                  <a:lnTo>
                    <a:pt x="153639" y="23037"/>
                  </a:lnTo>
                  <a:lnTo>
                    <a:pt x="153339" y="22780"/>
                  </a:lnTo>
                  <a:lnTo>
                    <a:pt x="153040" y="22515"/>
                  </a:lnTo>
                  <a:lnTo>
                    <a:pt x="152770" y="22250"/>
                  </a:lnTo>
                  <a:lnTo>
                    <a:pt x="152291" y="21710"/>
                  </a:lnTo>
                  <a:lnTo>
                    <a:pt x="151871" y="21162"/>
                  </a:lnTo>
                  <a:lnTo>
                    <a:pt x="151512" y="20605"/>
                  </a:lnTo>
                  <a:lnTo>
                    <a:pt x="151242" y="20039"/>
                  </a:lnTo>
                  <a:lnTo>
                    <a:pt x="151003" y="19473"/>
                  </a:lnTo>
                  <a:lnTo>
                    <a:pt x="150853" y="18889"/>
                  </a:lnTo>
                  <a:lnTo>
                    <a:pt x="150733" y="18306"/>
                  </a:lnTo>
                  <a:lnTo>
                    <a:pt x="150703" y="17704"/>
                  </a:lnTo>
                  <a:lnTo>
                    <a:pt x="150703" y="5368"/>
                  </a:lnTo>
                  <a:lnTo>
                    <a:pt x="173049" y="5368"/>
                  </a:lnTo>
                  <a:lnTo>
                    <a:pt x="173049" y="17704"/>
                  </a:lnTo>
                  <a:lnTo>
                    <a:pt x="173049" y="18005"/>
                  </a:lnTo>
                  <a:lnTo>
                    <a:pt x="173079" y="18297"/>
                  </a:lnTo>
                  <a:lnTo>
                    <a:pt x="173139" y="18580"/>
                  </a:lnTo>
                  <a:lnTo>
                    <a:pt x="173229" y="18872"/>
                  </a:lnTo>
                  <a:lnTo>
                    <a:pt x="173349" y="19155"/>
                  </a:lnTo>
                  <a:lnTo>
                    <a:pt x="173499" y="19438"/>
                  </a:lnTo>
                  <a:lnTo>
                    <a:pt x="173649" y="19712"/>
                  </a:lnTo>
                  <a:lnTo>
                    <a:pt x="173828" y="19986"/>
                  </a:lnTo>
                  <a:lnTo>
                    <a:pt x="174038" y="20260"/>
                  </a:lnTo>
                  <a:lnTo>
                    <a:pt x="174308" y="20516"/>
                  </a:lnTo>
                  <a:lnTo>
                    <a:pt x="174577" y="20773"/>
                  </a:lnTo>
                  <a:lnTo>
                    <a:pt x="174877" y="21020"/>
                  </a:lnTo>
                  <a:lnTo>
                    <a:pt x="175206" y="21259"/>
                  </a:lnTo>
                  <a:lnTo>
                    <a:pt x="175566" y="21480"/>
                  </a:lnTo>
                  <a:lnTo>
                    <a:pt x="175925" y="21701"/>
                  </a:lnTo>
                  <a:lnTo>
                    <a:pt x="176345" y="21914"/>
                  </a:lnTo>
                  <a:lnTo>
                    <a:pt x="176794" y="22117"/>
                  </a:lnTo>
                  <a:lnTo>
                    <a:pt x="177273" y="22311"/>
                  </a:lnTo>
                  <a:lnTo>
                    <a:pt x="177782" y="22488"/>
                  </a:lnTo>
                  <a:lnTo>
                    <a:pt x="178322" y="22656"/>
                  </a:lnTo>
                  <a:lnTo>
                    <a:pt x="178891" y="22816"/>
                  </a:lnTo>
                  <a:lnTo>
                    <a:pt x="179490" y="22966"/>
                  </a:lnTo>
                  <a:lnTo>
                    <a:pt x="180119" y="23107"/>
                  </a:lnTo>
                  <a:lnTo>
                    <a:pt x="180748" y="23231"/>
                  </a:lnTo>
                  <a:lnTo>
                    <a:pt x="181467" y="23346"/>
                  </a:lnTo>
                  <a:lnTo>
                    <a:pt x="182186" y="23443"/>
                  </a:lnTo>
                  <a:lnTo>
                    <a:pt x="182935" y="23532"/>
                  </a:lnTo>
                  <a:lnTo>
                    <a:pt x="183743" y="23603"/>
                  </a:lnTo>
                  <a:lnTo>
                    <a:pt x="184582" y="23656"/>
                  </a:lnTo>
                  <a:lnTo>
                    <a:pt x="185481" y="23691"/>
                  </a:lnTo>
                  <a:lnTo>
                    <a:pt x="186379" y="23717"/>
                  </a:lnTo>
                  <a:lnTo>
                    <a:pt x="187338" y="23726"/>
                  </a:lnTo>
                  <a:lnTo>
                    <a:pt x="188296" y="23717"/>
                  </a:lnTo>
                  <a:lnTo>
                    <a:pt x="189225" y="23691"/>
                  </a:lnTo>
                  <a:lnTo>
                    <a:pt x="190094" y="23656"/>
                  </a:lnTo>
                  <a:lnTo>
                    <a:pt x="190962" y="23594"/>
                  </a:lnTo>
                  <a:lnTo>
                    <a:pt x="191771" y="23523"/>
                  </a:lnTo>
                  <a:lnTo>
                    <a:pt x="192550" y="23435"/>
                  </a:lnTo>
                  <a:lnTo>
                    <a:pt x="193269" y="23337"/>
                  </a:lnTo>
                  <a:lnTo>
                    <a:pt x="193988" y="23213"/>
                  </a:lnTo>
                  <a:lnTo>
                    <a:pt x="194647" y="23081"/>
                  </a:lnTo>
                  <a:lnTo>
                    <a:pt x="195306" y="22939"/>
                  </a:lnTo>
                  <a:lnTo>
                    <a:pt x="195905" y="22789"/>
                  </a:lnTo>
                  <a:lnTo>
                    <a:pt x="196474" y="22630"/>
                  </a:lnTo>
                  <a:lnTo>
                    <a:pt x="197013" y="22453"/>
                  </a:lnTo>
                  <a:lnTo>
                    <a:pt x="197523" y="22276"/>
                  </a:lnTo>
                  <a:lnTo>
                    <a:pt x="198002" y="22082"/>
                  </a:lnTo>
                  <a:lnTo>
                    <a:pt x="198451" y="21878"/>
                  </a:lnTo>
                  <a:lnTo>
                    <a:pt x="198871" y="21666"/>
                  </a:lnTo>
                  <a:lnTo>
                    <a:pt x="199260" y="21454"/>
                  </a:lnTo>
                  <a:lnTo>
                    <a:pt x="199619" y="21224"/>
                  </a:lnTo>
                  <a:lnTo>
                    <a:pt x="199949" y="20985"/>
                  </a:lnTo>
                  <a:lnTo>
                    <a:pt x="200248" y="20746"/>
                  </a:lnTo>
                  <a:lnTo>
                    <a:pt x="200518" y="20499"/>
                  </a:lnTo>
                  <a:lnTo>
                    <a:pt x="200758" y="20233"/>
                  </a:lnTo>
                  <a:lnTo>
                    <a:pt x="200967" y="19968"/>
                  </a:lnTo>
                  <a:lnTo>
                    <a:pt x="201147" y="19703"/>
                  </a:lnTo>
                  <a:lnTo>
                    <a:pt x="201327" y="19429"/>
                  </a:lnTo>
                  <a:lnTo>
                    <a:pt x="201447" y="19146"/>
                  </a:lnTo>
                  <a:lnTo>
                    <a:pt x="201566" y="18863"/>
                  </a:lnTo>
                  <a:lnTo>
                    <a:pt x="201656" y="18580"/>
                  </a:lnTo>
                  <a:lnTo>
                    <a:pt x="201716" y="18288"/>
                  </a:lnTo>
                  <a:lnTo>
                    <a:pt x="201746" y="18005"/>
                  </a:lnTo>
                  <a:lnTo>
                    <a:pt x="201776" y="17704"/>
                  </a:lnTo>
                  <a:lnTo>
                    <a:pt x="201776" y="5368"/>
                  </a:lnTo>
                  <a:close/>
                  <a:moveTo>
                    <a:pt x="59161" y="1"/>
                  </a:moveTo>
                  <a:lnTo>
                    <a:pt x="57634" y="10"/>
                  </a:lnTo>
                  <a:lnTo>
                    <a:pt x="56136" y="27"/>
                  </a:lnTo>
                  <a:lnTo>
                    <a:pt x="54638" y="54"/>
                  </a:lnTo>
                  <a:lnTo>
                    <a:pt x="53140" y="89"/>
                  </a:lnTo>
                  <a:lnTo>
                    <a:pt x="51672" y="142"/>
                  </a:lnTo>
                  <a:lnTo>
                    <a:pt x="50175" y="204"/>
                  </a:lnTo>
                  <a:lnTo>
                    <a:pt x="48737" y="275"/>
                  </a:lnTo>
                  <a:lnTo>
                    <a:pt x="47269" y="355"/>
                  </a:lnTo>
                  <a:lnTo>
                    <a:pt x="45861" y="452"/>
                  </a:lnTo>
                  <a:lnTo>
                    <a:pt x="44423" y="558"/>
                  </a:lnTo>
                  <a:lnTo>
                    <a:pt x="43016" y="664"/>
                  </a:lnTo>
                  <a:lnTo>
                    <a:pt x="41608" y="788"/>
                  </a:lnTo>
                  <a:lnTo>
                    <a:pt x="40230" y="921"/>
                  </a:lnTo>
                  <a:lnTo>
                    <a:pt x="38882" y="1062"/>
                  </a:lnTo>
                  <a:lnTo>
                    <a:pt x="37534" y="1221"/>
                  </a:lnTo>
                  <a:lnTo>
                    <a:pt x="36186" y="1380"/>
                  </a:lnTo>
                  <a:lnTo>
                    <a:pt x="34868" y="1548"/>
                  </a:lnTo>
                  <a:lnTo>
                    <a:pt x="33580" y="1734"/>
                  </a:lnTo>
                  <a:lnTo>
                    <a:pt x="32292" y="1920"/>
                  </a:lnTo>
                  <a:lnTo>
                    <a:pt x="31034" y="2114"/>
                  </a:lnTo>
                  <a:lnTo>
                    <a:pt x="29776" y="2327"/>
                  </a:lnTo>
                  <a:lnTo>
                    <a:pt x="28547" y="2539"/>
                  </a:lnTo>
                  <a:lnTo>
                    <a:pt x="27319" y="2760"/>
                  </a:lnTo>
                  <a:lnTo>
                    <a:pt x="26151" y="2999"/>
                  </a:lnTo>
                  <a:lnTo>
                    <a:pt x="24983" y="3237"/>
                  </a:lnTo>
                  <a:lnTo>
                    <a:pt x="23814" y="3485"/>
                  </a:lnTo>
                  <a:lnTo>
                    <a:pt x="22706" y="3741"/>
                  </a:lnTo>
                  <a:lnTo>
                    <a:pt x="21598" y="4007"/>
                  </a:lnTo>
                  <a:lnTo>
                    <a:pt x="20490" y="4272"/>
                  </a:lnTo>
                  <a:lnTo>
                    <a:pt x="19441" y="4555"/>
                  </a:lnTo>
                  <a:lnTo>
                    <a:pt x="18393" y="4838"/>
                  </a:lnTo>
                  <a:lnTo>
                    <a:pt x="17374" y="5130"/>
                  </a:lnTo>
                  <a:lnTo>
                    <a:pt x="16386" y="5430"/>
                  </a:lnTo>
                  <a:lnTo>
                    <a:pt x="15427" y="5740"/>
                  </a:lnTo>
                  <a:lnTo>
                    <a:pt x="14469" y="6058"/>
                  </a:lnTo>
                  <a:lnTo>
                    <a:pt x="13540" y="6377"/>
                  </a:lnTo>
                  <a:lnTo>
                    <a:pt x="12671" y="6704"/>
                  </a:lnTo>
                  <a:lnTo>
                    <a:pt x="11803" y="7040"/>
                  </a:lnTo>
                  <a:lnTo>
                    <a:pt x="10964" y="7376"/>
                  </a:lnTo>
                  <a:lnTo>
                    <a:pt x="10125" y="7721"/>
                  </a:lnTo>
                  <a:lnTo>
                    <a:pt x="9346" y="8074"/>
                  </a:lnTo>
                  <a:lnTo>
                    <a:pt x="8597" y="8428"/>
                  </a:lnTo>
                  <a:lnTo>
                    <a:pt x="7849" y="8791"/>
                  </a:lnTo>
                  <a:lnTo>
                    <a:pt x="7160" y="9162"/>
                  </a:lnTo>
                  <a:lnTo>
                    <a:pt x="6501" y="9533"/>
                  </a:lnTo>
                  <a:lnTo>
                    <a:pt x="5842" y="9914"/>
                  </a:lnTo>
                  <a:lnTo>
                    <a:pt x="5242" y="10294"/>
                  </a:lnTo>
                  <a:lnTo>
                    <a:pt x="4673" y="10683"/>
                  </a:lnTo>
                  <a:lnTo>
                    <a:pt x="4104" y="11081"/>
                  </a:lnTo>
                  <a:lnTo>
                    <a:pt x="3595" y="11479"/>
                  </a:lnTo>
                  <a:lnTo>
                    <a:pt x="3116" y="11886"/>
                  </a:lnTo>
                  <a:lnTo>
                    <a:pt x="2666" y="12292"/>
                  </a:lnTo>
                  <a:lnTo>
                    <a:pt x="2247" y="12699"/>
                  </a:lnTo>
                  <a:lnTo>
                    <a:pt x="1858" y="13115"/>
                  </a:lnTo>
                  <a:lnTo>
                    <a:pt x="1528" y="13539"/>
                  </a:lnTo>
                  <a:lnTo>
                    <a:pt x="1199" y="13964"/>
                  </a:lnTo>
                  <a:lnTo>
                    <a:pt x="929" y="14388"/>
                  </a:lnTo>
                  <a:lnTo>
                    <a:pt x="689" y="14822"/>
                  </a:lnTo>
                  <a:lnTo>
                    <a:pt x="480" y="15255"/>
                  </a:lnTo>
                  <a:lnTo>
                    <a:pt x="300" y="15688"/>
                  </a:lnTo>
                  <a:lnTo>
                    <a:pt x="180" y="16130"/>
                  </a:lnTo>
                  <a:lnTo>
                    <a:pt x="60" y="16572"/>
                  </a:lnTo>
                  <a:lnTo>
                    <a:pt x="0" y="17023"/>
                  </a:lnTo>
                  <a:lnTo>
                    <a:pt x="0" y="17474"/>
                  </a:lnTo>
                  <a:lnTo>
                    <a:pt x="0" y="17917"/>
                  </a:lnTo>
                  <a:lnTo>
                    <a:pt x="60" y="18368"/>
                  </a:lnTo>
                  <a:lnTo>
                    <a:pt x="180" y="18810"/>
                  </a:lnTo>
                  <a:lnTo>
                    <a:pt x="300" y="19252"/>
                  </a:lnTo>
                  <a:lnTo>
                    <a:pt x="480" y="19685"/>
                  </a:lnTo>
                  <a:lnTo>
                    <a:pt x="689" y="20118"/>
                  </a:lnTo>
                  <a:lnTo>
                    <a:pt x="929" y="20552"/>
                  </a:lnTo>
                  <a:lnTo>
                    <a:pt x="1199" y="20976"/>
                  </a:lnTo>
                  <a:lnTo>
                    <a:pt x="1528" y="21401"/>
                  </a:lnTo>
                  <a:lnTo>
                    <a:pt x="1858" y="21825"/>
                  </a:lnTo>
                  <a:lnTo>
                    <a:pt x="2247" y="22241"/>
                  </a:lnTo>
                  <a:lnTo>
                    <a:pt x="2666" y="22647"/>
                  </a:lnTo>
                  <a:lnTo>
                    <a:pt x="3116" y="23054"/>
                  </a:lnTo>
                  <a:lnTo>
                    <a:pt x="3595" y="23461"/>
                  </a:lnTo>
                  <a:lnTo>
                    <a:pt x="4104" y="23859"/>
                  </a:lnTo>
                  <a:lnTo>
                    <a:pt x="4673" y="24257"/>
                  </a:lnTo>
                  <a:lnTo>
                    <a:pt x="5242" y="24646"/>
                  </a:lnTo>
                  <a:lnTo>
                    <a:pt x="5842" y="25026"/>
                  </a:lnTo>
                  <a:lnTo>
                    <a:pt x="6501" y="25406"/>
                  </a:lnTo>
                  <a:lnTo>
                    <a:pt x="7160" y="25778"/>
                  </a:lnTo>
                  <a:lnTo>
                    <a:pt x="7849" y="26149"/>
                  </a:lnTo>
                  <a:lnTo>
                    <a:pt x="8597" y="26512"/>
                  </a:lnTo>
                  <a:lnTo>
                    <a:pt x="9346" y="26866"/>
                  </a:lnTo>
                  <a:lnTo>
                    <a:pt x="10125" y="27219"/>
                  </a:lnTo>
                  <a:lnTo>
                    <a:pt x="10964" y="27564"/>
                  </a:lnTo>
                  <a:lnTo>
                    <a:pt x="11803" y="27909"/>
                  </a:lnTo>
                  <a:lnTo>
                    <a:pt x="12671" y="28236"/>
                  </a:lnTo>
                  <a:lnTo>
                    <a:pt x="13540" y="28563"/>
                  </a:lnTo>
                  <a:lnTo>
                    <a:pt x="14469" y="28882"/>
                  </a:lnTo>
                  <a:lnTo>
                    <a:pt x="15427" y="29200"/>
                  </a:lnTo>
                  <a:lnTo>
                    <a:pt x="16386" y="29510"/>
                  </a:lnTo>
                  <a:lnTo>
                    <a:pt x="17374" y="29810"/>
                  </a:lnTo>
                  <a:lnTo>
                    <a:pt x="18393" y="30102"/>
                  </a:lnTo>
                  <a:lnTo>
                    <a:pt x="19441" y="30385"/>
                  </a:lnTo>
                  <a:lnTo>
                    <a:pt x="20490" y="30668"/>
                  </a:lnTo>
                  <a:lnTo>
                    <a:pt x="21598" y="30933"/>
                  </a:lnTo>
                  <a:lnTo>
                    <a:pt x="22706" y="31199"/>
                  </a:lnTo>
                  <a:lnTo>
                    <a:pt x="23814" y="31455"/>
                  </a:lnTo>
                  <a:lnTo>
                    <a:pt x="24983" y="31703"/>
                  </a:lnTo>
                  <a:lnTo>
                    <a:pt x="26151" y="31941"/>
                  </a:lnTo>
                  <a:lnTo>
                    <a:pt x="27319" y="32180"/>
                  </a:lnTo>
                  <a:lnTo>
                    <a:pt x="28547" y="32401"/>
                  </a:lnTo>
                  <a:lnTo>
                    <a:pt x="29776" y="32613"/>
                  </a:lnTo>
                  <a:lnTo>
                    <a:pt x="31034" y="32826"/>
                  </a:lnTo>
                  <a:lnTo>
                    <a:pt x="32292" y="33020"/>
                  </a:lnTo>
                  <a:lnTo>
                    <a:pt x="33580" y="33206"/>
                  </a:lnTo>
                  <a:lnTo>
                    <a:pt x="34868" y="33392"/>
                  </a:lnTo>
                  <a:lnTo>
                    <a:pt x="36186" y="33560"/>
                  </a:lnTo>
                  <a:lnTo>
                    <a:pt x="37534" y="33719"/>
                  </a:lnTo>
                  <a:lnTo>
                    <a:pt x="38882" y="33878"/>
                  </a:lnTo>
                  <a:lnTo>
                    <a:pt x="40230" y="34019"/>
                  </a:lnTo>
                  <a:lnTo>
                    <a:pt x="41608" y="34152"/>
                  </a:lnTo>
                  <a:lnTo>
                    <a:pt x="43016" y="34276"/>
                  </a:lnTo>
                  <a:lnTo>
                    <a:pt x="44423" y="34382"/>
                  </a:lnTo>
                  <a:lnTo>
                    <a:pt x="45861" y="34488"/>
                  </a:lnTo>
                  <a:lnTo>
                    <a:pt x="47269" y="34585"/>
                  </a:lnTo>
                  <a:lnTo>
                    <a:pt x="48737" y="34665"/>
                  </a:lnTo>
                  <a:lnTo>
                    <a:pt x="50175" y="34736"/>
                  </a:lnTo>
                  <a:lnTo>
                    <a:pt x="51672" y="34798"/>
                  </a:lnTo>
                  <a:lnTo>
                    <a:pt x="53140" y="34851"/>
                  </a:lnTo>
                  <a:lnTo>
                    <a:pt x="54638" y="34886"/>
                  </a:lnTo>
                  <a:lnTo>
                    <a:pt x="56136" y="34913"/>
                  </a:lnTo>
                  <a:lnTo>
                    <a:pt x="57634" y="34930"/>
                  </a:lnTo>
                  <a:lnTo>
                    <a:pt x="59161" y="34939"/>
                  </a:lnTo>
                  <a:lnTo>
                    <a:pt x="320787" y="34939"/>
                  </a:lnTo>
                  <a:lnTo>
                    <a:pt x="322314" y="34930"/>
                  </a:lnTo>
                  <a:lnTo>
                    <a:pt x="323812" y="34913"/>
                  </a:lnTo>
                  <a:lnTo>
                    <a:pt x="325310" y="34886"/>
                  </a:lnTo>
                  <a:lnTo>
                    <a:pt x="326808" y="34851"/>
                  </a:lnTo>
                  <a:lnTo>
                    <a:pt x="328275" y="34798"/>
                  </a:lnTo>
                  <a:lnTo>
                    <a:pt x="329773" y="34736"/>
                  </a:lnTo>
                  <a:lnTo>
                    <a:pt x="331211" y="34665"/>
                  </a:lnTo>
                  <a:lnTo>
                    <a:pt x="332679" y="34585"/>
                  </a:lnTo>
                  <a:lnTo>
                    <a:pt x="334087" y="34488"/>
                  </a:lnTo>
                  <a:lnTo>
                    <a:pt x="335525" y="34382"/>
                  </a:lnTo>
                  <a:lnTo>
                    <a:pt x="336932" y="34276"/>
                  </a:lnTo>
                  <a:lnTo>
                    <a:pt x="338340" y="34152"/>
                  </a:lnTo>
                  <a:lnTo>
                    <a:pt x="339718" y="34019"/>
                  </a:lnTo>
                  <a:lnTo>
                    <a:pt x="341066" y="33878"/>
                  </a:lnTo>
                  <a:lnTo>
                    <a:pt x="342414" y="33719"/>
                  </a:lnTo>
                  <a:lnTo>
                    <a:pt x="343762" y="33560"/>
                  </a:lnTo>
                  <a:lnTo>
                    <a:pt x="345080" y="33392"/>
                  </a:lnTo>
                  <a:lnTo>
                    <a:pt x="346368" y="33206"/>
                  </a:lnTo>
                  <a:lnTo>
                    <a:pt x="347656" y="33020"/>
                  </a:lnTo>
                  <a:lnTo>
                    <a:pt x="348914" y="32826"/>
                  </a:lnTo>
                  <a:lnTo>
                    <a:pt x="350172" y="32613"/>
                  </a:lnTo>
                  <a:lnTo>
                    <a:pt x="351401" y="32401"/>
                  </a:lnTo>
                  <a:lnTo>
                    <a:pt x="352629" y="32180"/>
                  </a:lnTo>
                  <a:lnTo>
                    <a:pt x="353797" y="31941"/>
                  </a:lnTo>
                  <a:lnTo>
                    <a:pt x="354965" y="31703"/>
                  </a:lnTo>
                  <a:lnTo>
                    <a:pt x="356133" y="31455"/>
                  </a:lnTo>
                  <a:lnTo>
                    <a:pt x="357242" y="31199"/>
                  </a:lnTo>
                  <a:lnTo>
                    <a:pt x="358350" y="30933"/>
                  </a:lnTo>
                  <a:lnTo>
                    <a:pt x="359458" y="30668"/>
                  </a:lnTo>
                  <a:lnTo>
                    <a:pt x="360507" y="30385"/>
                  </a:lnTo>
                  <a:lnTo>
                    <a:pt x="361555" y="30102"/>
                  </a:lnTo>
                  <a:lnTo>
                    <a:pt x="362574" y="29810"/>
                  </a:lnTo>
                  <a:lnTo>
                    <a:pt x="363562" y="29510"/>
                  </a:lnTo>
                  <a:lnTo>
                    <a:pt x="364521" y="29200"/>
                  </a:lnTo>
                  <a:lnTo>
                    <a:pt x="365479" y="28882"/>
                  </a:lnTo>
                  <a:lnTo>
                    <a:pt x="366408" y="28563"/>
                  </a:lnTo>
                  <a:lnTo>
                    <a:pt x="367277" y="28236"/>
                  </a:lnTo>
                  <a:lnTo>
                    <a:pt x="368145" y="27909"/>
                  </a:lnTo>
                  <a:lnTo>
                    <a:pt x="368984" y="27564"/>
                  </a:lnTo>
                  <a:lnTo>
                    <a:pt x="369823" y="27219"/>
                  </a:lnTo>
                  <a:lnTo>
                    <a:pt x="370602" y="26866"/>
                  </a:lnTo>
                  <a:lnTo>
                    <a:pt x="371350" y="26512"/>
                  </a:lnTo>
                  <a:lnTo>
                    <a:pt x="372099" y="26149"/>
                  </a:lnTo>
                  <a:lnTo>
                    <a:pt x="372788" y="25778"/>
                  </a:lnTo>
                  <a:lnTo>
                    <a:pt x="373447" y="25406"/>
                  </a:lnTo>
                  <a:lnTo>
                    <a:pt x="374106" y="25026"/>
                  </a:lnTo>
                  <a:lnTo>
                    <a:pt x="374705" y="24646"/>
                  </a:lnTo>
                  <a:lnTo>
                    <a:pt x="375275" y="24257"/>
                  </a:lnTo>
                  <a:lnTo>
                    <a:pt x="375844" y="23859"/>
                  </a:lnTo>
                  <a:lnTo>
                    <a:pt x="376353" y="23461"/>
                  </a:lnTo>
                  <a:lnTo>
                    <a:pt x="376832" y="23054"/>
                  </a:lnTo>
                  <a:lnTo>
                    <a:pt x="377282" y="22647"/>
                  </a:lnTo>
                  <a:lnTo>
                    <a:pt x="377701" y="22241"/>
                  </a:lnTo>
                  <a:lnTo>
                    <a:pt x="378090" y="21825"/>
                  </a:lnTo>
                  <a:lnTo>
                    <a:pt x="378420" y="21401"/>
                  </a:lnTo>
                  <a:lnTo>
                    <a:pt x="378749" y="20976"/>
                  </a:lnTo>
                  <a:lnTo>
                    <a:pt x="379019" y="20552"/>
                  </a:lnTo>
                  <a:lnTo>
                    <a:pt x="379259" y="20118"/>
                  </a:lnTo>
                  <a:lnTo>
                    <a:pt x="379468" y="19685"/>
                  </a:lnTo>
                  <a:lnTo>
                    <a:pt x="379648" y="19252"/>
                  </a:lnTo>
                  <a:lnTo>
                    <a:pt x="379768" y="18810"/>
                  </a:lnTo>
                  <a:lnTo>
                    <a:pt x="379888" y="18368"/>
                  </a:lnTo>
                  <a:lnTo>
                    <a:pt x="379948" y="17917"/>
                  </a:lnTo>
                  <a:lnTo>
                    <a:pt x="379948" y="17474"/>
                  </a:lnTo>
                  <a:lnTo>
                    <a:pt x="379948" y="17023"/>
                  </a:lnTo>
                  <a:lnTo>
                    <a:pt x="379888" y="16572"/>
                  </a:lnTo>
                  <a:lnTo>
                    <a:pt x="379768" y="16130"/>
                  </a:lnTo>
                  <a:lnTo>
                    <a:pt x="379648" y="15688"/>
                  </a:lnTo>
                  <a:lnTo>
                    <a:pt x="379468" y="15255"/>
                  </a:lnTo>
                  <a:lnTo>
                    <a:pt x="379259" y="14822"/>
                  </a:lnTo>
                  <a:lnTo>
                    <a:pt x="379019" y="14388"/>
                  </a:lnTo>
                  <a:lnTo>
                    <a:pt x="378749" y="13964"/>
                  </a:lnTo>
                  <a:lnTo>
                    <a:pt x="378420" y="13539"/>
                  </a:lnTo>
                  <a:lnTo>
                    <a:pt x="378090" y="13115"/>
                  </a:lnTo>
                  <a:lnTo>
                    <a:pt x="377701" y="12699"/>
                  </a:lnTo>
                  <a:lnTo>
                    <a:pt x="377282" y="12292"/>
                  </a:lnTo>
                  <a:lnTo>
                    <a:pt x="376832" y="11886"/>
                  </a:lnTo>
                  <a:lnTo>
                    <a:pt x="376353" y="11479"/>
                  </a:lnTo>
                  <a:lnTo>
                    <a:pt x="375844" y="11081"/>
                  </a:lnTo>
                  <a:lnTo>
                    <a:pt x="375275" y="10683"/>
                  </a:lnTo>
                  <a:lnTo>
                    <a:pt x="374705" y="10294"/>
                  </a:lnTo>
                  <a:lnTo>
                    <a:pt x="374106" y="9914"/>
                  </a:lnTo>
                  <a:lnTo>
                    <a:pt x="373447" y="9533"/>
                  </a:lnTo>
                  <a:lnTo>
                    <a:pt x="372788" y="9162"/>
                  </a:lnTo>
                  <a:lnTo>
                    <a:pt x="372099" y="8791"/>
                  </a:lnTo>
                  <a:lnTo>
                    <a:pt x="371350" y="8428"/>
                  </a:lnTo>
                  <a:lnTo>
                    <a:pt x="370602" y="8074"/>
                  </a:lnTo>
                  <a:lnTo>
                    <a:pt x="369823" y="7721"/>
                  </a:lnTo>
                  <a:lnTo>
                    <a:pt x="368984" y="7376"/>
                  </a:lnTo>
                  <a:lnTo>
                    <a:pt x="368145" y="7040"/>
                  </a:lnTo>
                  <a:lnTo>
                    <a:pt x="367277" y="6704"/>
                  </a:lnTo>
                  <a:lnTo>
                    <a:pt x="366408" y="6377"/>
                  </a:lnTo>
                  <a:lnTo>
                    <a:pt x="365479" y="6058"/>
                  </a:lnTo>
                  <a:lnTo>
                    <a:pt x="364521" y="5740"/>
                  </a:lnTo>
                  <a:lnTo>
                    <a:pt x="363562" y="5430"/>
                  </a:lnTo>
                  <a:lnTo>
                    <a:pt x="362574" y="5130"/>
                  </a:lnTo>
                  <a:lnTo>
                    <a:pt x="361555" y="4838"/>
                  </a:lnTo>
                  <a:lnTo>
                    <a:pt x="360507" y="4555"/>
                  </a:lnTo>
                  <a:lnTo>
                    <a:pt x="359458" y="4272"/>
                  </a:lnTo>
                  <a:lnTo>
                    <a:pt x="358350" y="4007"/>
                  </a:lnTo>
                  <a:lnTo>
                    <a:pt x="357242" y="3741"/>
                  </a:lnTo>
                  <a:lnTo>
                    <a:pt x="356133" y="3485"/>
                  </a:lnTo>
                  <a:lnTo>
                    <a:pt x="354965" y="3237"/>
                  </a:lnTo>
                  <a:lnTo>
                    <a:pt x="353797" y="2999"/>
                  </a:lnTo>
                  <a:lnTo>
                    <a:pt x="352629" y="2760"/>
                  </a:lnTo>
                  <a:lnTo>
                    <a:pt x="351401" y="2539"/>
                  </a:lnTo>
                  <a:lnTo>
                    <a:pt x="350172" y="2327"/>
                  </a:lnTo>
                  <a:lnTo>
                    <a:pt x="348914" y="2114"/>
                  </a:lnTo>
                  <a:lnTo>
                    <a:pt x="347656" y="1920"/>
                  </a:lnTo>
                  <a:lnTo>
                    <a:pt x="346368" y="1734"/>
                  </a:lnTo>
                  <a:lnTo>
                    <a:pt x="345080" y="1548"/>
                  </a:lnTo>
                  <a:lnTo>
                    <a:pt x="343762" y="1380"/>
                  </a:lnTo>
                  <a:lnTo>
                    <a:pt x="342414" y="1221"/>
                  </a:lnTo>
                  <a:lnTo>
                    <a:pt x="341066" y="1062"/>
                  </a:lnTo>
                  <a:lnTo>
                    <a:pt x="339718" y="921"/>
                  </a:lnTo>
                  <a:lnTo>
                    <a:pt x="338340" y="788"/>
                  </a:lnTo>
                  <a:lnTo>
                    <a:pt x="336932" y="664"/>
                  </a:lnTo>
                  <a:lnTo>
                    <a:pt x="335525" y="558"/>
                  </a:lnTo>
                  <a:lnTo>
                    <a:pt x="334087" y="452"/>
                  </a:lnTo>
                  <a:lnTo>
                    <a:pt x="332679" y="355"/>
                  </a:lnTo>
                  <a:lnTo>
                    <a:pt x="331211" y="275"/>
                  </a:lnTo>
                  <a:lnTo>
                    <a:pt x="329773" y="204"/>
                  </a:lnTo>
                  <a:lnTo>
                    <a:pt x="328275" y="142"/>
                  </a:lnTo>
                  <a:lnTo>
                    <a:pt x="326808" y="89"/>
                  </a:lnTo>
                  <a:lnTo>
                    <a:pt x="325310" y="54"/>
                  </a:lnTo>
                  <a:lnTo>
                    <a:pt x="323812" y="27"/>
                  </a:lnTo>
                  <a:lnTo>
                    <a:pt x="322314" y="10"/>
                  </a:lnTo>
                  <a:lnTo>
                    <a:pt x="3207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1"/>
          <p:cNvGrpSpPr/>
          <p:nvPr/>
        </p:nvGrpSpPr>
        <p:grpSpPr>
          <a:xfrm>
            <a:off x="-1178334" y="11983755"/>
            <a:ext cx="1337258" cy="2702901"/>
            <a:chOff x="-1178334" y="11983755"/>
            <a:chExt cx="1337258" cy="2702901"/>
          </a:xfrm>
        </p:grpSpPr>
        <p:sp>
          <p:nvSpPr>
            <p:cNvPr id="303" name="Google Shape;303;p31"/>
            <p:cNvSpPr/>
            <p:nvPr/>
          </p:nvSpPr>
          <p:spPr>
            <a:xfrm rot="10800000" flipH="1">
              <a:off x="-902693" y="11983755"/>
              <a:ext cx="785907" cy="1504746"/>
            </a:xfrm>
            <a:custGeom>
              <a:avLst/>
              <a:gdLst/>
              <a:ahLst/>
              <a:cxnLst/>
              <a:rect l="l" t="t" r="r" b="b"/>
              <a:pathLst>
                <a:path w="27646" h="249027" extrusionOk="0">
                  <a:moveTo>
                    <a:pt x="13823" y="0"/>
                  </a:moveTo>
                  <a:lnTo>
                    <a:pt x="13663" y="23"/>
                  </a:lnTo>
                  <a:lnTo>
                    <a:pt x="13503" y="45"/>
                  </a:lnTo>
                  <a:lnTo>
                    <a:pt x="13343" y="113"/>
                  </a:lnTo>
                  <a:lnTo>
                    <a:pt x="13183" y="181"/>
                  </a:lnTo>
                  <a:lnTo>
                    <a:pt x="13023" y="295"/>
                  </a:lnTo>
                  <a:lnTo>
                    <a:pt x="12866" y="408"/>
                  </a:lnTo>
                  <a:lnTo>
                    <a:pt x="12710" y="544"/>
                  </a:lnTo>
                  <a:lnTo>
                    <a:pt x="12550" y="725"/>
                  </a:lnTo>
                  <a:lnTo>
                    <a:pt x="12394" y="907"/>
                  </a:lnTo>
                  <a:lnTo>
                    <a:pt x="12237" y="1111"/>
                  </a:lnTo>
                  <a:lnTo>
                    <a:pt x="12081" y="1337"/>
                  </a:lnTo>
                  <a:lnTo>
                    <a:pt x="11928" y="1586"/>
                  </a:lnTo>
                  <a:lnTo>
                    <a:pt x="11772" y="1858"/>
                  </a:lnTo>
                  <a:lnTo>
                    <a:pt x="11619" y="2153"/>
                  </a:lnTo>
                  <a:lnTo>
                    <a:pt x="11467" y="2470"/>
                  </a:lnTo>
                  <a:lnTo>
                    <a:pt x="11314" y="2810"/>
                  </a:lnTo>
                  <a:lnTo>
                    <a:pt x="11161" y="3150"/>
                  </a:lnTo>
                  <a:lnTo>
                    <a:pt x="11009" y="3535"/>
                  </a:lnTo>
                  <a:lnTo>
                    <a:pt x="10856" y="3921"/>
                  </a:lnTo>
                  <a:lnTo>
                    <a:pt x="10707" y="4328"/>
                  </a:lnTo>
                  <a:lnTo>
                    <a:pt x="10558" y="4759"/>
                  </a:lnTo>
                  <a:lnTo>
                    <a:pt x="10409" y="5212"/>
                  </a:lnTo>
                  <a:lnTo>
                    <a:pt x="10261" y="5665"/>
                  </a:lnTo>
                  <a:lnTo>
                    <a:pt x="10112" y="6164"/>
                  </a:lnTo>
                  <a:lnTo>
                    <a:pt x="9966" y="6663"/>
                  </a:lnTo>
                  <a:lnTo>
                    <a:pt x="9818" y="7184"/>
                  </a:lnTo>
                  <a:lnTo>
                    <a:pt x="9672" y="7728"/>
                  </a:lnTo>
                  <a:lnTo>
                    <a:pt x="9527" y="8294"/>
                  </a:lnTo>
                  <a:lnTo>
                    <a:pt x="9382" y="8861"/>
                  </a:lnTo>
                  <a:lnTo>
                    <a:pt x="9241" y="9473"/>
                  </a:lnTo>
                  <a:lnTo>
                    <a:pt x="9095" y="10084"/>
                  </a:lnTo>
                  <a:lnTo>
                    <a:pt x="8954" y="10696"/>
                  </a:lnTo>
                  <a:lnTo>
                    <a:pt x="8812" y="11353"/>
                  </a:lnTo>
                  <a:lnTo>
                    <a:pt x="8675" y="12011"/>
                  </a:lnTo>
                  <a:lnTo>
                    <a:pt x="8533" y="12690"/>
                  </a:lnTo>
                  <a:lnTo>
                    <a:pt x="8395" y="13393"/>
                  </a:lnTo>
                  <a:lnTo>
                    <a:pt x="8254" y="14118"/>
                  </a:lnTo>
                  <a:lnTo>
                    <a:pt x="8116" y="14843"/>
                  </a:lnTo>
                  <a:lnTo>
                    <a:pt x="7982" y="15591"/>
                  </a:lnTo>
                  <a:lnTo>
                    <a:pt x="7844" y="16339"/>
                  </a:lnTo>
                  <a:lnTo>
                    <a:pt x="7710" y="17132"/>
                  </a:lnTo>
                  <a:lnTo>
                    <a:pt x="7576" y="17925"/>
                  </a:lnTo>
                  <a:lnTo>
                    <a:pt x="7442" y="18718"/>
                  </a:lnTo>
                  <a:lnTo>
                    <a:pt x="7308" y="19557"/>
                  </a:lnTo>
                  <a:lnTo>
                    <a:pt x="7178" y="20395"/>
                  </a:lnTo>
                  <a:lnTo>
                    <a:pt x="7048" y="21234"/>
                  </a:lnTo>
                  <a:lnTo>
                    <a:pt x="6918" y="22095"/>
                  </a:lnTo>
                  <a:lnTo>
                    <a:pt x="6787" y="22979"/>
                  </a:lnTo>
                  <a:lnTo>
                    <a:pt x="6534" y="24792"/>
                  </a:lnTo>
                  <a:lnTo>
                    <a:pt x="6281" y="26650"/>
                  </a:lnTo>
                  <a:lnTo>
                    <a:pt x="6035" y="28576"/>
                  </a:lnTo>
                  <a:lnTo>
                    <a:pt x="5790" y="30548"/>
                  </a:lnTo>
                  <a:lnTo>
                    <a:pt x="5551" y="32565"/>
                  </a:lnTo>
                  <a:lnTo>
                    <a:pt x="5313" y="34627"/>
                  </a:lnTo>
                  <a:lnTo>
                    <a:pt x="5082" y="36757"/>
                  </a:lnTo>
                  <a:lnTo>
                    <a:pt x="4851" y="38910"/>
                  </a:lnTo>
                  <a:lnTo>
                    <a:pt x="4628" y="41131"/>
                  </a:lnTo>
                  <a:lnTo>
                    <a:pt x="4408" y="43374"/>
                  </a:lnTo>
                  <a:lnTo>
                    <a:pt x="4196" y="45685"/>
                  </a:lnTo>
                  <a:lnTo>
                    <a:pt x="3984" y="48020"/>
                  </a:lnTo>
                  <a:lnTo>
                    <a:pt x="3779" y="50399"/>
                  </a:lnTo>
                  <a:lnTo>
                    <a:pt x="3575" y="52824"/>
                  </a:lnTo>
                  <a:lnTo>
                    <a:pt x="3381" y="55271"/>
                  </a:lnTo>
                  <a:lnTo>
                    <a:pt x="3187" y="57764"/>
                  </a:lnTo>
                  <a:lnTo>
                    <a:pt x="3001" y="60279"/>
                  </a:lnTo>
                  <a:lnTo>
                    <a:pt x="2819" y="62840"/>
                  </a:lnTo>
                  <a:lnTo>
                    <a:pt x="2640" y="65424"/>
                  </a:lnTo>
                  <a:lnTo>
                    <a:pt x="2469" y="68052"/>
                  </a:lnTo>
                  <a:lnTo>
                    <a:pt x="2301" y="70704"/>
                  </a:lnTo>
                  <a:lnTo>
                    <a:pt x="2138" y="73378"/>
                  </a:lnTo>
                  <a:lnTo>
                    <a:pt x="1981" y="76074"/>
                  </a:lnTo>
                  <a:lnTo>
                    <a:pt x="1829" y="78794"/>
                  </a:lnTo>
                  <a:lnTo>
                    <a:pt x="1683" y="81536"/>
                  </a:lnTo>
                  <a:lnTo>
                    <a:pt x="1542" y="84323"/>
                  </a:lnTo>
                  <a:lnTo>
                    <a:pt x="1408" y="87111"/>
                  </a:lnTo>
                  <a:lnTo>
                    <a:pt x="1278" y="89921"/>
                  </a:lnTo>
                  <a:lnTo>
                    <a:pt x="1155" y="92731"/>
                  </a:lnTo>
                  <a:lnTo>
                    <a:pt x="1039" y="95563"/>
                  </a:lnTo>
                  <a:lnTo>
                    <a:pt x="928" y="98419"/>
                  </a:lnTo>
                  <a:lnTo>
                    <a:pt x="820" y="101297"/>
                  </a:lnTo>
                  <a:lnTo>
                    <a:pt x="719" y="104175"/>
                  </a:lnTo>
                  <a:lnTo>
                    <a:pt x="626" y="107053"/>
                  </a:lnTo>
                  <a:lnTo>
                    <a:pt x="541" y="109953"/>
                  </a:lnTo>
                  <a:lnTo>
                    <a:pt x="459" y="112854"/>
                  </a:lnTo>
                  <a:lnTo>
                    <a:pt x="384" y="115777"/>
                  </a:lnTo>
                  <a:lnTo>
                    <a:pt x="313" y="118678"/>
                  </a:lnTo>
                  <a:lnTo>
                    <a:pt x="254" y="121601"/>
                  </a:lnTo>
                  <a:lnTo>
                    <a:pt x="198" y="124525"/>
                  </a:lnTo>
                  <a:lnTo>
                    <a:pt x="150" y="127448"/>
                  </a:lnTo>
                  <a:lnTo>
                    <a:pt x="109" y="130348"/>
                  </a:lnTo>
                  <a:lnTo>
                    <a:pt x="71" y="133272"/>
                  </a:lnTo>
                  <a:lnTo>
                    <a:pt x="45" y="136172"/>
                  </a:lnTo>
                  <a:lnTo>
                    <a:pt x="23" y="139073"/>
                  </a:lnTo>
                  <a:lnTo>
                    <a:pt x="8" y="141974"/>
                  </a:lnTo>
                  <a:lnTo>
                    <a:pt x="1" y="144874"/>
                  </a:lnTo>
                  <a:lnTo>
                    <a:pt x="1" y="147752"/>
                  </a:lnTo>
                  <a:lnTo>
                    <a:pt x="8" y="150608"/>
                  </a:lnTo>
                  <a:lnTo>
                    <a:pt x="23" y="153463"/>
                  </a:lnTo>
                  <a:lnTo>
                    <a:pt x="45" y="156296"/>
                  </a:lnTo>
                  <a:lnTo>
                    <a:pt x="75" y="159128"/>
                  </a:lnTo>
                  <a:lnTo>
                    <a:pt x="112" y="161938"/>
                  </a:lnTo>
                  <a:lnTo>
                    <a:pt x="157" y="164726"/>
                  </a:lnTo>
                  <a:lnTo>
                    <a:pt x="209" y="167491"/>
                  </a:lnTo>
                  <a:lnTo>
                    <a:pt x="269" y="170233"/>
                  </a:lnTo>
                  <a:lnTo>
                    <a:pt x="336" y="172975"/>
                  </a:lnTo>
                  <a:lnTo>
                    <a:pt x="414" y="175671"/>
                  </a:lnTo>
                  <a:lnTo>
                    <a:pt x="496" y="178345"/>
                  </a:lnTo>
                  <a:lnTo>
                    <a:pt x="589" y="180997"/>
                  </a:lnTo>
                  <a:lnTo>
                    <a:pt x="637" y="182311"/>
                  </a:lnTo>
                  <a:lnTo>
                    <a:pt x="689" y="183603"/>
                  </a:lnTo>
                  <a:lnTo>
                    <a:pt x="742" y="184894"/>
                  </a:lnTo>
                  <a:lnTo>
                    <a:pt x="797" y="186186"/>
                  </a:lnTo>
                  <a:lnTo>
                    <a:pt x="857" y="187478"/>
                  </a:lnTo>
                  <a:lnTo>
                    <a:pt x="916" y="188747"/>
                  </a:lnTo>
                  <a:lnTo>
                    <a:pt x="976" y="190016"/>
                  </a:lnTo>
                  <a:lnTo>
                    <a:pt x="1039" y="191285"/>
                  </a:lnTo>
                  <a:lnTo>
                    <a:pt x="1106" y="192531"/>
                  </a:lnTo>
                  <a:lnTo>
                    <a:pt x="1173" y="193778"/>
                  </a:lnTo>
                  <a:lnTo>
                    <a:pt x="1244" y="195001"/>
                  </a:lnTo>
                  <a:lnTo>
                    <a:pt x="1319" y="196225"/>
                  </a:lnTo>
                  <a:lnTo>
                    <a:pt x="1393" y="197426"/>
                  </a:lnTo>
                  <a:lnTo>
                    <a:pt x="1467" y="198650"/>
                  </a:lnTo>
                  <a:lnTo>
                    <a:pt x="1546" y="199828"/>
                  </a:lnTo>
                  <a:lnTo>
                    <a:pt x="1628" y="201029"/>
                  </a:lnTo>
                  <a:lnTo>
                    <a:pt x="1709" y="202185"/>
                  </a:lnTo>
                  <a:lnTo>
                    <a:pt x="1795" y="203364"/>
                  </a:lnTo>
                  <a:lnTo>
                    <a:pt x="1884" y="204519"/>
                  </a:lnTo>
                  <a:lnTo>
                    <a:pt x="1974" y="205652"/>
                  </a:lnTo>
                  <a:lnTo>
                    <a:pt x="2067" y="206785"/>
                  </a:lnTo>
                  <a:lnTo>
                    <a:pt x="2160" y="207918"/>
                  </a:lnTo>
                  <a:lnTo>
                    <a:pt x="2257" y="209029"/>
                  </a:lnTo>
                  <a:lnTo>
                    <a:pt x="2353" y="210117"/>
                  </a:lnTo>
                  <a:lnTo>
                    <a:pt x="2458" y="211204"/>
                  </a:lnTo>
                  <a:lnTo>
                    <a:pt x="2558" y="212292"/>
                  </a:lnTo>
                  <a:lnTo>
                    <a:pt x="2666" y="213357"/>
                  </a:lnTo>
                  <a:lnTo>
                    <a:pt x="2774" y="214400"/>
                  </a:lnTo>
                  <a:lnTo>
                    <a:pt x="2882" y="215442"/>
                  </a:lnTo>
                  <a:lnTo>
                    <a:pt x="2998" y="216484"/>
                  </a:lnTo>
                  <a:lnTo>
                    <a:pt x="3109" y="217504"/>
                  </a:lnTo>
                  <a:lnTo>
                    <a:pt x="3228" y="218501"/>
                  </a:lnTo>
                  <a:lnTo>
                    <a:pt x="3347" y="219498"/>
                  </a:lnTo>
                  <a:lnTo>
                    <a:pt x="3470" y="220473"/>
                  </a:lnTo>
                  <a:lnTo>
                    <a:pt x="3593" y="221425"/>
                  </a:lnTo>
                  <a:lnTo>
                    <a:pt x="3720" y="222376"/>
                  </a:lnTo>
                  <a:lnTo>
                    <a:pt x="3850" y="223328"/>
                  </a:lnTo>
                  <a:lnTo>
                    <a:pt x="3980" y="224257"/>
                  </a:lnTo>
                  <a:lnTo>
                    <a:pt x="4114" y="225164"/>
                  </a:lnTo>
                  <a:lnTo>
                    <a:pt x="4252" y="226048"/>
                  </a:lnTo>
                  <a:lnTo>
                    <a:pt x="4390" y="226931"/>
                  </a:lnTo>
                  <a:lnTo>
                    <a:pt x="4531" y="227793"/>
                  </a:lnTo>
                  <a:lnTo>
                    <a:pt x="4676" y="228654"/>
                  </a:lnTo>
                  <a:lnTo>
                    <a:pt x="4822" y="229492"/>
                  </a:lnTo>
                  <a:lnTo>
                    <a:pt x="4971" y="230308"/>
                  </a:lnTo>
                  <a:lnTo>
                    <a:pt x="5119" y="231124"/>
                  </a:lnTo>
                  <a:lnTo>
                    <a:pt x="5276" y="231917"/>
                  </a:lnTo>
                  <a:lnTo>
                    <a:pt x="5432" y="232687"/>
                  </a:lnTo>
                  <a:lnTo>
                    <a:pt x="5589" y="233458"/>
                  </a:lnTo>
                  <a:lnTo>
                    <a:pt x="5749" y="234206"/>
                  </a:lnTo>
                  <a:lnTo>
                    <a:pt x="5912" y="234931"/>
                  </a:lnTo>
                  <a:lnTo>
                    <a:pt x="6080" y="235656"/>
                  </a:lnTo>
                  <a:lnTo>
                    <a:pt x="6247" y="236336"/>
                  </a:lnTo>
                  <a:lnTo>
                    <a:pt x="6419" y="237016"/>
                  </a:lnTo>
                  <a:lnTo>
                    <a:pt x="6594" y="237696"/>
                  </a:lnTo>
                  <a:lnTo>
                    <a:pt x="6769" y="238330"/>
                  </a:lnTo>
                  <a:lnTo>
                    <a:pt x="6947" y="238965"/>
                  </a:lnTo>
                  <a:lnTo>
                    <a:pt x="7130" y="239576"/>
                  </a:lnTo>
                  <a:lnTo>
                    <a:pt x="7312" y="240166"/>
                  </a:lnTo>
                  <a:lnTo>
                    <a:pt x="7502" y="240755"/>
                  </a:lnTo>
                  <a:lnTo>
                    <a:pt x="7688" y="241299"/>
                  </a:lnTo>
                  <a:lnTo>
                    <a:pt x="7882" y="241843"/>
                  </a:lnTo>
                  <a:lnTo>
                    <a:pt x="8075" y="242364"/>
                  </a:lnTo>
                  <a:lnTo>
                    <a:pt x="8273" y="242885"/>
                  </a:lnTo>
                  <a:lnTo>
                    <a:pt x="8474" y="243361"/>
                  </a:lnTo>
                  <a:lnTo>
                    <a:pt x="8675" y="243837"/>
                  </a:lnTo>
                  <a:lnTo>
                    <a:pt x="8879" y="244290"/>
                  </a:lnTo>
                  <a:lnTo>
                    <a:pt x="9088" y="244721"/>
                  </a:lnTo>
                  <a:lnTo>
                    <a:pt x="9300" y="245128"/>
                  </a:lnTo>
                  <a:lnTo>
                    <a:pt x="9512" y="245514"/>
                  </a:lnTo>
                  <a:lnTo>
                    <a:pt x="9728" y="245876"/>
                  </a:lnTo>
                  <a:lnTo>
                    <a:pt x="9948" y="246239"/>
                  </a:lnTo>
                  <a:lnTo>
                    <a:pt x="10167" y="246579"/>
                  </a:lnTo>
                  <a:lnTo>
                    <a:pt x="10391" y="246873"/>
                  </a:lnTo>
                  <a:lnTo>
                    <a:pt x="10618" y="247168"/>
                  </a:lnTo>
                  <a:lnTo>
                    <a:pt x="10849" y="247440"/>
                  </a:lnTo>
                  <a:lnTo>
                    <a:pt x="11080" y="247689"/>
                  </a:lnTo>
                  <a:lnTo>
                    <a:pt x="11318" y="247916"/>
                  </a:lnTo>
                  <a:lnTo>
                    <a:pt x="11556" y="248142"/>
                  </a:lnTo>
                  <a:lnTo>
                    <a:pt x="11794" y="248324"/>
                  </a:lnTo>
                  <a:lnTo>
                    <a:pt x="12040" y="248482"/>
                  </a:lnTo>
                  <a:lnTo>
                    <a:pt x="12286" y="248641"/>
                  </a:lnTo>
                  <a:lnTo>
                    <a:pt x="12535" y="248754"/>
                  </a:lnTo>
                  <a:lnTo>
                    <a:pt x="12785" y="248845"/>
                  </a:lnTo>
                  <a:lnTo>
                    <a:pt x="13041" y="248936"/>
                  </a:lnTo>
                  <a:lnTo>
                    <a:pt x="13298" y="248981"/>
                  </a:lnTo>
                  <a:lnTo>
                    <a:pt x="13559" y="249026"/>
                  </a:lnTo>
                  <a:lnTo>
                    <a:pt x="14088" y="249026"/>
                  </a:lnTo>
                  <a:lnTo>
                    <a:pt x="14348" y="248981"/>
                  </a:lnTo>
                  <a:lnTo>
                    <a:pt x="14605" y="248936"/>
                  </a:lnTo>
                  <a:lnTo>
                    <a:pt x="14858" y="248845"/>
                  </a:lnTo>
                  <a:lnTo>
                    <a:pt x="15111" y="248754"/>
                  </a:lnTo>
                  <a:lnTo>
                    <a:pt x="15361" y="248641"/>
                  </a:lnTo>
                  <a:lnTo>
                    <a:pt x="15606" y="248482"/>
                  </a:lnTo>
                  <a:lnTo>
                    <a:pt x="15852" y="248324"/>
                  </a:lnTo>
                  <a:lnTo>
                    <a:pt x="16090" y="248142"/>
                  </a:lnTo>
                  <a:lnTo>
                    <a:pt x="16329" y="247916"/>
                  </a:lnTo>
                  <a:lnTo>
                    <a:pt x="16567" y="247689"/>
                  </a:lnTo>
                  <a:lnTo>
                    <a:pt x="16798" y="247440"/>
                  </a:lnTo>
                  <a:lnTo>
                    <a:pt x="17028" y="247168"/>
                  </a:lnTo>
                  <a:lnTo>
                    <a:pt x="17256" y="246873"/>
                  </a:lnTo>
                  <a:lnTo>
                    <a:pt x="17479" y="246579"/>
                  </a:lnTo>
                  <a:lnTo>
                    <a:pt x="17699" y="246239"/>
                  </a:lnTo>
                  <a:lnTo>
                    <a:pt x="17918" y="245876"/>
                  </a:lnTo>
                  <a:lnTo>
                    <a:pt x="18134" y="245514"/>
                  </a:lnTo>
                  <a:lnTo>
                    <a:pt x="18346" y="245128"/>
                  </a:lnTo>
                  <a:lnTo>
                    <a:pt x="18559" y="244721"/>
                  </a:lnTo>
                  <a:lnTo>
                    <a:pt x="18767" y="244290"/>
                  </a:lnTo>
                  <a:lnTo>
                    <a:pt x="18972" y="243837"/>
                  </a:lnTo>
                  <a:lnTo>
                    <a:pt x="19173" y="243361"/>
                  </a:lnTo>
                  <a:lnTo>
                    <a:pt x="19374" y="242885"/>
                  </a:lnTo>
                  <a:lnTo>
                    <a:pt x="19571" y="242364"/>
                  </a:lnTo>
                  <a:lnTo>
                    <a:pt x="19765" y="241843"/>
                  </a:lnTo>
                  <a:lnTo>
                    <a:pt x="19958" y="241299"/>
                  </a:lnTo>
                  <a:lnTo>
                    <a:pt x="20144" y="240755"/>
                  </a:lnTo>
                  <a:lnTo>
                    <a:pt x="20334" y="240166"/>
                  </a:lnTo>
                  <a:lnTo>
                    <a:pt x="20517" y="239576"/>
                  </a:lnTo>
                  <a:lnTo>
                    <a:pt x="20699" y="238965"/>
                  </a:lnTo>
                  <a:lnTo>
                    <a:pt x="20878" y="238330"/>
                  </a:lnTo>
                  <a:lnTo>
                    <a:pt x="21053" y="237696"/>
                  </a:lnTo>
                  <a:lnTo>
                    <a:pt x="21228" y="237016"/>
                  </a:lnTo>
                  <a:lnTo>
                    <a:pt x="21399" y="236336"/>
                  </a:lnTo>
                  <a:lnTo>
                    <a:pt x="21566" y="235656"/>
                  </a:lnTo>
                  <a:lnTo>
                    <a:pt x="21734" y="234931"/>
                  </a:lnTo>
                  <a:lnTo>
                    <a:pt x="21898" y="234206"/>
                  </a:lnTo>
                  <a:lnTo>
                    <a:pt x="22058" y="233458"/>
                  </a:lnTo>
                  <a:lnTo>
                    <a:pt x="22214" y="232687"/>
                  </a:lnTo>
                  <a:lnTo>
                    <a:pt x="22371" y="231917"/>
                  </a:lnTo>
                  <a:lnTo>
                    <a:pt x="22527" y="231124"/>
                  </a:lnTo>
                  <a:lnTo>
                    <a:pt x="22676" y="230308"/>
                  </a:lnTo>
                  <a:lnTo>
                    <a:pt x="22825" y="229492"/>
                  </a:lnTo>
                  <a:lnTo>
                    <a:pt x="22970" y="228654"/>
                  </a:lnTo>
                  <a:lnTo>
                    <a:pt x="23115" y="227793"/>
                  </a:lnTo>
                  <a:lnTo>
                    <a:pt x="23257" y="226931"/>
                  </a:lnTo>
                  <a:lnTo>
                    <a:pt x="23394" y="226048"/>
                  </a:lnTo>
                  <a:lnTo>
                    <a:pt x="23532" y="225164"/>
                  </a:lnTo>
                  <a:lnTo>
                    <a:pt x="23666" y="224257"/>
                  </a:lnTo>
                  <a:lnTo>
                    <a:pt x="23796" y="223328"/>
                  </a:lnTo>
                  <a:lnTo>
                    <a:pt x="23927" y="222376"/>
                  </a:lnTo>
                  <a:lnTo>
                    <a:pt x="24053" y="221425"/>
                  </a:lnTo>
                  <a:lnTo>
                    <a:pt x="24176" y="220473"/>
                  </a:lnTo>
                  <a:lnTo>
                    <a:pt x="24299" y="219498"/>
                  </a:lnTo>
                  <a:lnTo>
                    <a:pt x="24418" y="218501"/>
                  </a:lnTo>
                  <a:lnTo>
                    <a:pt x="24537" y="217504"/>
                  </a:lnTo>
                  <a:lnTo>
                    <a:pt x="24649" y="216484"/>
                  </a:lnTo>
                  <a:lnTo>
                    <a:pt x="24764" y="215442"/>
                  </a:lnTo>
                  <a:lnTo>
                    <a:pt x="24872" y="214400"/>
                  </a:lnTo>
                  <a:lnTo>
                    <a:pt x="24980" y="213357"/>
                  </a:lnTo>
                  <a:lnTo>
                    <a:pt x="25088" y="212292"/>
                  </a:lnTo>
                  <a:lnTo>
                    <a:pt x="25189" y="211204"/>
                  </a:lnTo>
                  <a:lnTo>
                    <a:pt x="25293" y="210117"/>
                  </a:lnTo>
                  <a:lnTo>
                    <a:pt x="25390" y="209029"/>
                  </a:lnTo>
                  <a:lnTo>
                    <a:pt x="25486" y="207918"/>
                  </a:lnTo>
                  <a:lnTo>
                    <a:pt x="25580" y="206785"/>
                  </a:lnTo>
                  <a:lnTo>
                    <a:pt x="25673" y="205652"/>
                  </a:lnTo>
                  <a:lnTo>
                    <a:pt x="25762" y="204519"/>
                  </a:lnTo>
                  <a:lnTo>
                    <a:pt x="25851" y="203364"/>
                  </a:lnTo>
                  <a:lnTo>
                    <a:pt x="25937" y="202185"/>
                  </a:lnTo>
                  <a:lnTo>
                    <a:pt x="26019" y="201029"/>
                  </a:lnTo>
                  <a:lnTo>
                    <a:pt x="26101" y="199828"/>
                  </a:lnTo>
                  <a:lnTo>
                    <a:pt x="26179" y="198650"/>
                  </a:lnTo>
                  <a:lnTo>
                    <a:pt x="26253" y="197426"/>
                  </a:lnTo>
                  <a:lnTo>
                    <a:pt x="26328" y="196225"/>
                  </a:lnTo>
                  <a:lnTo>
                    <a:pt x="26402" y="195001"/>
                  </a:lnTo>
                  <a:lnTo>
                    <a:pt x="26473" y="193778"/>
                  </a:lnTo>
                  <a:lnTo>
                    <a:pt x="26540" y="192531"/>
                  </a:lnTo>
                  <a:lnTo>
                    <a:pt x="26607" y="191285"/>
                  </a:lnTo>
                  <a:lnTo>
                    <a:pt x="26670" y="190016"/>
                  </a:lnTo>
                  <a:lnTo>
                    <a:pt x="26730" y="188747"/>
                  </a:lnTo>
                  <a:lnTo>
                    <a:pt x="26789" y="187478"/>
                  </a:lnTo>
                  <a:lnTo>
                    <a:pt x="26849" y="186186"/>
                  </a:lnTo>
                  <a:lnTo>
                    <a:pt x="26905" y="184894"/>
                  </a:lnTo>
                  <a:lnTo>
                    <a:pt x="26957" y="183603"/>
                  </a:lnTo>
                  <a:lnTo>
                    <a:pt x="27009" y="182311"/>
                  </a:lnTo>
                  <a:lnTo>
                    <a:pt x="27057" y="180997"/>
                  </a:lnTo>
                  <a:lnTo>
                    <a:pt x="27151" y="178345"/>
                  </a:lnTo>
                  <a:lnTo>
                    <a:pt x="27232" y="175671"/>
                  </a:lnTo>
                  <a:lnTo>
                    <a:pt x="27311" y="172975"/>
                  </a:lnTo>
                  <a:lnTo>
                    <a:pt x="27378" y="170233"/>
                  </a:lnTo>
                  <a:lnTo>
                    <a:pt x="27437" y="167491"/>
                  </a:lnTo>
                  <a:lnTo>
                    <a:pt x="27489" y="164726"/>
                  </a:lnTo>
                  <a:lnTo>
                    <a:pt x="27534" y="161938"/>
                  </a:lnTo>
                  <a:lnTo>
                    <a:pt x="27571" y="159128"/>
                  </a:lnTo>
                  <a:lnTo>
                    <a:pt x="27601" y="156296"/>
                  </a:lnTo>
                  <a:lnTo>
                    <a:pt x="27623" y="153463"/>
                  </a:lnTo>
                  <a:lnTo>
                    <a:pt x="27638" y="150608"/>
                  </a:lnTo>
                  <a:lnTo>
                    <a:pt x="27646" y="147752"/>
                  </a:lnTo>
                  <a:lnTo>
                    <a:pt x="27646" y="144874"/>
                  </a:lnTo>
                  <a:lnTo>
                    <a:pt x="27638" y="141974"/>
                  </a:lnTo>
                  <a:lnTo>
                    <a:pt x="27623" y="139073"/>
                  </a:lnTo>
                  <a:lnTo>
                    <a:pt x="27601" y="136172"/>
                  </a:lnTo>
                  <a:lnTo>
                    <a:pt x="27575" y="133272"/>
                  </a:lnTo>
                  <a:lnTo>
                    <a:pt x="27538" y="130348"/>
                  </a:lnTo>
                  <a:lnTo>
                    <a:pt x="27497" y="127448"/>
                  </a:lnTo>
                  <a:lnTo>
                    <a:pt x="27448" y="124525"/>
                  </a:lnTo>
                  <a:lnTo>
                    <a:pt x="27393" y="121601"/>
                  </a:lnTo>
                  <a:lnTo>
                    <a:pt x="27333" y="118678"/>
                  </a:lnTo>
                  <a:lnTo>
                    <a:pt x="27262" y="115777"/>
                  </a:lnTo>
                  <a:lnTo>
                    <a:pt x="27188" y="112854"/>
                  </a:lnTo>
                  <a:lnTo>
                    <a:pt x="27106" y="109953"/>
                  </a:lnTo>
                  <a:lnTo>
                    <a:pt x="27020" y="107053"/>
                  </a:lnTo>
                  <a:lnTo>
                    <a:pt x="26927" y="104175"/>
                  </a:lnTo>
                  <a:lnTo>
                    <a:pt x="26827" y="101297"/>
                  </a:lnTo>
                  <a:lnTo>
                    <a:pt x="26719" y="98419"/>
                  </a:lnTo>
                  <a:lnTo>
                    <a:pt x="26607" y="95563"/>
                  </a:lnTo>
                  <a:lnTo>
                    <a:pt x="26492" y="92731"/>
                  </a:lnTo>
                  <a:lnTo>
                    <a:pt x="26369" y="89921"/>
                  </a:lnTo>
                  <a:lnTo>
                    <a:pt x="26238" y="87111"/>
                  </a:lnTo>
                  <a:lnTo>
                    <a:pt x="26104" y="84323"/>
                  </a:lnTo>
                  <a:lnTo>
                    <a:pt x="25963" y="81536"/>
                  </a:lnTo>
                  <a:lnTo>
                    <a:pt x="25818" y="78794"/>
                  </a:lnTo>
                  <a:lnTo>
                    <a:pt x="25665" y="76074"/>
                  </a:lnTo>
                  <a:lnTo>
                    <a:pt x="25509" y="73378"/>
                  </a:lnTo>
                  <a:lnTo>
                    <a:pt x="25345" y="70704"/>
                  </a:lnTo>
                  <a:lnTo>
                    <a:pt x="25178" y="68052"/>
                  </a:lnTo>
                  <a:lnTo>
                    <a:pt x="25006" y="65424"/>
                  </a:lnTo>
                  <a:lnTo>
                    <a:pt x="24828" y="62840"/>
                  </a:lnTo>
                  <a:lnTo>
                    <a:pt x="24645" y="60279"/>
                  </a:lnTo>
                  <a:lnTo>
                    <a:pt x="24459" y="57764"/>
                  </a:lnTo>
                  <a:lnTo>
                    <a:pt x="24265" y="55271"/>
                  </a:lnTo>
                  <a:lnTo>
                    <a:pt x="24072" y="52824"/>
                  </a:lnTo>
                  <a:lnTo>
                    <a:pt x="23867" y="50399"/>
                  </a:lnTo>
                  <a:lnTo>
                    <a:pt x="23662" y="48020"/>
                  </a:lnTo>
                  <a:lnTo>
                    <a:pt x="23450" y="45685"/>
                  </a:lnTo>
                  <a:lnTo>
                    <a:pt x="23238" y="43374"/>
                  </a:lnTo>
                  <a:lnTo>
                    <a:pt x="23018" y="41131"/>
                  </a:lnTo>
                  <a:lnTo>
                    <a:pt x="22795" y="38910"/>
                  </a:lnTo>
                  <a:lnTo>
                    <a:pt x="22564" y="36757"/>
                  </a:lnTo>
                  <a:lnTo>
                    <a:pt x="22333" y="34627"/>
                  </a:lnTo>
                  <a:lnTo>
                    <a:pt x="22095" y="32565"/>
                  </a:lnTo>
                  <a:lnTo>
                    <a:pt x="21857" y="30548"/>
                  </a:lnTo>
                  <a:lnTo>
                    <a:pt x="21611" y="28576"/>
                  </a:lnTo>
                  <a:lnTo>
                    <a:pt x="21365" y="26650"/>
                  </a:lnTo>
                  <a:lnTo>
                    <a:pt x="21112" y="24792"/>
                  </a:lnTo>
                  <a:lnTo>
                    <a:pt x="20859" y="22979"/>
                  </a:lnTo>
                  <a:lnTo>
                    <a:pt x="20729" y="22095"/>
                  </a:lnTo>
                  <a:lnTo>
                    <a:pt x="20599" y="21234"/>
                  </a:lnTo>
                  <a:lnTo>
                    <a:pt x="20468" y="20395"/>
                  </a:lnTo>
                  <a:lnTo>
                    <a:pt x="20338" y="19557"/>
                  </a:lnTo>
                  <a:lnTo>
                    <a:pt x="20204" y="18718"/>
                  </a:lnTo>
                  <a:lnTo>
                    <a:pt x="20070" y="17925"/>
                  </a:lnTo>
                  <a:lnTo>
                    <a:pt x="19936" y="17132"/>
                  </a:lnTo>
                  <a:lnTo>
                    <a:pt x="19802" y="16339"/>
                  </a:lnTo>
                  <a:lnTo>
                    <a:pt x="19664" y="15591"/>
                  </a:lnTo>
                  <a:lnTo>
                    <a:pt x="19526" y="14843"/>
                  </a:lnTo>
                  <a:lnTo>
                    <a:pt x="19392" y="14118"/>
                  </a:lnTo>
                  <a:lnTo>
                    <a:pt x="19251" y="13393"/>
                  </a:lnTo>
                  <a:lnTo>
                    <a:pt x="19113" y="12690"/>
                  </a:lnTo>
                  <a:lnTo>
                    <a:pt x="18972" y="12011"/>
                  </a:lnTo>
                  <a:lnTo>
                    <a:pt x="18834" y="11353"/>
                  </a:lnTo>
                  <a:lnTo>
                    <a:pt x="18693" y="10696"/>
                  </a:lnTo>
                  <a:lnTo>
                    <a:pt x="18551" y="10084"/>
                  </a:lnTo>
                  <a:lnTo>
                    <a:pt x="18406" y="9473"/>
                  </a:lnTo>
                  <a:lnTo>
                    <a:pt x="18264" y="8861"/>
                  </a:lnTo>
                  <a:lnTo>
                    <a:pt x="18119" y="8294"/>
                  </a:lnTo>
                  <a:lnTo>
                    <a:pt x="17974" y="7728"/>
                  </a:lnTo>
                  <a:lnTo>
                    <a:pt x="17829" y="7184"/>
                  </a:lnTo>
                  <a:lnTo>
                    <a:pt x="17680" y="6663"/>
                  </a:lnTo>
                  <a:lnTo>
                    <a:pt x="17535" y="6164"/>
                  </a:lnTo>
                  <a:lnTo>
                    <a:pt x="17386" y="5665"/>
                  </a:lnTo>
                  <a:lnTo>
                    <a:pt x="17237" y="5212"/>
                  </a:lnTo>
                  <a:lnTo>
                    <a:pt x="17088" y="4759"/>
                  </a:lnTo>
                  <a:lnTo>
                    <a:pt x="16939" y="4328"/>
                  </a:lnTo>
                  <a:lnTo>
                    <a:pt x="16790" y="3921"/>
                  </a:lnTo>
                  <a:lnTo>
                    <a:pt x="16638" y="3535"/>
                  </a:lnTo>
                  <a:lnTo>
                    <a:pt x="16485" y="3150"/>
                  </a:lnTo>
                  <a:lnTo>
                    <a:pt x="16332" y="2810"/>
                  </a:lnTo>
                  <a:lnTo>
                    <a:pt x="16180" y="2470"/>
                  </a:lnTo>
                  <a:lnTo>
                    <a:pt x="16027" y="2153"/>
                  </a:lnTo>
                  <a:lnTo>
                    <a:pt x="15874" y="1858"/>
                  </a:lnTo>
                  <a:lnTo>
                    <a:pt x="15718" y="1586"/>
                  </a:lnTo>
                  <a:lnTo>
                    <a:pt x="15565" y="1337"/>
                  </a:lnTo>
                  <a:lnTo>
                    <a:pt x="15409" y="1111"/>
                  </a:lnTo>
                  <a:lnTo>
                    <a:pt x="15253" y="907"/>
                  </a:lnTo>
                  <a:lnTo>
                    <a:pt x="15096" y="725"/>
                  </a:lnTo>
                  <a:lnTo>
                    <a:pt x="14936" y="544"/>
                  </a:lnTo>
                  <a:lnTo>
                    <a:pt x="14780" y="408"/>
                  </a:lnTo>
                  <a:lnTo>
                    <a:pt x="14620" y="295"/>
                  </a:lnTo>
                  <a:lnTo>
                    <a:pt x="14464" y="181"/>
                  </a:lnTo>
                  <a:lnTo>
                    <a:pt x="14303" y="113"/>
                  </a:lnTo>
                  <a:lnTo>
                    <a:pt x="14143" y="45"/>
                  </a:lnTo>
                  <a:lnTo>
                    <a:pt x="13983" y="23"/>
                  </a:lnTo>
                  <a:lnTo>
                    <a:pt x="13823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 rot="10800000" flipH="1">
              <a:off x="-707865" y="12315978"/>
              <a:ext cx="415724" cy="1172547"/>
            </a:xfrm>
            <a:custGeom>
              <a:avLst/>
              <a:gdLst/>
              <a:ahLst/>
              <a:cxnLst/>
              <a:rect l="l" t="t" r="r" b="b"/>
              <a:pathLst>
                <a:path w="14624" h="194050" extrusionOk="0">
                  <a:moveTo>
                    <a:pt x="6619" y="0"/>
                  </a:moveTo>
                  <a:lnTo>
                    <a:pt x="6619" y="59282"/>
                  </a:lnTo>
                  <a:lnTo>
                    <a:pt x="97" y="101206"/>
                  </a:lnTo>
                  <a:lnTo>
                    <a:pt x="75" y="101387"/>
                  </a:lnTo>
                  <a:lnTo>
                    <a:pt x="52" y="101546"/>
                  </a:lnTo>
                  <a:lnTo>
                    <a:pt x="37" y="101750"/>
                  </a:lnTo>
                  <a:lnTo>
                    <a:pt x="23" y="101931"/>
                  </a:lnTo>
                  <a:lnTo>
                    <a:pt x="11" y="102135"/>
                  </a:lnTo>
                  <a:lnTo>
                    <a:pt x="8" y="102339"/>
                  </a:lnTo>
                  <a:lnTo>
                    <a:pt x="4" y="102543"/>
                  </a:lnTo>
                  <a:lnTo>
                    <a:pt x="0" y="102747"/>
                  </a:lnTo>
                  <a:lnTo>
                    <a:pt x="4" y="102951"/>
                  </a:lnTo>
                  <a:lnTo>
                    <a:pt x="11" y="103155"/>
                  </a:lnTo>
                  <a:lnTo>
                    <a:pt x="19" y="103336"/>
                  </a:lnTo>
                  <a:lnTo>
                    <a:pt x="30" y="103540"/>
                  </a:lnTo>
                  <a:lnTo>
                    <a:pt x="45" y="103721"/>
                  </a:lnTo>
                  <a:lnTo>
                    <a:pt x="64" y="103903"/>
                  </a:lnTo>
                  <a:lnTo>
                    <a:pt x="86" y="104084"/>
                  </a:lnTo>
                  <a:lnTo>
                    <a:pt x="112" y="104242"/>
                  </a:lnTo>
                  <a:lnTo>
                    <a:pt x="138" y="104378"/>
                  </a:lnTo>
                  <a:lnTo>
                    <a:pt x="168" y="104492"/>
                  </a:lnTo>
                  <a:lnTo>
                    <a:pt x="198" y="104605"/>
                  </a:lnTo>
                  <a:lnTo>
                    <a:pt x="231" y="104673"/>
                  </a:lnTo>
                  <a:lnTo>
                    <a:pt x="261" y="104741"/>
                  </a:lnTo>
                  <a:lnTo>
                    <a:pt x="294" y="104786"/>
                  </a:lnTo>
                  <a:lnTo>
                    <a:pt x="328" y="104809"/>
                  </a:lnTo>
                  <a:lnTo>
                    <a:pt x="395" y="104809"/>
                  </a:lnTo>
                  <a:lnTo>
                    <a:pt x="428" y="104764"/>
                  </a:lnTo>
                  <a:lnTo>
                    <a:pt x="462" y="104718"/>
                  </a:lnTo>
                  <a:lnTo>
                    <a:pt x="492" y="104628"/>
                  </a:lnTo>
                  <a:lnTo>
                    <a:pt x="525" y="104537"/>
                  </a:lnTo>
                  <a:lnTo>
                    <a:pt x="555" y="104424"/>
                  </a:lnTo>
                  <a:lnTo>
                    <a:pt x="581" y="104310"/>
                  </a:lnTo>
                  <a:lnTo>
                    <a:pt x="607" y="104152"/>
                  </a:lnTo>
                  <a:lnTo>
                    <a:pt x="6619" y="65514"/>
                  </a:lnTo>
                  <a:lnTo>
                    <a:pt x="6619" y="126451"/>
                  </a:lnTo>
                  <a:lnTo>
                    <a:pt x="2573" y="148817"/>
                  </a:lnTo>
                  <a:lnTo>
                    <a:pt x="2547" y="148976"/>
                  </a:lnTo>
                  <a:lnTo>
                    <a:pt x="2524" y="149135"/>
                  </a:lnTo>
                  <a:lnTo>
                    <a:pt x="2506" y="149316"/>
                  </a:lnTo>
                  <a:lnTo>
                    <a:pt x="2491" y="149497"/>
                  </a:lnTo>
                  <a:lnTo>
                    <a:pt x="2476" y="149701"/>
                  </a:lnTo>
                  <a:lnTo>
                    <a:pt x="2468" y="149905"/>
                  </a:lnTo>
                  <a:lnTo>
                    <a:pt x="2461" y="150109"/>
                  </a:lnTo>
                  <a:lnTo>
                    <a:pt x="2457" y="150313"/>
                  </a:lnTo>
                  <a:lnTo>
                    <a:pt x="2457" y="150517"/>
                  </a:lnTo>
                  <a:lnTo>
                    <a:pt x="2461" y="150721"/>
                  </a:lnTo>
                  <a:lnTo>
                    <a:pt x="2468" y="150925"/>
                  </a:lnTo>
                  <a:lnTo>
                    <a:pt x="2476" y="151106"/>
                  </a:lnTo>
                  <a:lnTo>
                    <a:pt x="2491" y="151310"/>
                  </a:lnTo>
                  <a:lnTo>
                    <a:pt x="2506" y="151492"/>
                  </a:lnTo>
                  <a:lnTo>
                    <a:pt x="2528" y="151673"/>
                  </a:lnTo>
                  <a:lnTo>
                    <a:pt x="2550" y="151831"/>
                  </a:lnTo>
                  <a:lnTo>
                    <a:pt x="2576" y="151990"/>
                  </a:lnTo>
                  <a:lnTo>
                    <a:pt x="2602" y="152126"/>
                  </a:lnTo>
                  <a:lnTo>
                    <a:pt x="2632" y="152239"/>
                  </a:lnTo>
                  <a:lnTo>
                    <a:pt x="2662" y="152353"/>
                  </a:lnTo>
                  <a:lnTo>
                    <a:pt x="2696" y="152421"/>
                  </a:lnTo>
                  <a:lnTo>
                    <a:pt x="2725" y="152489"/>
                  </a:lnTo>
                  <a:lnTo>
                    <a:pt x="2759" y="152511"/>
                  </a:lnTo>
                  <a:lnTo>
                    <a:pt x="2792" y="152534"/>
                  </a:lnTo>
                  <a:lnTo>
                    <a:pt x="2826" y="152534"/>
                  </a:lnTo>
                  <a:lnTo>
                    <a:pt x="2859" y="152511"/>
                  </a:lnTo>
                  <a:lnTo>
                    <a:pt x="2893" y="152466"/>
                  </a:lnTo>
                  <a:lnTo>
                    <a:pt x="2926" y="152421"/>
                  </a:lnTo>
                  <a:lnTo>
                    <a:pt x="2956" y="152330"/>
                  </a:lnTo>
                  <a:lnTo>
                    <a:pt x="2990" y="152239"/>
                  </a:lnTo>
                  <a:lnTo>
                    <a:pt x="3016" y="152126"/>
                  </a:lnTo>
                  <a:lnTo>
                    <a:pt x="3045" y="151990"/>
                  </a:lnTo>
                  <a:lnTo>
                    <a:pt x="6619" y="132229"/>
                  </a:lnTo>
                  <a:lnTo>
                    <a:pt x="6619" y="191919"/>
                  </a:lnTo>
                  <a:lnTo>
                    <a:pt x="6619" y="192123"/>
                  </a:lnTo>
                  <a:lnTo>
                    <a:pt x="6627" y="192350"/>
                  </a:lnTo>
                  <a:lnTo>
                    <a:pt x="6634" y="192554"/>
                  </a:lnTo>
                  <a:lnTo>
                    <a:pt x="6645" y="192735"/>
                  </a:lnTo>
                  <a:lnTo>
                    <a:pt x="6660" y="192939"/>
                  </a:lnTo>
                  <a:lnTo>
                    <a:pt x="6679" y="193098"/>
                  </a:lnTo>
                  <a:lnTo>
                    <a:pt x="6697" y="193279"/>
                  </a:lnTo>
                  <a:lnTo>
                    <a:pt x="6720" y="193415"/>
                  </a:lnTo>
                  <a:lnTo>
                    <a:pt x="6746" y="193551"/>
                  </a:lnTo>
                  <a:lnTo>
                    <a:pt x="6772" y="193687"/>
                  </a:lnTo>
                  <a:lnTo>
                    <a:pt x="6802" y="193800"/>
                  </a:lnTo>
                  <a:lnTo>
                    <a:pt x="6831" y="193891"/>
                  </a:lnTo>
                  <a:lnTo>
                    <a:pt x="6865" y="193959"/>
                  </a:lnTo>
                  <a:lnTo>
                    <a:pt x="6898" y="194004"/>
                  </a:lnTo>
                  <a:lnTo>
                    <a:pt x="6932" y="194050"/>
                  </a:lnTo>
                  <a:lnTo>
                    <a:pt x="7006" y="194050"/>
                  </a:lnTo>
                  <a:lnTo>
                    <a:pt x="7040" y="194004"/>
                  </a:lnTo>
                  <a:lnTo>
                    <a:pt x="7073" y="193959"/>
                  </a:lnTo>
                  <a:lnTo>
                    <a:pt x="7107" y="193891"/>
                  </a:lnTo>
                  <a:lnTo>
                    <a:pt x="7137" y="193800"/>
                  </a:lnTo>
                  <a:lnTo>
                    <a:pt x="7166" y="193687"/>
                  </a:lnTo>
                  <a:lnTo>
                    <a:pt x="7193" y="193551"/>
                  </a:lnTo>
                  <a:lnTo>
                    <a:pt x="7219" y="193415"/>
                  </a:lnTo>
                  <a:lnTo>
                    <a:pt x="7241" y="193279"/>
                  </a:lnTo>
                  <a:lnTo>
                    <a:pt x="7260" y="193098"/>
                  </a:lnTo>
                  <a:lnTo>
                    <a:pt x="7278" y="192939"/>
                  </a:lnTo>
                  <a:lnTo>
                    <a:pt x="7293" y="192735"/>
                  </a:lnTo>
                  <a:lnTo>
                    <a:pt x="7304" y="192554"/>
                  </a:lnTo>
                  <a:lnTo>
                    <a:pt x="7312" y="192350"/>
                  </a:lnTo>
                  <a:lnTo>
                    <a:pt x="7319" y="192123"/>
                  </a:lnTo>
                  <a:lnTo>
                    <a:pt x="7319" y="191919"/>
                  </a:lnTo>
                  <a:lnTo>
                    <a:pt x="7319" y="160080"/>
                  </a:lnTo>
                  <a:lnTo>
                    <a:pt x="10390" y="176238"/>
                  </a:lnTo>
                  <a:lnTo>
                    <a:pt x="10420" y="176374"/>
                  </a:lnTo>
                  <a:lnTo>
                    <a:pt x="10450" y="176487"/>
                  </a:lnTo>
                  <a:lnTo>
                    <a:pt x="10480" y="176578"/>
                  </a:lnTo>
                  <a:lnTo>
                    <a:pt x="10513" y="176646"/>
                  </a:lnTo>
                  <a:lnTo>
                    <a:pt x="10547" y="176714"/>
                  </a:lnTo>
                  <a:lnTo>
                    <a:pt x="10580" y="176736"/>
                  </a:lnTo>
                  <a:lnTo>
                    <a:pt x="10614" y="176759"/>
                  </a:lnTo>
                  <a:lnTo>
                    <a:pt x="10647" y="176759"/>
                  </a:lnTo>
                  <a:lnTo>
                    <a:pt x="10681" y="176736"/>
                  </a:lnTo>
                  <a:lnTo>
                    <a:pt x="10714" y="176691"/>
                  </a:lnTo>
                  <a:lnTo>
                    <a:pt x="10744" y="176623"/>
                  </a:lnTo>
                  <a:lnTo>
                    <a:pt x="10778" y="176532"/>
                  </a:lnTo>
                  <a:lnTo>
                    <a:pt x="10807" y="176442"/>
                  </a:lnTo>
                  <a:lnTo>
                    <a:pt x="10833" y="176306"/>
                  </a:lnTo>
                  <a:lnTo>
                    <a:pt x="10863" y="176170"/>
                  </a:lnTo>
                  <a:lnTo>
                    <a:pt x="10886" y="176011"/>
                  </a:lnTo>
                  <a:lnTo>
                    <a:pt x="10908" y="175853"/>
                  </a:lnTo>
                  <a:lnTo>
                    <a:pt x="10926" y="175671"/>
                  </a:lnTo>
                  <a:lnTo>
                    <a:pt x="10945" y="175467"/>
                  </a:lnTo>
                  <a:lnTo>
                    <a:pt x="10956" y="175286"/>
                  </a:lnTo>
                  <a:lnTo>
                    <a:pt x="10964" y="175082"/>
                  </a:lnTo>
                  <a:lnTo>
                    <a:pt x="10971" y="174878"/>
                  </a:lnTo>
                  <a:lnTo>
                    <a:pt x="10971" y="174674"/>
                  </a:lnTo>
                  <a:lnTo>
                    <a:pt x="10971" y="174470"/>
                  </a:lnTo>
                  <a:lnTo>
                    <a:pt x="10967" y="174266"/>
                  </a:lnTo>
                  <a:lnTo>
                    <a:pt x="10960" y="174062"/>
                  </a:lnTo>
                  <a:lnTo>
                    <a:pt x="10949" y="173858"/>
                  </a:lnTo>
                  <a:lnTo>
                    <a:pt x="10938" y="173677"/>
                  </a:lnTo>
                  <a:lnTo>
                    <a:pt x="10919" y="173496"/>
                  </a:lnTo>
                  <a:lnTo>
                    <a:pt x="10900" y="173314"/>
                  </a:lnTo>
                  <a:lnTo>
                    <a:pt x="10878" y="173156"/>
                  </a:lnTo>
                  <a:lnTo>
                    <a:pt x="10852" y="172997"/>
                  </a:lnTo>
                  <a:lnTo>
                    <a:pt x="7319" y="154415"/>
                  </a:lnTo>
                  <a:lnTo>
                    <a:pt x="7319" y="103563"/>
                  </a:lnTo>
                  <a:lnTo>
                    <a:pt x="12263" y="135946"/>
                  </a:lnTo>
                  <a:lnTo>
                    <a:pt x="12289" y="136104"/>
                  </a:lnTo>
                  <a:lnTo>
                    <a:pt x="12315" y="136240"/>
                  </a:lnTo>
                  <a:lnTo>
                    <a:pt x="12345" y="136354"/>
                  </a:lnTo>
                  <a:lnTo>
                    <a:pt x="12375" y="136444"/>
                  </a:lnTo>
                  <a:lnTo>
                    <a:pt x="12408" y="136512"/>
                  </a:lnTo>
                  <a:lnTo>
                    <a:pt x="12442" y="136558"/>
                  </a:lnTo>
                  <a:lnTo>
                    <a:pt x="12475" y="136603"/>
                  </a:lnTo>
                  <a:lnTo>
                    <a:pt x="12509" y="136626"/>
                  </a:lnTo>
                  <a:lnTo>
                    <a:pt x="12542" y="136626"/>
                  </a:lnTo>
                  <a:lnTo>
                    <a:pt x="12576" y="136603"/>
                  </a:lnTo>
                  <a:lnTo>
                    <a:pt x="12605" y="136558"/>
                  </a:lnTo>
                  <a:lnTo>
                    <a:pt x="12639" y="136490"/>
                  </a:lnTo>
                  <a:lnTo>
                    <a:pt x="12672" y="136422"/>
                  </a:lnTo>
                  <a:lnTo>
                    <a:pt x="12702" y="136308"/>
                  </a:lnTo>
                  <a:lnTo>
                    <a:pt x="12732" y="136195"/>
                  </a:lnTo>
                  <a:lnTo>
                    <a:pt x="12758" y="136059"/>
                  </a:lnTo>
                  <a:lnTo>
                    <a:pt x="12784" y="135900"/>
                  </a:lnTo>
                  <a:lnTo>
                    <a:pt x="12806" y="135742"/>
                  </a:lnTo>
                  <a:lnTo>
                    <a:pt x="12825" y="135561"/>
                  </a:lnTo>
                  <a:lnTo>
                    <a:pt x="12840" y="135357"/>
                  </a:lnTo>
                  <a:lnTo>
                    <a:pt x="12851" y="135175"/>
                  </a:lnTo>
                  <a:lnTo>
                    <a:pt x="12862" y="134971"/>
                  </a:lnTo>
                  <a:lnTo>
                    <a:pt x="12866" y="134767"/>
                  </a:lnTo>
                  <a:lnTo>
                    <a:pt x="12870" y="134563"/>
                  </a:lnTo>
                  <a:lnTo>
                    <a:pt x="12870" y="134359"/>
                  </a:lnTo>
                  <a:lnTo>
                    <a:pt x="12866" y="134156"/>
                  </a:lnTo>
                  <a:lnTo>
                    <a:pt x="12859" y="133952"/>
                  </a:lnTo>
                  <a:lnTo>
                    <a:pt x="12847" y="133770"/>
                  </a:lnTo>
                  <a:lnTo>
                    <a:pt x="12836" y="133566"/>
                  </a:lnTo>
                  <a:lnTo>
                    <a:pt x="12818" y="133385"/>
                  </a:lnTo>
                  <a:lnTo>
                    <a:pt x="12799" y="133204"/>
                  </a:lnTo>
                  <a:lnTo>
                    <a:pt x="12777" y="133045"/>
                  </a:lnTo>
                  <a:lnTo>
                    <a:pt x="7319" y="97285"/>
                  </a:lnTo>
                  <a:lnTo>
                    <a:pt x="7319" y="34604"/>
                  </a:lnTo>
                  <a:lnTo>
                    <a:pt x="14024" y="76414"/>
                  </a:lnTo>
                  <a:lnTo>
                    <a:pt x="14050" y="76573"/>
                  </a:lnTo>
                  <a:lnTo>
                    <a:pt x="14076" y="76686"/>
                  </a:lnTo>
                  <a:lnTo>
                    <a:pt x="14106" y="76800"/>
                  </a:lnTo>
                  <a:lnTo>
                    <a:pt x="14139" y="76890"/>
                  </a:lnTo>
                  <a:lnTo>
                    <a:pt x="14169" y="76958"/>
                  </a:lnTo>
                  <a:lnTo>
                    <a:pt x="14202" y="77003"/>
                  </a:lnTo>
                  <a:lnTo>
                    <a:pt x="14236" y="77049"/>
                  </a:lnTo>
                  <a:lnTo>
                    <a:pt x="14303" y="77049"/>
                  </a:lnTo>
                  <a:lnTo>
                    <a:pt x="14336" y="77026"/>
                  </a:lnTo>
                  <a:lnTo>
                    <a:pt x="14370" y="76981"/>
                  </a:lnTo>
                  <a:lnTo>
                    <a:pt x="14403" y="76913"/>
                  </a:lnTo>
                  <a:lnTo>
                    <a:pt x="14433" y="76822"/>
                  </a:lnTo>
                  <a:lnTo>
                    <a:pt x="14463" y="76732"/>
                  </a:lnTo>
                  <a:lnTo>
                    <a:pt x="14493" y="76596"/>
                  </a:lnTo>
                  <a:lnTo>
                    <a:pt x="14519" y="76460"/>
                  </a:lnTo>
                  <a:lnTo>
                    <a:pt x="14545" y="76301"/>
                  </a:lnTo>
                  <a:lnTo>
                    <a:pt x="14564" y="76120"/>
                  </a:lnTo>
                  <a:lnTo>
                    <a:pt x="14582" y="75938"/>
                  </a:lnTo>
                  <a:lnTo>
                    <a:pt x="14597" y="75757"/>
                  </a:lnTo>
                  <a:lnTo>
                    <a:pt x="14608" y="75553"/>
                  </a:lnTo>
                  <a:lnTo>
                    <a:pt x="14616" y="75349"/>
                  </a:lnTo>
                  <a:lnTo>
                    <a:pt x="14623" y="75145"/>
                  </a:lnTo>
                  <a:lnTo>
                    <a:pt x="14623" y="74941"/>
                  </a:lnTo>
                  <a:lnTo>
                    <a:pt x="14623" y="74737"/>
                  </a:lnTo>
                  <a:lnTo>
                    <a:pt x="14619" y="74533"/>
                  </a:lnTo>
                  <a:lnTo>
                    <a:pt x="14612" y="74329"/>
                  </a:lnTo>
                  <a:lnTo>
                    <a:pt x="14601" y="74148"/>
                  </a:lnTo>
                  <a:lnTo>
                    <a:pt x="14586" y="73944"/>
                  </a:lnTo>
                  <a:lnTo>
                    <a:pt x="14567" y="73763"/>
                  </a:lnTo>
                  <a:lnTo>
                    <a:pt x="14549" y="73604"/>
                  </a:lnTo>
                  <a:lnTo>
                    <a:pt x="14523" y="73423"/>
                  </a:lnTo>
                  <a:lnTo>
                    <a:pt x="7319" y="28485"/>
                  </a:lnTo>
                  <a:lnTo>
                    <a:pt x="7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 rot="10800000" flipH="1">
              <a:off x="-1103206" y="13676780"/>
              <a:ext cx="1186990" cy="1009877"/>
            </a:xfrm>
            <a:custGeom>
              <a:avLst/>
              <a:gdLst/>
              <a:ahLst/>
              <a:cxnLst/>
              <a:rect l="l" t="t" r="r" b="b"/>
              <a:pathLst>
                <a:path w="41755" h="167129" extrusionOk="0">
                  <a:moveTo>
                    <a:pt x="5770" y="0"/>
                  </a:moveTo>
                  <a:lnTo>
                    <a:pt x="5610" y="23"/>
                  </a:lnTo>
                  <a:lnTo>
                    <a:pt x="5454" y="91"/>
                  </a:lnTo>
                  <a:lnTo>
                    <a:pt x="5301" y="204"/>
                  </a:lnTo>
                  <a:lnTo>
                    <a:pt x="5149" y="340"/>
                  </a:lnTo>
                  <a:lnTo>
                    <a:pt x="5000" y="544"/>
                  </a:lnTo>
                  <a:lnTo>
                    <a:pt x="4855" y="771"/>
                  </a:lnTo>
                  <a:lnTo>
                    <a:pt x="4709" y="1065"/>
                  </a:lnTo>
                  <a:lnTo>
                    <a:pt x="4568" y="1383"/>
                  </a:lnTo>
                  <a:lnTo>
                    <a:pt x="4430" y="1723"/>
                  </a:lnTo>
                  <a:lnTo>
                    <a:pt x="4296" y="2108"/>
                  </a:lnTo>
                  <a:lnTo>
                    <a:pt x="4162" y="2538"/>
                  </a:lnTo>
                  <a:lnTo>
                    <a:pt x="4036" y="2992"/>
                  </a:lnTo>
                  <a:lnTo>
                    <a:pt x="3909" y="3490"/>
                  </a:lnTo>
                  <a:lnTo>
                    <a:pt x="3790" y="4011"/>
                  </a:lnTo>
                  <a:lnTo>
                    <a:pt x="3674" y="4578"/>
                  </a:lnTo>
                  <a:lnTo>
                    <a:pt x="3563" y="5167"/>
                  </a:lnTo>
                  <a:lnTo>
                    <a:pt x="3455" y="5779"/>
                  </a:lnTo>
                  <a:lnTo>
                    <a:pt x="3351" y="6436"/>
                  </a:lnTo>
                  <a:lnTo>
                    <a:pt x="3254" y="7116"/>
                  </a:lnTo>
                  <a:lnTo>
                    <a:pt x="3161" y="7818"/>
                  </a:lnTo>
                  <a:lnTo>
                    <a:pt x="3071" y="8544"/>
                  </a:lnTo>
                  <a:lnTo>
                    <a:pt x="2989" y="9291"/>
                  </a:lnTo>
                  <a:lnTo>
                    <a:pt x="2911" y="10085"/>
                  </a:lnTo>
                  <a:lnTo>
                    <a:pt x="2841" y="10878"/>
                  </a:lnTo>
                  <a:lnTo>
                    <a:pt x="2774" y="11694"/>
                  </a:lnTo>
                  <a:lnTo>
                    <a:pt x="2714" y="12555"/>
                  </a:lnTo>
                  <a:lnTo>
                    <a:pt x="2662" y="13416"/>
                  </a:lnTo>
                  <a:lnTo>
                    <a:pt x="2613" y="14300"/>
                  </a:lnTo>
                  <a:lnTo>
                    <a:pt x="2573" y="15206"/>
                  </a:lnTo>
                  <a:lnTo>
                    <a:pt x="2539" y="16113"/>
                  </a:lnTo>
                  <a:lnTo>
                    <a:pt x="2513" y="17064"/>
                  </a:lnTo>
                  <a:lnTo>
                    <a:pt x="2494" y="18016"/>
                  </a:lnTo>
                  <a:lnTo>
                    <a:pt x="0" y="167128"/>
                  </a:lnTo>
                  <a:lnTo>
                    <a:pt x="41754" y="167128"/>
                  </a:lnTo>
                  <a:lnTo>
                    <a:pt x="39260" y="18016"/>
                  </a:lnTo>
                  <a:lnTo>
                    <a:pt x="39241" y="17064"/>
                  </a:lnTo>
                  <a:lnTo>
                    <a:pt x="39215" y="16113"/>
                  </a:lnTo>
                  <a:lnTo>
                    <a:pt x="39182" y="15206"/>
                  </a:lnTo>
                  <a:lnTo>
                    <a:pt x="39141" y="14300"/>
                  </a:lnTo>
                  <a:lnTo>
                    <a:pt x="39092" y="13416"/>
                  </a:lnTo>
                  <a:lnTo>
                    <a:pt x="39040" y="12555"/>
                  </a:lnTo>
                  <a:lnTo>
                    <a:pt x="38981" y="11694"/>
                  </a:lnTo>
                  <a:lnTo>
                    <a:pt x="38914" y="10878"/>
                  </a:lnTo>
                  <a:lnTo>
                    <a:pt x="38843" y="10085"/>
                  </a:lnTo>
                  <a:lnTo>
                    <a:pt x="38765" y="9291"/>
                  </a:lnTo>
                  <a:lnTo>
                    <a:pt x="38683" y="8544"/>
                  </a:lnTo>
                  <a:lnTo>
                    <a:pt x="38594" y="7818"/>
                  </a:lnTo>
                  <a:lnTo>
                    <a:pt x="38501" y="7116"/>
                  </a:lnTo>
                  <a:lnTo>
                    <a:pt x="38404" y="6436"/>
                  </a:lnTo>
                  <a:lnTo>
                    <a:pt x="38300" y="5779"/>
                  </a:lnTo>
                  <a:lnTo>
                    <a:pt x="38192" y="5167"/>
                  </a:lnTo>
                  <a:lnTo>
                    <a:pt x="38080" y="4578"/>
                  </a:lnTo>
                  <a:lnTo>
                    <a:pt x="37965" y="4011"/>
                  </a:lnTo>
                  <a:lnTo>
                    <a:pt x="37845" y="3490"/>
                  </a:lnTo>
                  <a:lnTo>
                    <a:pt x="37719" y="2992"/>
                  </a:lnTo>
                  <a:lnTo>
                    <a:pt x="37592" y="2538"/>
                  </a:lnTo>
                  <a:lnTo>
                    <a:pt x="37458" y="2108"/>
                  </a:lnTo>
                  <a:lnTo>
                    <a:pt x="37324" y="1723"/>
                  </a:lnTo>
                  <a:lnTo>
                    <a:pt x="37186" y="1383"/>
                  </a:lnTo>
                  <a:lnTo>
                    <a:pt x="37045" y="1065"/>
                  </a:lnTo>
                  <a:lnTo>
                    <a:pt x="36900" y="771"/>
                  </a:lnTo>
                  <a:lnTo>
                    <a:pt x="36755" y="544"/>
                  </a:lnTo>
                  <a:lnTo>
                    <a:pt x="36606" y="340"/>
                  </a:lnTo>
                  <a:lnTo>
                    <a:pt x="36453" y="204"/>
                  </a:lnTo>
                  <a:lnTo>
                    <a:pt x="36300" y="91"/>
                  </a:lnTo>
                  <a:lnTo>
                    <a:pt x="36144" y="23"/>
                  </a:lnTo>
                  <a:lnTo>
                    <a:pt x="35984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 rot="10800000" flipH="1">
              <a:off x="-1178334" y="13488491"/>
              <a:ext cx="1337258" cy="200472"/>
            </a:xfrm>
            <a:custGeom>
              <a:avLst/>
              <a:gdLst/>
              <a:ahLst/>
              <a:cxnLst/>
              <a:rect l="l" t="t" r="r" b="b"/>
              <a:pathLst>
                <a:path w="47041" h="33177" extrusionOk="0">
                  <a:moveTo>
                    <a:pt x="2725" y="0"/>
                  </a:moveTo>
                  <a:lnTo>
                    <a:pt x="2584" y="23"/>
                  </a:lnTo>
                  <a:lnTo>
                    <a:pt x="2446" y="91"/>
                  </a:lnTo>
                  <a:lnTo>
                    <a:pt x="2312" y="204"/>
                  </a:lnTo>
                  <a:lnTo>
                    <a:pt x="2178" y="340"/>
                  </a:lnTo>
                  <a:lnTo>
                    <a:pt x="2044" y="521"/>
                  </a:lnTo>
                  <a:lnTo>
                    <a:pt x="1917" y="748"/>
                  </a:lnTo>
                  <a:lnTo>
                    <a:pt x="1791" y="1020"/>
                  </a:lnTo>
                  <a:lnTo>
                    <a:pt x="1664" y="1315"/>
                  </a:lnTo>
                  <a:lnTo>
                    <a:pt x="1545" y="1655"/>
                  </a:lnTo>
                  <a:lnTo>
                    <a:pt x="1430" y="2017"/>
                  </a:lnTo>
                  <a:lnTo>
                    <a:pt x="1314" y="2402"/>
                  </a:lnTo>
                  <a:lnTo>
                    <a:pt x="1202" y="2856"/>
                  </a:lnTo>
                  <a:lnTo>
                    <a:pt x="1094" y="3309"/>
                  </a:lnTo>
                  <a:lnTo>
                    <a:pt x="994" y="3807"/>
                  </a:lnTo>
                  <a:lnTo>
                    <a:pt x="893" y="4329"/>
                  </a:lnTo>
                  <a:lnTo>
                    <a:pt x="800" y="4872"/>
                  </a:lnTo>
                  <a:lnTo>
                    <a:pt x="707" y="5462"/>
                  </a:lnTo>
                  <a:lnTo>
                    <a:pt x="622" y="6051"/>
                  </a:lnTo>
                  <a:lnTo>
                    <a:pt x="544" y="6685"/>
                  </a:lnTo>
                  <a:lnTo>
                    <a:pt x="465" y="7343"/>
                  </a:lnTo>
                  <a:lnTo>
                    <a:pt x="395" y="8000"/>
                  </a:lnTo>
                  <a:lnTo>
                    <a:pt x="328" y="8702"/>
                  </a:lnTo>
                  <a:lnTo>
                    <a:pt x="268" y="9427"/>
                  </a:lnTo>
                  <a:lnTo>
                    <a:pt x="212" y="10153"/>
                  </a:lnTo>
                  <a:lnTo>
                    <a:pt x="164" y="10900"/>
                  </a:lnTo>
                  <a:lnTo>
                    <a:pt x="123" y="11671"/>
                  </a:lnTo>
                  <a:lnTo>
                    <a:pt x="86" y="12464"/>
                  </a:lnTo>
                  <a:lnTo>
                    <a:pt x="56" y="13257"/>
                  </a:lnTo>
                  <a:lnTo>
                    <a:pt x="30" y="14073"/>
                  </a:lnTo>
                  <a:lnTo>
                    <a:pt x="11" y="14911"/>
                  </a:lnTo>
                  <a:lnTo>
                    <a:pt x="4" y="15750"/>
                  </a:lnTo>
                  <a:lnTo>
                    <a:pt x="0" y="16588"/>
                  </a:lnTo>
                  <a:lnTo>
                    <a:pt x="4" y="17450"/>
                  </a:lnTo>
                  <a:lnTo>
                    <a:pt x="11" y="18288"/>
                  </a:lnTo>
                  <a:lnTo>
                    <a:pt x="30" y="19104"/>
                  </a:lnTo>
                  <a:lnTo>
                    <a:pt x="56" y="19920"/>
                  </a:lnTo>
                  <a:lnTo>
                    <a:pt x="86" y="20735"/>
                  </a:lnTo>
                  <a:lnTo>
                    <a:pt x="123" y="21506"/>
                  </a:lnTo>
                  <a:lnTo>
                    <a:pt x="164" y="22276"/>
                  </a:lnTo>
                  <a:lnTo>
                    <a:pt x="212" y="23047"/>
                  </a:lnTo>
                  <a:lnTo>
                    <a:pt x="268" y="23772"/>
                  </a:lnTo>
                  <a:lnTo>
                    <a:pt x="328" y="24475"/>
                  </a:lnTo>
                  <a:lnTo>
                    <a:pt x="395" y="25177"/>
                  </a:lnTo>
                  <a:lnTo>
                    <a:pt x="465" y="25857"/>
                  </a:lnTo>
                  <a:lnTo>
                    <a:pt x="544" y="26514"/>
                  </a:lnTo>
                  <a:lnTo>
                    <a:pt x="622" y="27126"/>
                  </a:lnTo>
                  <a:lnTo>
                    <a:pt x="707" y="27738"/>
                  </a:lnTo>
                  <a:lnTo>
                    <a:pt x="800" y="28304"/>
                  </a:lnTo>
                  <a:lnTo>
                    <a:pt x="893" y="28871"/>
                  </a:lnTo>
                  <a:lnTo>
                    <a:pt x="994" y="29392"/>
                  </a:lnTo>
                  <a:lnTo>
                    <a:pt x="1094" y="29868"/>
                  </a:lnTo>
                  <a:lnTo>
                    <a:pt x="1202" y="30344"/>
                  </a:lnTo>
                  <a:lnTo>
                    <a:pt x="1314" y="30774"/>
                  </a:lnTo>
                  <a:lnTo>
                    <a:pt x="1430" y="31182"/>
                  </a:lnTo>
                  <a:lnTo>
                    <a:pt x="1545" y="31545"/>
                  </a:lnTo>
                  <a:lnTo>
                    <a:pt x="1664" y="31885"/>
                  </a:lnTo>
                  <a:lnTo>
                    <a:pt x="1791" y="32179"/>
                  </a:lnTo>
                  <a:lnTo>
                    <a:pt x="1917" y="32429"/>
                  </a:lnTo>
                  <a:lnTo>
                    <a:pt x="2044" y="32655"/>
                  </a:lnTo>
                  <a:lnTo>
                    <a:pt x="2178" y="32837"/>
                  </a:lnTo>
                  <a:lnTo>
                    <a:pt x="2312" y="32995"/>
                  </a:lnTo>
                  <a:lnTo>
                    <a:pt x="2446" y="33109"/>
                  </a:lnTo>
                  <a:lnTo>
                    <a:pt x="2584" y="33154"/>
                  </a:lnTo>
                  <a:lnTo>
                    <a:pt x="2725" y="33177"/>
                  </a:lnTo>
                  <a:lnTo>
                    <a:pt x="44315" y="33177"/>
                  </a:lnTo>
                  <a:lnTo>
                    <a:pt x="44457" y="33154"/>
                  </a:lnTo>
                  <a:lnTo>
                    <a:pt x="44595" y="33109"/>
                  </a:lnTo>
                  <a:lnTo>
                    <a:pt x="44729" y="32995"/>
                  </a:lnTo>
                  <a:lnTo>
                    <a:pt x="44863" y="32837"/>
                  </a:lnTo>
                  <a:lnTo>
                    <a:pt x="44997" y="32655"/>
                  </a:lnTo>
                  <a:lnTo>
                    <a:pt x="45123" y="32429"/>
                  </a:lnTo>
                  <a:lnTo>
                    <a:pt x="45250" y="32179"/>
                  </a:lnTo>
                  <a:lnTo>
                    <a:pt x="45376" y="31885"/>
                  </a:lnTo>
                  <a:lnTo>
                    <a:pt x="45495" y="31545"/>
                  </a:lnTo>
                  <a:lnTo>
                    <a:pt x="45611" y="31182"/>
                  </a:lnTo>
                  <a:lnTo>
                    <a:pt x="45726" y="30774"/>
                  </a:lnTo>
                  <a:lnTo>
                    <a:pt x="45838" y="30344"/>
                  </a:lnTo>
                  <a:lnTo>
                    <a:pt x="45946" y="29868"/>
                  </a:lnTo>
                  <a:lnTo>
                    <a:pt x="46046" y="29392"/>
                  </a:lnTo>
                  <a:lnTo>
                    <a:pt x="46147" y="28871"/>
                  </a:lnTo>
                  <a:lnTo>
                    <a:pt x="46240" y="28304"/>
                  </a:lnTo>
                  <a:lnTo>
                    <a:pt x="46333" y="27738"/>
                  </a:lnTo>
                  <a:lnTo>
                    <a:pt x="46419" y="27126"/>
                  </a:lnTo>
                  <a:lnTo>
                    <a:pt x="46497" y="26514"/>
                  </a:lnTo>
                  <a:lnTo>
                    <a:pt x="46575" y="25857"/>
                  </a:lnTo>
                  <a:lnTo>
                    <a:pt x="46646" y="25177"/>
                  </a:lnTo>
                  <a:lnTo>
                    <a:pt x="46713" y="24475"/>
                  </a:lnTo>
                  <a:lnTo>
                    <a:pt x="46772" y="23772"/>
                  </a:lnTo>
                  <a:lnTo>
                    <a:pt x="46828" y="23047"/>
                  </a:lnTo>
                  <a:lnTo>
                    <a:pt x="46877" y="22276"/>
                  </a:lnTo>
                  <a:lnTo>
                    <a:pt x="46918" y="21506"/>
                  </a:lnTo>
                  <a:lnTo>
                    <a:pt x="46955" y="20735"/>
                  </a:lnTo>
                  <a:lnTo>
                    <a:pt x="46985" y="19920"/>
                  </a:lnTo>
                  <a:lnTo>
                    <a:pt x="47011" y="19104"/>
                  </a:lnTo>
                  <a:lnTo>
                    <a:pt x="47029" y="18288"/>
                  </a:lnTo>
                  <a:lnTo>
                    <a:pt x="47037" y="17450"/>
                  </a:lnTo>
                  <a:lnTo>
                    <a:pt x="47040" y="16588"/>
                  </a:lnTo>
                  <a:lnTo>
                    <a:pt x="47037" y="15750"/>
                  </a:lnTo>
                  <a:lnTo>
                    <a:pt x="47029" y="14911"/>
                  </a:lnTo>
                  <a:lnTo>
                    <a:pt x="47011" y="14073"/>
                  </a:lnTo>
                  <a:lnTo>
                    <a:pt x="46985" y="13257"/>
                  </a:lnTo>
                  <a:lnTo>
                    <a:pt x="46955" y="12464"/>
                  </a:lnTo>
                  <a:lnTo>
                    <a:pt x="46918" y="11671"/>
                  </a:lnTo>
                  <a:lnTo>
                    <a:pt x="46877" y="10900"/>
                  </a:lnTo>
                  <a:lnTo>
                    <a:pt x="46828" y="10153"/>
                  </a:lnTo>
                  <a:lnTo>
                    <a:pt x="46772" y="9427"/>
                  </a:lnTo>
                  <a:lnTo>
                    <a:pt x="46713" y="8702"/>
                  </a:lnTo>
                  <a:lnTo>
                    <a:pt x="46646" y="8000"/>
                  </a:lnTo>
                  <a:lnTo>
                    <a:pt x="46575" y="7343"/>
                  </a:lnTo>
                  <a:lnTo>
                    <a:pt x="46497" y="6685"/>
                  </a:lnTo>
                  <a:lnTo>
                    <a:pt x="46419" y="6051"/>
                  </a:lnTo>
                  <a:lnTo>
                    <a:pt x="46333" y="5462"/>
                  </a:lnTo>
                  <a:lnTo>
                    <a:pt x="46240" y="4872"/>
                  </a:lnTo>
                  <a:lnTo>
                    <a:pt x="46147" y="4329"/>
                  </a:lnTo>
                  <a:lnTo>
                    <a:pt x="46046" y="3807"/>
                  </a:lnTo>
                  <a:lnTo>
                    <a:pt x="45946" y="3309"/>
                  </a:lnTo>
                  <a:lnTo>
                    <a:pt x="45838" y="2856"/>
                  </a:lnTo>
                  <a:lnTo>
                    <a:pt x="45726" y="2402"/>
                  </a:lnTo>
                  <a:lnTo>
                    <a:pt x="45611" y="2017"/>
                  </a:lnTo>
                  <a:lnTo>
                    <a:pt x="45495" y="1655"/>
                  </a:lnTo>
                  <a:lnTo>
                    <a:pt x="45376" y="1315"/>
                  </a:lnTo>
                  <a:lnTo>
                    <a:pt x="45250" y="1020"/>
                  </a:lnTo>
                  <a:lnTo>
                    <a:pt x="45123" y="748"/>
                  </a:lnTo>
                  <a:lnTo>
                    <a:pt x="44997" y="521"/>
                  </a:lnTo>
                  <a:lnTo>
                    <a:pt x="44863" y="340"/>
                  </a:lnTo>
                  <a:lnTo>
                    <a:pt x="44729" y="204"/>
                  </a:lnTo>
                  <a:lnTo>
                    <a:pt x="44595" y="91"/>
                  </a:lnTo>
                  <a:lnTo>
                    <a:pt x="44457" y="23"/>
                  </a:lnTo>
                  <a:lnTo>
                    <a:pt x="44315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1"/>
          <p:cNvGrpSpPr/>
          <p:nvPr/>
        </p:nvGrpSpPr>
        <p:grpSpPr>
          <a:xfrm>
            <a:off x="2617875" y="9661223"/>
            <a:ext cx="2182714" cy="4339633"/>
            <a:chOff x="2617875" y="9661223"/>
            <a:chExt cx="2182714" cy="4339633"/>
          </a:xfrm>
        </p:grpSpPr>
        <p:sp>
          <p:nvSpPr>
            <p:cNvPr id="308" name="Google Shape;308;p31"/>
            <p:cNvSpPr/>
            <p:nvPr/>
          </p:nvSpPr>
          <p:spPr>
            <a:xfrm rot="10800000" flipH="1">
              <a:off x="2967707" y="9661223"/>
              <a:ext cx="960508" cy="2851468"/>
            </a:xfrm>
            <a:custGeom>
              <a:avLst/>
              <a:gdLst/>
              <a:ahLst/>
              <a:cxnLst/>
              <a:rect l="l" t="t" r="r" b="b"/>
              <a:pathLst>
                <a:path w="33788" h="471902" extrusionOk="0">
                  <a:moveTo>
                    <a:pt x="28293" y="1"/>
                  </a:moveTo>
                  <a:lnTo>
                    <a:pt x="27861" y="1746"/>
                  </a:lnTo>
                  <a:lnTo>
                    <a:pt x="27433" y="3491"/>
                  </a:lnTo>
                  <a:lnTo>
                    <a:pt x="27012" y="5281"/>
                  </a:lnTo>
                  <a:lnTo>
                    <a:pt x="26592" y="7071"/>
                  </a:lnTo>
                  <a:lnTo>
                    <a:pt x="26179" y="8862"/>
                  </a:lnTo>
                  <a:lnTo>
                    <a:pt x="25769" y="10697"/>
                  </a:lnTo>
                  <a:lnTo>
                    <a:pt x="25363" y="12533"/>
                  </a:lnTo>
                  <a:lnTo>
                    <a:pt x="24961" y="14368"/>
                  </a:lnTo>
                  <a:lnTo>
                    <a:pt x="24563" y="16249"/>
                  </a:lnTo>
                  <a:lnTo>
                    <a:pt x="24168" y="18130"/>
                  </a:lnTo>
                  <a:lnTo>
                    <a:pt x="23781" y="20011"/>
                  </a:lnTo>
                  <a:lnTo>
                    <a:pt x="23394" y="21915"/>
                  </a:lnTo>
                  <a:lnTo>
                    <a:pt x="23014" y="23841"/>
                  </a:lnTo>
                  <a:lnTo>
                    <a:pt x="22635" y="25790"/>
                  </a:lnTo>
                  <a:lnTo>
                    <a:pt x="22262" y="27739"/>
                  </a:lnTo>
                  <a:lnTo>
                    <a:pt x="21894" y="29687"/>
                  </a:lnTo>
                  <a:lnTo>
                    <a:pt x="21529" y="31682"/>
                  </a:lnTo>
                  <a:lnTo>
                    <a:pt x="21164" y="33653"/>
                  </a:lnTo>
                  <a:lnTo>
                    <a:pt x="20807" y="35670"/>
                  </a:lnTo>
                  <a:lnTo>
                    <a:pt x="20453" y="37687"/>
                  </a:lnTo>
                  <a:lnTo>
                    <a:pt x="20103" y="39704"/>
                  </a:lnTo>
                  <a:lnTo>
                    <a:pt x="19761" y="41743"/>
                  </a:lnTo>
                  <a:lnTo>
                    <a:pt x="19418" y="43805"/>
                  </a:lnTo>
                  <a:lnTo>
                    <a:pt x="19079" y="45868"/>
                  </a:lnTo>
                  <a:lnTo>
                    <a:pt x="18744" y="47952"/>
                  </a:lnTo>
                  <a:lnTo>
                    <a:pt x="18413" y="50037"/>
                  </a:lnTo>
                  <a:lnTo>
                    <a:pt x="18085" y="52122"/>
                  </a:lnTo>
                  <a:lnTo>
                    <a:pt x="17765" y="54230"/>
                  </a:lnTo>
                  <a:lnTo>
                    <a:pt x="17445" y="56360"/>
                  </a:lnTo>
                  <a:lnTo>
                    <a:pt x="17129" y="58490"/>
                  </a:lnTo>
                  <a:lnTo>
                    <a:pt x="16816" y="60643"/>
                  </a:lnTo>
                  <a:lnTo>
                    <a:pt x="16507" y="62796"/>
                  </a:lnTo>
                  <a:lnTo>
                    <a:pt x="16202" y="64949"/>
                  </a:lnTo>
                  <a:lnTo>
                    <a:pt x="15904" y="67124"/>
                  </a:lnTo>
                  <a:lnTo>
                    <a:pt x="15606" y="69322"/>
                  </a:lnTo>
                  <a:lnTo>
                    <a:pt x="15312" y="71498"/>
                  </a:lnTo>
                  <a:lnTo>
                    <a:pt x="15022" y="73718"/>
                  </a:lnTo>
                  <a:lnTo>
                    <a:pt x="14735" y="75917"/>
                  </a:lnTo>
                  <a:lnTo>
                    <a:pt x="14452" y="78137"/>
                  </a:lnTo>
                  <a:lnTo>
                    <a:pt x="14169" y="80381"/>
                  </a:lnTo>
                  <a:lnTo>
                    <a:pt x="13894" y="82624"/>
                  </a:lnTo>
                  <a:lnTo>
                    <a:pt x="13622" y="84868"/>
                  </a:lnTo>
                  <a:lnTo>
                    <a:pt x="13354" y="87134"/>
                  </a:lnTo>
                  <a:lnTo>
                    <a:pt x="13086" y="89400"/>
                  </a:lnTo>
                  <a:lnTo>
                    <a:pt x="12825" y="91666"/>
                  </a:lnTo>
                  <a:lnTo>
                    <a:pt x="12565" y="93955"/>
                  </a:lnTo>
                  <a:lnTo>
                    <a:pt x="12308" y="96244"/>
                  </a:lnTo>
                  <a:lnTo>
                    <a:pt x="12055" y="98533"/>
                  </a:lnTo>
                  <a:lnTo>
                    <a:pt x="11809" y="100844"/>
                  </a:lnTo>
                  <a:lnTo>
                    <a:pt x="11563" y="103156"/>
                  </a:lnTo>
                  <a:lnTo>
                    <a:pt x="11317" y="105467"/>
                  </a:lnTo>
                  <a:lnTo>
                    <a:pt x="11079" y="107801"/>
                  </a:lnTo>
                  <a:lnTo>
                    <a:pt x="10845" y="110135"/>
                  </a:lnTo>
                  <a:lnTo>
                    <a:pt x="10610" y="112469"/>
                  </a:lnTo>
                  <a:lnTo>
                    <a:pt x="10379" y="114826"/>
                  </a:lnTo>
                  <a:lnTo>
                    <a:pt x="10156" y="117183"/>
                  </a:lnTo>
                  <a:lnTo>
                    <a:pt x="9933" y="119540"/>
                  </a:lnTo>
                  <a:lnTo>
                    <a:pt x="9709" y="121897"/>
                  </a:lnTo>
                  <a:lnTo>
                    <a:pt x="9493" y="124276"/>
                  </a:lnTo>
                  <a:lnTo>
                    <a:pt x="9281" y="126656"/>
                  </a:lnTo>
                  <a:lnTo>
                    <a:pt x="9069" y="129035"/>
                  </a:lnTo>
                  <a:lnTo>
                    <a:pt x="8860" y="131414"/>
                  </a:lnTo>
                  <a:lnTo>
                    <a:pt x="8656" y="133817"/>
                  </a:lnTo>
                  <a:lnTo>
                    <a:pt x="8455" y="136196"/>
                  </a:lnTo>
                  <a:lnTo>
                    <a:pt x="8254" y="138598"/>
                  </a:lnTo>
                  <a:lnTo>
                    <a:pt x="8060" y="141023"/>
                  </a:lnTo>
                  <a:lnTo>
                    <a:pt x="7867" y="143425"/>
                  </a:lnTo>
                  <a:lnTo>
                    <a:pt x="7677" y="145827"/>
                  </a:lnTo>
                  <a:lnTo>
                    <a:pt x="7491" y="148252"/>
                  </a:lnTo>
                  <a:lnTo>
                    <a:pt x="7304" y="150677"/>
                  </a:lnTo>
                  <a:lnTo>
                    <a:pt x="7126" y="153101"/>
                  </a:lnTo>
                  <a:lnTo>
                    <a:pt x="6947" y="155526"/>
                  </a:lnTo>
                  <a:lnTo>
                    <a:pt x="6768" y="157974"/>
                  </a:lnTo>
                  <a:lnTo>
                    <a:pt x="6597" y="160398"/>
                  </a:lnTo>
                  <a:lnTo>
                    <a:pt x="6426" y="162846"/>
                  </a:lnTo>
                  <a:lnTo>
                    <a:pt x="6258" y="165271"/>
                  </a:lnTo>
                  <a:lnTo>
                    <a:pt x="6094" y="167718"/>
                  </a:lnTo>
                  <a:lnTo>
                    <a:pt x="5934" y="170165"/>
                  </a:lnTo>
                  <a:lnTo>
                    <a:pt x="5774" y="172613"/>
                  </a:lnTo>
                  <a:lnTo>
                    <a:pt x="5618" y="175060"/>
                  </a:lnTo>
                  <a:lnTo>
                    <a:pt x="5465" y="177530"/>
                  </a:lnTo>
                  <a:lnTo>
                    <a:pt x="5313" y="179978"/>
                  </a:lnTo>
                  <a:lnTo>
                    <a:pt x="5164" y="182425"/>
                  </a:lnTo>
                  <a:lnTo>
                    <a:pt x="5019" y="184873"/>
                  </a:lnTo>
                  <a:lnTo>
                    <a:pt x="4877" y="187343"/>
                  </a:lnTo>
                  <a:lnTo>
                    <a:pt x="4736" y="189790"/>
                  </a:lnTo>
                  <a:lnTo>
                    <a:pt x="4598" y="192260"/>
                  </a:lnTo>
                  <a:lnTo>
                    <a:pt x="4460" y="194708"/>
                  </a:lnTo>
                  <a:lnTo>
                    <a:pt x="4330" y="197178"/>
                  </a:lnTo>
                  <a:lnTo>
                    <a:pt x="4200" y="199625"/>
                  </a:lnTo>
                  <a:lnTo>
                    <a:pt x="4069" y="202095"/>
                  </a:lnTo>
                  <a:lnTo>
                    <a:pt x="3943" y="204565"/>
                  </a:lnTo>
                  <a:lnTo>
                    <a:pt x="3820" y="207013"/>
                  </a:lnTo>
                  <a:lnTo>
                    <a:pt x="3701" y="209483"/>
                  </a:lnTo>
                  <a:lnTo>
                    <a:pt x="3582" y="211930"/>
                  </a:lnTo>
                  <a:lnTo>
                    <a:pt x="3466" y="214378"/>
                  </a:lnTo>
                  <a:lnTo>
                    <a:pt x="3239" y="219295"/>
                  </a:lnTo>
                  <a:lnTo>
                    <a:pt x="3023" y="224213"/>
                  </a:lnTo>
                  <a:lnTo>
                    <a:pt x="2818" y="229108"/>
                  </a:lnTo>
                  <a:lnTo>
                    <a:pt x="2617" y="234003"/>
                  </a:lnTo>
                  <a:lnTo>
                    <a:pt x="2431" y="238875"/>
                  </a:lnTo>
                  <a:lnTo>
                    <a:pt x="2249" y="243747"/>
                  </a:lnTo>
                  <a:lnTo>
                    <a:pt x="2078" y="248597"/>
                  </a:lnTo>
                  <a:lnTo>
                    <a:pt x="1914" y="253446"/>
                  </a:lnTo>
                  <a:lnTo>
                    <a:pt x="1758" y="258273"/>
                  </a:lnTo>
                  <a:lnTo>
                    <a:pt x="1609" y="263077"/>
                  </a:lnTo>
                  <a:lnTo>
                    <a:pt x="1467" y="267859"/>
                  </a:lnTo>
                  <a:lnTo>
                    <a:pt x="1337" y="272640"/>
                  </a:lnTo>
                  <a:lnTo>
                    <a:pt x="1210" y="277377"/>
                  </a:lnTo>
                  <a:lnTo>
                    <a:pt x="1091" y="282113"/>
                  </a:lnTo>
                  <a:lnTo>
                    <a:pt x="979" y="286804"/>
                  </a:lnTo>
                  <a:lnTo>
                    <a:pt x="875" y="291472"/>
                  </a:lnTo>
                  <a:lnTo>
                    <a:pt x="778" y="296140"/>
                  </a:lnTo>
                  <a:lnTo>
                    <a:pt x="689" y="300763"/>
                  </a:lnTo>
                  <a:lnTo>
                    <a:pt x="603" y="305341"/>
                  </a:lnTo>
                  <a:lnTo>
                    <a:pt x="525" y="309896"/>
                  </a:lnTo>
                  <a:lnTo>
                    <a:pt x="455" y="314428"/>
                  </a:lnTo>
                  <a:lnTo>
                    <a:pt x="388" y="318915"/>
                  </a:lnTo>
                  <a:lnTo>
                    <a:pt x="328" y="323379"/>
                  </a:lnTo>
                  <a:lnTo>
                    <a:pt x="272" y="327798"/>
                  </a:lnTo>
                  <a:lnTo>
                    <a:pt x="224" y="332172"/>
                  </a:lnTo>
                  <a:lnTo>
                    <a:pt x="183" y="336523"/>
                  </a:lnTo>
                  <a:lnTo>
                    <a:pt x="142" y="340806"/>
                  </a:lnTo>
                  <a:lnTo>
                    <a:pt x="108" y="345066"/>
                  </a:lnTo>
                  <a:lnTo>
                    <a:pt x="82" y="349281"/>
                  </a:lnTo>
                  <a:lnTo>
                    <a:pt x="56" y="353451"/>
                  </a:lnTo>
                  <a:lnTo>
                    <a:pt x="38" y="357575"/>
                  </a:lnTo>
                  <a:lnTo>
                    <a:pt x="23" y="361632"/>
                  </a:lnTo>
                  <a:lnTo>
                    <a:pt x="12" y="365665"/>
                  </a:lnTo>
                  <a:lnTo>
                    <a:pt x="4" y="369631"/>
                  </a:lnTo>
                  <a:lnTo>
                    <a:pt x="0" y="373552"/>
                  </a:lnTo>
                  <a:lnTo>
                    <a:pt x="0" y="377404"/>
                  </a:lnTo>
                  <a:lnTo>
                    <a:pt x="4" y="381211"/>
                  </a:lnTo>
                  <a:lnTo>
                    <a:pt x="12" y="384950"/>
                  </a:lnTo>
                  <a:lnTo>
                    <a:pt x="23" y="388644"/>
                  </a:lnTo>
                  <a:lnTo>
                    <a:pt x="38" y="392270"/>
                  </a:lnTo>
                  <a:lnTo>
                    <a:pt x="52" y="395850"/>
                  </a:lnTo>
                  <a:lnTo>
                    <a:pt x="71" y="399363"/>
                  </a:lnTo>
                  <a:lnTo>
                    <a:pt x="93" y="402807"/>
                  </a:lnTo>
                  <a:lnTo>
                    <a:pt x="120" y="406184"/>
                  </a:lnTo>
                  <a:lnTo>
                    <a:pt x="146" y="409493"/>
                  </a:lnTo>
                  <a:lnTo>
                    <a:pt x="172" y="412733"/>
                  </a:lnTo>
                  <a:lnTo>
                    <a:pt x="201" y="415883"/>
                  </a:lnTo>
                  <a:lnTo>
                    <a:pt x="235" y="418988"/>
                  </a:lnTo>
                  <a:lnTo>
                    <a:pt x="268" y="422024"/>
                  </a:lnTo>
                  <a:lnTo>
                    <a:pt x="306" y="424970"/>
                  </a:lnTo>
                  <a:lnTo>
                    <a:pt x="376" y="430636"/>
                  </a:lnTo>
                  <a:lnTo>
                    <a:pt x="455" y="436006"/>
                  </a:lnTo>
                  <a:lnTo>
                    <a:pt x="533" y="441037"/>
                  </a:lnTo>
                  <a:lnTo>
                    <a:pt x="615" y="445751"/>
                  </a:lnTo>
                  <a:lnTo>
                    <a:pt x="697" y="450102"/>
                  </a:lnTo>
                  <a:lnTo>
                    <a:pt x="775" y="454090"/>
                  </a:lnTo>
                  <a:lnTo>
                    <a:pt x="853" y="457693"/>
                  </a:lnTo>
                  <a:lnTo>
                    <a:pt x="924" y="460934"/>
                  </a:lnTo>
                  <a:lnTo>
                    <a:pt x="991" y="463767"/>
                  </a:lnTo>
                  <a:lnTo>
                    <a:pt x="1050" y="466214"/>
                  </a:lnTo>
                  <a:lnTo>
                    <a:pt x="1102" y="468231"/>
                  </a:lnTo>
                  <a:lnTo>
                    <a:pt x="1177" y="470973"/>
                  </a:lnTo>
                  <a:lnTo>
                    <a:pt x="1207" y="471902"/>
                  </a:lnTo>
                  <a:lnTo>
                    <a:pt x="1210" y="471267"/>
                  </a:lnTo>
                  <a:lnTo>
                    <a:pt x="1218" y="470610"/>
                  </a:lnTo>
                  <a:lnTo>
                    <a:pt x="1229" y="469976"/>
                  </a:lnTo>
                  <a:lnTo>
                    <a:pt x="1244" y="469319"/>
                  </a:lnTo>
                  <a:lnTo>
                    <a:pt x="1277" y="467982"/>
                  </a:lnTo>
                  <a:lnTo>
                    <a:pt x="1322" y="466622"/>
                  </a:lnTo>
                  <a:lnTo>
                    <a:pt x="1370" y="465262"/>
                  </a:lnTo>
                  <a:lnTo>
                    <a:pt x="1434" y="463857"/>
                  </a:lnTo>
                  <a:lnTo>
                    <a:pt x="1501" y="462430"/>
                  </a:lnTo>
                  <a:lnTo>
                    <a:pt x="1583" y="461002"/>
                  </a:lnTo>
                  <a:lnTo>
                    <a:pt x="1668" y="459529"/>
                  </a:lnTo>
                  <a:lnTo>
                    <a:pt x="1761" y="458056"/>
                  </a:lnTo>
                  <a:lnTo>
                    <a:pt x="1865" y="456538"/>
                  </a:lnTo>
                  <a:lnTo>
                    <a:pt x="1977" y="455019"/>
                  </a:lnTo>
                  <a:lnTo>
                    <a:pt x="2096" y="453456"/>
                  </a:lnTo>
                  <a:lnTo>
                    <a:pt x="2223" y="451892"/>
                  </a:lnTo>
                  <a:lnTo>
                    <a:pt x="2361" y="450306"/>
                  </a:lnTo>
                  <a:lnTo>
                    <a:pt x="2502" y="448697"/>
                  </a:lnTo>
                  <a:lnTo>
                    <a:pt x="2651" y="447065"/>
                  </a:lnTo>
                  <a:lnTo>
                    <a:pt x="2807" y="445411"/>
                  </a:lnTo>
                  <a:lnTo>
                    <a:pt x="2975" y="443757"/>
                  </a:lnTo>
                  <a:lnTo>
                    <a:pt x="3146" y="442057"/>
                  </a:lnTo>
                  <a:lnTo>
                    <a:pt x="3321" y="440357"/>
                  </a:lnTo>
                  <a:lnTo>
                    <a:pt x="3507" y="438635"/>
                  </a:lnTo>
                  <a:lnTo>
                    <a:pt x="3701" y="436890"/>
                  </a:lnTo>
                  <a:lnTo>
                    <a:pt x="3898" y="435145"/>
                  </a:lnTo>
                  <a:lnTo>
                    <a:pt x="4099" y="433355"/>
                  </a:lnTo>
                  <a:lnTo>
                    <a:pt x="4311" y="431565"/>
                  </a:lnTo>
                  <a:lnTo>
                    <a:pt x="4527" y="429752"/>
                  </a:lnTo>
                  <a:lnTo>
                    <a:pt x="4751" y="427916"/>
                  </a:lnTo>
                  <a:lnTo>
                    <a:pt x="4978" y="426081"/>
                  </a:lnTo>
                  <a:lnTo>
                    <a:pt x="5212" y="424222"/>
                  </a:lnTo>
                  <a:lnTo>
                    <a:pt x="5450" y="422342"/>
                  </a:lnTo>
                  <a:lnTo>
                    <a:pt x="5692" y="420438"/>
                  </a:lnTo>
                  <a:lnTo>
                    <a:pt x="5942" y="418534"/>
                  </a:lnTo>
                  <a:lnTo>
                    <a:pt x="6199" y="416608"/>
                  </a:lnTo>
                  <a:lnTo>
                    <a:pt x="6720" y="412688"/>
                  </a:lnTo>
                  <a:lnTo>
                    <a:pt x="7263" y="408745"/>
                  </a:lnTo>
                  <a:lnTo>
                    <a:pt x="7822" y="404734"/>
                  </a:lnTo>
                  <a:lnTo>
                    <a:pt x="8399" y="400655"/>
                  </a:lnTo>
                  <a:lnTo>
                    <a:pt x="8987" y="396530"/>
                  </a:lnTo>
                  <a:lnTo>
                    <a:pt x="9590" y="392338"/>
                  </a:lnTo>
                  <a:lnTo>
                    <a:pt x="10208" y="388123"/>
                  </a:lnTo>
                  <a:lnTo>
                    <a:pt x="10837" y="383840"/>
                  </a:lnTo>
                  <a:lnTo>
                    <a:pt x="11478" y="379534"/>
                  </a:lnTo>
                  <a:lnTo>
                    <a:pt x="12784" y="370742"/>
                  </a:lnTo>
                  <a:lnTo>
                    <a:pt x="14121" y="361813"/>
                  </a:lnTo>
                  <a:lnTo>
                    <a:pt x="15476" y="352748"/>
                  </a:lnTo>
                  <a:lnTo>
                    <a:pt x="16157" y="348148"/>
                  </a:lnTo>
                  <a:lnTo>
                    <a:pt x="16842" y="343548"/>
                  </a:lnTo>
                  <a:lnTo>
                    <a:pt x="17527" y="338902"/>
                  </a:lnTo>
                  <a:lnTo>
                    <a:pt x="18212" y="334234"/>
                  </a:lnTo>
                  <a:lnTo>
                    <a:pt x="18893" y="329520"/>
                  </a:lnTo>
                  <a:lnTo>
                    <a:pt x="19574" y="324807"/>
                  </a:lnTo>
                  <a:lnTo>
                    <a:pt x="20248" y="320071"/>
                  </a:lnTo>
                  <a:lnTo>
                    <a:pt x="20918" y="315312"/>
                  </a:lnTo>
                  <a:lnTo>
                    <a:pt x="21585" y="310530"/>
                  </a:lnTo>
                  <a:lnTo>
                    <a:pt x="22240" y="305749"/>
                  </a:lnTo>
                  <a:lnTo>
                    <a:pt x="22891" y="300944"/>
                  </a:lnTo>
                  <a:lnTo>
                    <a:pt x="23532" y="296140"/>
                  </a:lnTo>
                  <a:lnTo>
                    <a:pt x="23844" y="293715"/>
                  </a:lnTo>
                  <a:lnTo>
                    <a:pt x="24161" y="291313"/>
                  </a:lnTo>
                  <a:lnTo>
                    <a:pt x="24470" y="288911"/>
                  </a:lnTo>
                  <a:lnTo>
                    <a:pt x="24775" y="286486"/>
                  </a:lnTo>
                  <a:lnTo>
                    <a:pt x="25080" y="284062"/>
                  </a:lnTo>
                  <a:lnTo>
                    <a:pt x="25382" y="281660"/>
                  </a:lnTo>
                  <a:lnTo>
                    <a:pt x="25680" y="279235"/>
                  </a:lnTo>
                  <a:lnTo>
                    <a:pt x="25970" y="276810"/>
                  </a:lnTo>
                  <a:lnTo>
                    <a:pt x="26260" y="274408"/>
                  </a:lnTo>
                  <a:lnTo>
                    <a:pt x="26547" y="271983"/>
                  </a:lnTo>
                  <a:lnTo>
                    <a:pt x="26830" y="269558"/>
                  </a:lnTo>
                  <a:lnTo>
                    <a:pt x="27106" y="267156"/>
                  </a:lnTo>
                  <a:lnTo>
                    <a:pt x="27381" y="264731"/>
                  </a:lnTo>
                  <a:lnTo>
                    <a:pt x="27649" y="262307"/>
                  </a:lnTo>
                  <a:lnTo>
                    <a:pt x="27913" y="259905"/>
                  </a:lnTo>
                  <a:lnTo>
                    <a:pt x="28170" y="257480"/>
                  </a:lnTo>
                  <a:lnTo>
                    <a:pt x="28427" y="255078"/>
                  </a:lnTo>
                  <a:lnTo>
                    <a:pt x="28677" y="252676"/>
                  </a:lnTo>
                  <a:lnTo>
                    <a:pt x="28919" y="250251"/>
                  </a:lnTo>
                  <a:lnTo>
                    <a:pt x="29157" y="247849"/>
                  </a:lnTo>
                  <a:lnTo>
                    <a:pt x="29391" y="245447"/>
                  </a:lnTo>
                  <a:lnTo>
                    <a:pt x="29618" y="243044"/>
                  </a:lnTo>
                  <a:lnTo>
                    <a:pt x="29842" y="240665"/>
                  </a:lnTo>
                  <a:lnTo>
                    <a:pt x="30058" y="238263"/>
                  </a:lnTo>
                  <a:lnTo>
                    <a:pt x="30270" y="235883"/>
                  </a:lnTo>
                  <a:lnTo>
                    <a:pt x="30475" y="233481"/>
                  </a:lnTo>
                  <a:lnTo>
                    <a:pt x="30672" y="231102"/>
                  </a:lnTo>
                  <a:lnTo>
                    <a:pt x="30862" y="228722"/>
                  </a:lnTo>
                  <a:lnTo>
                    <a:pt x="31048" y="226366"/>
                  </a:lnTo>
                  <a:lnTo>
                    <a:pt x="31227" y="223986"/>
                  </a:lnTo>
                  <a:lnTo>
                    <a:pt x="31398" y="221629"/>
                  </a:lnTo>
                  <a:lnTo>
                    <a:pt x="31562" y="219273"/>
                  </a:lnTo>
                  <a:lnTo>
                    <a:pt x="31718" y="216916"/>
                  </a:lnTo>
                  <a:lnTo>
                    <a:pt x="31871" y="214582"/>
                  </a:lnTo>
                  <a:lnTo>
                    <a:pt x="32012" y="212248"/>
                  </a:lnTo>
                  <a:lnTo>
                    <a:pt x="32146" y="209914"/>
                  </a:lnTo>
                  <a:lnTo>
                    <a:pt x="32273" y="207579"/>
                  </a:lnTo>
                  <a:lnTo>
                    <a:pt x="32396" y="205268"/>
                  </a:lnTo>
                  <a:lnTo>
                    <a:pt x="32507" y="202956"/>
                  </a:lnTo>
                  <a:lnTo>
                    <a:pt x="32608" y="200645"/>
                  </a:lnTo>
                  <a:lnTo>
                    <a:pt x="32705" y="198356"/>
                  </a:lnTo>
                  <a:lnTo>
                    <a:pt x="32798" y="196045"/>
                  </a:lnTo>
                  <a:lnTo>
                    <a:pt x="32887" y="193733"/>
                  </a:lnTo>
                  <a:lnTo>
                    <a:pt x="32969" y="191444"/>
                  </a:lnTo>
                  <a:lnTo>
                    <a:pt x="33051" y="189133"/>
                  </a:lnTo>
                  <a:lnTo>
                    <a:pt x="33125" y="186822"/>
                  </a:lnTo>
                  <a:lnTo>
                    <a:pt x="33192" y="184533"/>
                  </a:lnTo>
                  <a:lnTo>
                    <a:pt x="33259" y="182221"/>
                  </a:lnTo>
                  <a:lnTo>
                    <a:pt x="33323" y="179910"/>
                  </a:lnTo>
                  <a:lnTo>
                    <a:pt x="33378" y="177621"/>
                  </a:lnTo>
                  <a:lnTo>
                    <a:pt x="33434" y="175310"/>
                  </a:lnTo>
                  <a:lnTo>
                    <a:pt x="33483" y="173021"/>
                  </a:lnTo>
                  <a:lnTo>
                    <a:pt x="33527" y="170709"/>
                  </a:lnTo>
                  <a:lnTo>
                    <a:pt x="33568" y="168420"/>
                  </a:lnTo>
                  <a:lnTo>
                    <a:pt x="33609" y="166132"/>
                  </a:lnTo>
                  <a:lnTo>
                    <a:pt x="33643" y="163843"/>
                  </a:lnTo>
                  <a:lnTo>
                    <a:pt x="33672" y="161554"/>
                  </a:lnTo>
                  <a:lnTo>
                    <a:pt x="33699" y="159265"/>
                  </a:lnTo>
                  <a:lnTo>
                    <a:pt x="33721" y="156999"/>
                  </a:lnTo>
                  <a:lnTo>
                    <a:pt x="33743" y="154733"/>
                  </a:lnTo>
                  <a:lnTo>
                    <a:pt x="33758" y="152444"/>
                  </a:lnTo>
                  <a:lnTo>
                    <a:pt x="33769" y="150201"/>
                  </a:lnTo>
                  <a:lnTo>
                    <a:pt x="33780" y="147935"/>
                  </a:lnTo>
                  <a:lnTo>
                    <a:pt x="33788" y="145668"/>
                  </a:lnTo>
                  <a:lnTo>
                    <a:pt x="33788" y="143425"/>
                  </a:lnTo>
                  <a:lnTo>
                    <a:pt x="33788" y="141181"/>
                  </a:lnTo>
                  <a:lnTo>
                    <a:pt x="33788" y="138961"/>
                  </a:lnTo>
                  <a:lnTo>
                    <a:pt x="33780" y="136717"/>
                  </a:lnTo>
                  <a:lnTo>
                    <a:pt x="33769" y="134496"/>
                  </a:lnTo>
                  <a:lnTo>
                    <a:pt x="33758" y="132298"/>
                  </a:lnTo>
                  <a:lnTo>
                    <a:pt x="33743" y="130077"/>
                  </a:lnTo>
                  <a:lnTo>
                    <a:pt x="33725" y="127879"/>
                  </a:lnTo>
                  <a:lnTo>
                    <a:pt x="33706" y="125681"/>
                  </a:lnTo>
                  <a:lnTo>
                    <a:pt x="33680" y="123506"/>
                  </a:lnTo>
                  <a:lnTo>
                    <a:pt x="33654" y="121330"/>
                  </a:lnTo>
                  <a:lnTo>
                    <a:pt x="33628" y="119177"/>
                  </a:lnTo>
                  <a:lnTo>
                    <a:pt x="33594" y="117024"/>
                  </a:lnTo>
                  <a:lnTo>
                    <a:pt x="33561" y="114872"/>
                  </a:lnTo>
                  <a:lnTo>
                    <a:pt x="33527" y="112741"/>
                  </a:lnTo>
                  <a:lnTo>
                    <a:pt x="33490" y="110611"/>
                  </a:lnTo>
                  <a:lnTo>
                    <a:pt x="33449" y="108504"/>
                  </a:lnTo>
                  <a:lnTo>
                    <a:pt x="33404" y="106396"/>
                  </a:lnTo>
                  <a:lnTo>
                    <a:pt x="33360" y="104311"/>
                  </a:lnTo>
                  <a:lnTo>
                    <a:pt x="33315" y="102227"/>
                  </a:lnTo>
                  <a:lnTo>
                    <a:pt x="33215" y="98102"/>
                  </a:lnTo>
                  <a:lnTo>
                    <a:pt x="33110" y="94023"/>
                  </a:lnTo>
                  <a:lnTo>
                    <a:pt x="32995" y="89989"/>
                  </a:lnTo>
                  <a:lnTo>
                    <a:pt x="32876" y="86024"/>
                  </a:lnTo>
                  <a:lnTo>
                    <a:pt x="32749" y="82126"/>
                  </a:lnTo>
                  <a:lnTo>
                    <a:pt x="32615" y="78273"/>
                  </a:lnTo>
                  <a:lnTo>
                    <a:pt x="32477" y="74489"/>
                  </a:lnTo>
                  <a:lnTo>
                    <a:pt x="32336" y="70750"/>
                  </a:lnTo>
                  <a:lnTo>
                    <a:pt x="32191" y="67101"/>
                  </a:lnTo>
                  <a:lnTo>
                    <a:pt x="32042" y="63498"/>
                  </a:lnTo>
                  <a:lnTo>
                    <a:pt x="31889" y="59986"/>
                  </a:lnTo>
                  <a:lnTo>
                    <a:pt x="31737" y="56541"/>
                  </a:lnTo>
                  <a:lnTo>
                    <a:pt x="31577" y="53187"/>
                  </a:lnTo>
                  <a:lnTo>
                    <a:pt x="31420" y="49901"/>
                  </a:lnTo>
                  <a:lnTo>
                    <a:pt x="31260" y="46706"/>
                  </a:lnTo>
                  <a:lnTo>
                    <a:pt x="31100" y="43579"/>
                  </a:lnTo>
                  <a:lnTo>
                    <a:pt x="30940" y="40542"/>
                  </a:lnTo>
                  <a:lnTo>
                    <a:pt x="30776" y="37596"/>
                  </a:lnTo>
                  <a:lnTo>
                    <a:pt x="30620" y="34741"/>
                  </a:lnTo>
                  <a:lnTo>
                    <a:pt x="30460" y="31976"/>
                  </a:lnTo>
                  <a:lnTo>
                    <a:pt x="30303" y="29325"/>
                  </a:lnTo>
                  <a:lnTo>
                    <a:pt x="30151" y="26764"/>
                  </a:lnTo>
                  <a:lnTo>
                    <a:pt x="29998" y="24294"/>
                  </a:lnTo>
                  <a:lnTo>
                    <a:pt x="29849" y="21937"/>
                  </a:lnTo>
                  <a:lnTo>
                    <a:pt x="29704" y="19694"/>
                  </a:lnTo>
                  <a:lnTo>
                    <a:pt x="29563" y="17541"/>
                  </a:lnTo>
                  <a:lnTo>
                    <a:pt x="29429" y="15501"/>
                  </a:lnTo>
                  <a:lnTo>
                    <a:pt x="29298" y="13598"/>
                  </a:lnTo>
                  <a:lnTo>
                    <a:pt x="29056" y="10108"/>
                  </a:lnTo>
                  <a:lnTo>
                    <a:pt x="28840" y="7094"/>
                  </a:lnTo>
                  <a:lnTo>
                    <a:pt x="28654" y="4579"/>
                  </a:lnTo>
                  <a:lnTo>
                    <a:pt x="28502" y="2607"/>
                  </a:lnTo>
                  <a:lnTo>
                    <a:pt x="28390" y="1157"/>
                  </a:lnTo>
                  <a:lnTo>
                    <a:pt x="2829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 rot="10800000" flipH="1">
              <a:off x="3867485" y="10742160"/>
              <a:ext cx="933104" cy="1770531"/>
            </a:xfrm>
            <a:custGeom>
              <a:avLst/>
              <a:gdLst/>
              <a:ahLst/>
              <a:cxnLst/>
              <a:rect l="l" t="t" r="r" b="b"/>
              <a:pathLst>
                <a:path w="32824" h="293013" extrusionOk="0">
                  <a:moveTo>
                    <a:pt x="1" y="1"/>
                  </a:moveTo>
                  <a:lnTo>
                    <a:pt x="38" y="1361"/>
                  </a:lnTo>
                  <a:lnTo>
                    <a:pt x="86" y="3015"/>
                  </a:lnTo>
                  <a:lnTo>
                    <a:pt x="153" y="5258"/>
                  </a:lnTo>
                  <a:lnTo>
                    <a:pt x="243" y="8068"/>
                  </a:lnTo>
                  <a:lnTo>
                    <a:pt x="354" y="11422"/>
                  </a:lnTo>
                  <a:lnTo>
                    <a:pt x="488" y="15252"/>
                  </a:lnTo>
                  <a:lnTo>
                    <a:pt x="641" y="19535"/>
                  </a:lnTo>
                  <a:lnTo>
                    <a:pt x="820" y="24226"/>
                  </a:lnTo>
                  <a:lnTo>
                    <a:pt x="917" y="26719"/>
                  </a:lnTo>
                  <a:lnTo>
                    <a:pt x="1021" y="29325"/>
                  </a:lnTo>
                  <a:lnTo>
                    <a:pt x="1129" y="31999"/>
                  </a:lnTo>
                  <a:lnTo>
                    <a:pt x="1244" y="34741"/>
                  </a:lnTo>
                  <a:lnTo>
                    <a:pt x="1367" y="37574"/>
                  </a:lnTo>
                  <a:lnTo>
                    <a:pt x="1494" y="40497"/>
                  </a:lnTo>
                  <a:lnTo>
                    <a:pt x="1628" y="43466"/>
                  </a:lnTo>
                  <a:lnTo>
                    <a:pt x="1769" y="46502"/>
                  </a:lnTo>
                  <a:lnTo>
                    <a:pt x="1914" y="49607"/>
                  </a:lnTo>
                  <a:lnTo>
                    <a:pt x="2067" y="52757"/>
                  </a:lnTo>
                  <a:lnTo>
                    <a:pt x="2227" y="55975"/>
                  </a:lnTo>
                  <a:lnTo>
                    <a:pt x="2394" y="59215"/>
                  </a:lnTo>
                  <a:lnTo>
                    <a:pt x="2566" y="62524"/>
                  </a:lnTo>
                  <a:lnTo>
                    <a:pt x="2744" y="65855"/>
                  </a:lnTo>
                  <a:lnTo>
                    <a:pt x="2931" y="69209"/>
                  </a:lnTo>
                  <a:lnTo>
                    <a:pt x="3124" y="72608"/>
                  </a:lnTo>
                  <a:lnTo>
                    <a:pt x="3325" y="76030"/>
                  </a:lnTo>
                  <a:lnTo>
                    <a:pt x="3530" y="79452"/>
                  </a:lnTo>
                  <a:lnTo>
                    <a:pt x="3746" y="82896"/>
                  </a:lnTo>
                  <a:lnTo>
                    <a:pt x="3965" y="86364"/>
                  </a:lnTo>
                  <a:lnTo>
                    <a:pt x="4193" y="89831"/>
                  </a:lnTo>
                  <a:lnTo>
                    <a:pt x="4431" y="93298"/>
                  </a:lnTo>
                  <a:lnTo>
                    <a:pt x="4673" y="96765"/>
                  </a:lnTo>
                  <a:lnTo>
                    <a:pt x="4922" y="100210"/>
                  </a:lnTo>
                  <a:lnTo>
                    <a:pt x="5179" y="103654"/>
                  </a:lnTo>
                  <a:lnTo>
                    <a:pt x="5443" y="107076"/>
                  </a:lnTo>
                  <a:lnTo>
                    <a:pt x="5715" y="110475"/>
                  </a:lnTo>
                  <a:lnTo>
                    <a:pt x="5857" y="112175"/>
                  </a:lnTo>
                  <a:lnTo>
                    <a:pt x="5998" y="113874"/>
                  </a:lnTo>
                  <a:lnTo>
                    <a:pt x="6140" y="115551"/>
                  </a:lnTo>
                  <a:lnTo>
                    <a:pt x="6285" y="117206"/>
                  </a:lnTo>
                  <a:lnTo>
                    <a:pt x="6430" y="118883"/>
                  </a:lnTo>
                  <a:lnTo>
                    <a:pt x="6579" y="120537"/>
                  </a:lnTo>
                  <a:lnTo>
                    <a:pt x="6731" y="122169"/>
                  </a:lnTo>
                  <a:lnTo>
                    <a:pt x="6884" y="123800"/>
                  </a:lnTo>
                  <a:lnTo>
                    <a:pt x="7037" y="125432"/>
                  </a:lnTo>
                  <a:lnTo>
                    <a:pt x="7193" y="127041"/>
                  </a:lnTo>
                  <a:lnTo>
                    <a:pt x="7353" y="128627"/>
                  </a:lnTo>
                  <a:lnTo>
                    <a:pt x="7513" y="130213"/>
                  </a:lnTo>
                  <a:lnTo>
                    <a:pt x="7677" y="131777"/>
                  </a:lnTo>
                  <a:lnTo>
                    <a:pt x="7841" y="133341"/>
                  </a:lnTo>
                  <a:lnTo>
                    <a:pt x="8008" y="134882"/>
                  </a:lnTo>
                  <a:lnTo>
                    <a:pt x="8176" y="136423"/>
                  </a:lnTo>
                  <a:lnTo>
                    <a:pt x="8347" y="137918"/>
                  </a:lnTo>
                  <a:lnTo>
                    <a:pt x="8518" y="139414"/>
                  </a:lnTo>
                  <a:lnTo>
                    <a:pt x="8693" y="140910"/>
                  </a:lnTo>
                  <a:lnTo>
                    <a:pt x="8872" y="142360"/>
                  </a:lnTo>
                  <a:lnTo>
                    <a:pt x="9051" y="143810"/>
                  </a:lnTo>
                  <a:lnTo>
                    <a:pt x="9229" y="145238"/>
                  </a:lnTo>
                  <a:lnTo>
                    <a:pt x="9412" y="146643"/>
                  </a:lnTo>
                  <a:lnTo>
                    <a:pt x="9598" y="148025"/>
                  </a:lnTo>
                  <a:lnTo>
                    <a:pt x="9784" y="149408"/>
                  </a:lnTo>
                  <a:lnTo>
                    <a:pt x="9974" y="150745"/>
                  </a:lnTo>
                  <a:lnTo>
                    <a:pt x="10167" y="152082"/>
                  </a:lnTo>
                  <a:lnTo>
                    <a:pt x="10361" y="153396"/>
                  </a:lnTo>
                  <a:lnTo>
                    <a:pt x="10555" y="154665"/>
                  </a:lnTo>
                  <a:lnTo>
                    <a:pt x="10752" y="155934"/>
                  </a:lnTo>
                  <a:lnTo>
                    <a:pt x="10953" y="157158"/>
                  </a:lnTo>
                  <a:lnTo>
                    <a:pt x="11154" y="158381"/>
                  </a:lnTo>
                  <a:lnTo>
                    <a:pt x="11359" y="159560"/>
                  </a:lnTo>
                  <a:lnTo>
                    <a:pt x="11567" y="160738"/>
                  </a:lnTo>
                  <a:lnTo>
                    <a:pt x="11776" y="161871"/>
                  </a:lnTo>
                  <a:lnTo>
                    <a:pt x="11984" y="162982"/>
                  </a:lnTo>
                  <a:lnTo>
                    <a:pt x="12200" y="164070"/>
                  </a:lnTo>
                  <a:lnTo>
                    <a:pt x="12412" y="165135"/>
                  </a:lnTo>
                  <a:lnTo>
                    <a:pt x="13276" y="169304"/>
                  </a:lnTo>
                  <a:lnTo>
                    <a:pt x="14140" y="173497"/>
                  </a:lnTo>
                  <a:lnTo>
                    <a:pt x="14996" y="177712"/>
                  </a:lnTo>
                  <a:lnTo>
                    <a:pt x="15848" y="181904"/>
                  </a:lnTo>
                  <a:lnTo>
                    <a:pt x="16693" y="186119"/>
                  </a:lnTo>
                  <a:lnTo>
                    <a:pt x="17531" y="190334"/>
                  </a:lnTo>
                  <a:lnTo>
                    <a:pt x="18357" y="194526"/>
                  </a:lnTo>
                  <a:lnTo>
                    <a:pt x="19176" y="198741"/>
                  </a:lnTo>
                  <a:lnTo>
                    <a:pt x="19984" y="202934"/>
                  </a:lnTo>
                  <a:lnTo>
                    <a:pt x="20781" y="207126"/>
                  </a:lnTo>
                  <a:lnTo>
                    <a:pt x="21559" y="211296"/>
                  </a:lnTo>
                  <a:lnTo>
                    <a:pt x="22326" y="215466"/>
                  </a:lnTo>
                  <a:lnTo>
                    <a:pt x="22706" y="217550"/>
                  </a:lnTo>
                  <a:lnTo>
                    <a:pt x="23078" y="219613"/>
                  </a:lnTo>
                  <a:lnTo>
                    <a:pt x="23446" y="221697"/>
                  </a:lnTo>
                  <a:lnTo>
                    <a:pt x="23811" y="223760"/>
                  </a:lnTo>
                  <a:lnTo>
                    <a:pt x="24172" y="225822"/>
                  </a:lnTo>
                  <a:lnTo>
                    <a:pt x="24530" y="227884"/>
                  </a:lnTo>
                  <a:lnTo>
                    <a:pt x="24880" y="229924"/>
                  </a:lnTo>
                  <a:lnTo>
                    <a:pt x="25226" y="231963"/>
                  </a:lnTo>
                  <a:lnTo>
                    <a:pt x="25565" y="234003"/>
                  </a:lnTo>
                  <a:lnTo>
                    <a:pt x="25900" y="236042"/>
                  </a:lnTo>
                  <a:lnTo>
                    <a:pt x="26231" y="238082"/>
                  </a:lnTo>
                  <a:lnTo>
                    <a:pt x="26555" y="240099"/>
                  </a:lnTo>
                  <a:lnTo>
                    <a:pt x="26871" y="242115"/>
                  </a:lnTo>
                  <a:lnTo>
                    <a:pt x="27184" y="244132"/>
                  </a:lnTo>
                  <a:lnTo>
                    <a:pt x="27493" y="246126"/>
                  </a:lnTo>
                  <a:lnTo>
                    <a:pt x="27795" y="248121"/>
                  </a:lnTo>
                  <a:lnTo>
                    <a:pt x="28089" y="250092"/>
                  </a:lnTo>
                  <a:lnTo>
                    <a:pt x="28375" y="252086"/>
                  </a:lnTo>
                  <a:lnTo>
                    <a:pt x="28658" y="254058"/>
                  </a:lnTo>
                  <a:lnTo>
                    <a:pt x="28930" y="256007"/>
                  </a:lnTo>
                  <a:lnTo>
                    <a:pt x="29198" y="257956"/>
                  </a:lnTo>
                  <a:lnTo>
                    <a:pt x="29459" y="259905"/>
                  </a:lnTo>
                  <a:lnTo>
                    <a:pt x="29712" y="261831"/>
                  </a:lnTo>
                  <a:lnTo>
                    <a:pt x="29958" y="263757"/>
                  </a:lnTo>
                  <a:lnTo>
                    <a:pt x="30199" y="265683"/>
                  </a:lnTo>
                  <a:lnTo>
                    <a:pt x="30430" y="267587"/>
                  </a:lnTo>
                  <a:lnTo>
                    <a:pt x="30654" y="269468"/>
                  </a:lnTo>
                  <a:lnTo>
                    <a:pt x="30866" y="271349"/>
                  </a:lnTo>
                  <a:lnTo>
                    <a:pt x="31074" y="273229"/>
                  </a:lnTo>
                  <a:lnTo>
                    <a:pt x="31275" y="275088"/>
                  </a:lnTo>
                  <a:lnTo>
                    <a:pt x="31465" y="276923"/>
                  </a:lnTo>
                  <a:lnTo>
                    <a:pt x="31648" y="278759"/>
                  </a:lnTo>
                  <a:lnTo>
                    <a:pt x="31823" y="280594"/>
                  </a:lnTo>
                  <a:lnTo>
                    <a:pt x="31986" y="282407"/>
                  </a:lnTo>
                  <a:lnTo>
                    <a:pt x="32143" y="284198"/>
                  </a:lnTo>
                  <a:lnTo>
                    <a:pt x="32288" y="285988"/>
                  </a:lnTo>
                  <a:lnTo>
                    <a:pt x="32426" y="287755"/>
                  </a:lnTo>
                  <a:lnTo>
                    <a:pt x="32556" y="289523"/>
                  </a:lnTo>
                  <a:lnTo>
                    <a:pt x="32675" y="291268"/>
                  </a:lnTo>
                  <a:lnTo>
                    <a:pt x="32783" y="293013"/>
                  </a:lnTo>
                  <a:lnTo>
                    <a:pt x="32791" y="292220"/>
                  </a:lnTo>
                  <a:lnTo>
                    <a:pt x="32805" y="289931"/>
                  </a:lnTo>
                  <a:lnTo>
                    <a:pt x="32813" y="288231"/>
                  </a:lnTo>
                  <a:lnTo>
                    <a:pt x="32817" y="286214"/>
                  </a:lnTo>
                  <a:lnTo>
                    <a:pt x="32824" y="283858"/>
                  </a:lnTo>
                  <a:lnTo>
                    <a:pt x="32824" y="281184"/>
                  </a:lnTo>
                  <a:lnTo>
                    <a:pt x="32824" y="278215"/>
                  </a:lnTo>
                  <a:lnTo>
                    <a:pt x="32817" y="274952"/>
                  </a:lnTo>
                  <a:lnTo>
                    <a:pt x="32805" y="271394"/>
                  </a:lnTo>
                  <a:lnTo>
                    <a:pt x="32787" y="267587"/>
                  </a:lnTo>
                  <a:lnTo>
                    <a:pt x="32761" y="263508"/>
                  </a:lnTo>
                  <a:lnTo>
                    <a:pt x="32727" y="259202"/>
                  </a:lnTo>
                  <a:lnTo>
                    <a:pt x="32683" y="254647"/>
                  </a:lnTo>
                  <a:lnTo>
                    <a:pt x="32630" y="249888"/>
                  </a:lnTo>
                  <a:lnTo>
                    <a:pt x="32601" y="247418"/>
                  </a:lnTo>
                  <a:lnTo>
                    <a:pt x="32567" y="244903"/>
                  </a:lnTo>
                  <a:lnTo>
                    <a:pt x="32530" y="242342"/>
                  </a:lnTo>
                  <a:lnTo>
                    <a:pt x="32489" y="239736"/>
                  </a:lnTo>
                  <a:lnTo>
                    <a:pt x="32444" y="237085"/>
                  </a:lnTo>
                  <a:lnTo>
                    <a:pt x="32400" y="234388"/>
                  </a:lnTo>
                  <a:lnTo>
                    <a:pt x="32351" y="231646"/>
                  </a:lnTo>
                  <a:lnTo>
                    <a:pt x="32295" y="228858"/>
                  </a:lnTo>
                  <a:lnTo>
                    <a:pt x="32240" y="226026"/>
                  </a:lnTo>
                  <a:lnTo>
                    <a:pt x="32180" y="223170"/>
                  </a:lnTo>
                  <a:lnTo>
                    <a:pt x="32113" y="220270"/>
                  </a:lnTo>
                  <a:lnTo>
                    <a:pt x="32046" y="217346"/>
                  </a:lnTo>
                  <a:lnTo>
                    <a:pt x="31972" y="214378"/>
                  </a:lnTo>
                  <a:lnTo>
                    <a:pt x="31893" y="211364"/>
                  </a:lnTo>
                  <a:lnTo>
                    <a:pt x="31811" y="208350"/>
                  </a:lnTo>
                  <a:lnTo>
                    <a:pt x="31726" y="205291"/>
                  </a:lnTo>
                  <a:lnTo>
                    <a:pt x="31636" y="202209"/>
                  </a:lnTo>
                  <a:lnTo>
                    <a:pt x="31540" y="199081"/>
                  </a:lnTo>
                  <a:lnTo>
                    <a:pt x="31439" y="195954"/>
                  </a:lnTo>
                  <a:lnTo>
                    <a:pt x="31335" y="192782"/>
                  </a:lnTo>
                  <a:lnTo>
                    <a:pt x="31223" y="189609"/>
                  </a:lnTo>
                  <a:lnTo>
                    <a:pt x="31108" y="186391"/>
                  </a:lnTo>
                  <a:lnTo>
                    <a:pt x="30989" y="183173"/>
                  </a:lnTo>
                  <a:lnTo>
                    <a:pt x="30862" y="179932"/>
                  </a:lnTo>
                  <a:lnTo>
                    <a:pt x="30728" y="176692"/>
                  </a:lnTo>
                  <a:lnTo>
                    <a:pt x="30590" y="173406"/>
                  </a:lnTo>
                  <a:lnTo>
                    <a:pt x="30449" y="170143"/>
                  </a:lnTo>
                  <a:lnTo>
                    <a:pt x="30300" y="166834"/>
                  </a:lnTo>
                  <a:lnTo>
                    <a:pt x="30144" y="163548"/>
                  </a:lnTo>
                  <a:lnTo>
                    <a:pt x="29984" y="160240"/>
                  </a:lnTo>
                  <a:lnTo>
                    <a:pt x="29816" y="156909"/>
                  </a:lnTo>
                  <a:lnTo>
                    <a:pt x="29641" y="153600"/>
                  </a:lnTo>
                  <a:lnTo>
                    <a:pt x="29459" y="150269"/>
                  </a:lnTo>
                  <a:lnTo>
                    <a:pt x="29273" y="146937"/>
                  </a:lnTo>
                  <a:lnTo>
                    <a:pt x="29079" y="143629"/>
                  </a:lnTo>
                  <a:lnTo>
                    <a:pt x="28878" y="140298"/>
                  </a:lnTo>
                  <a:lnTo>
                    <a:pt x="28673" y="136966"/>
                  </a:lnTo>
                  <a:lnTo>
                    <a:pt x="28457" y="133658"/>
                  </a:lnTo>
                  <a:lnTo>
                    <a:pt x="28234" y="130349"/>
                  </a:lnTo>
                  <a:lnTo>
                    <a:pt x="28007" y="127041"/>
                  </a:lnTo>
                  <a:lnTo>
                    <a:pt x="27769" y="123732"/>
                  </a:lnTo>
                  <a:lnTo>
                    <a:pt x="27527" y="120446"/>
                  </a:lnTo>
                  <a:lnTo>
                    <a:pt x="27273" y="117183"/>
                  </a:lnTo>
                  <a:lnTo>
                    <a:pt x="27017" y="113920"/>
                  </a:lnTo>
                  <a:lnTo>
                    <a:pt x="26749" y="110657"/>
                  </a:lnTo>
                  <a:lnTo>
                    <a:pt x="26473" y="107439"/>
                  </a:lnTo>
                  <a:lnTo>
                    <a:pt x="26190" y="104221"/>
                  </a:lnTo>
                  <a:lnTo>
                    <a:pt x="25900" y="101025"/>
                  </a:lnTo>
                  <a:lnTo>
                    <a:pt x="25751" y="99439"/>
                  </a:lnTo>
                  <a:lnTo>
                    <a:pt x="25598" y="97853"/>
                  </a:lnTo>
                  <a:lnTo>
                    <a:pt x="25446" y="96267"/>
                  </a:lnTo>
                  <a:lnTo>
                    <a:pt x="25293" y="94703"/>
                  </a:lnTo>
                  <a:lnTo>
                    <a:pt x="25133" y="93139"/>
                  </a:lnTo>
                  <a:lnTo>
                    <a:pt x="24976" y="91576"/>
                  </a:lnTo>
                  <a:lnTo>
                    <a:pt x="24813" y="90012"/>
                  </a:lnTo>
                  <a:lnTo>
                    <a:pt x="24649" y="88471"/>
                  </a:lnTo>
                  <a:lnTo>
                    <a:pt x="24485" y="86930"/>
                  </a:lnTo>
                  <a:lnTo>
                    <a:pt x="24314" y="85389"/>
                  </a:lnTo>
                  <a:lnTo>
                    <a:pt x="24146" y="83871"/>
                  </a:lnTo>
                  <a:lnTo>
                    <a:pt x="23971" y="82352"/>
                  </a:lnTo>
                  <a:lnTo>
                    <a:pt x="23796" y="80834"/>
                  </a:lnTo>
                  <a:lnTo>
                    <a:pt x="23621" y="79316"/>
                  </a:lnTo>
                  <a:lnTo>
                    <a:pt x="23443" y="77820"/>
                  </a:lnTo>
                  <a:lnTo>
                    <a:pt x="23260" y="76347"/>
                  </a:lnTo>
                  <a:lnTo>
                    <a:pt x="23074" y="74852"/>
                  </a:lnTo>
                  <a:lnTo>
                    <a:pt x="22888" y="73379"/>
                  </a:lnTo>
                  <a:lnTo>
                    <a:pt x="22702" y="71928"/>
                  </a:lnTo>
                  <a:lnTo>
                    <a:pt x="22508" y="70478"/>
                  </a:lnTo>
                  <a:lnTo>
                    <a:pt x="22315" y="69028"/>
                  </a:lnTo>
                  <a:lnTo>
                    <a:pt x="22121" y="67577"/>
                  </a:lnTo>
                  <a:lnTo>
                    <a:pt x="21920" y="66150"/>
                  </a:lnTo>
                  <a:lnTo>
                    <a:pt x="21723" y="64745"/>
                  </a:lnTo>
                  <a:lnTo>
                    <a:pt x="21518" y="63340"/>
                  </a:lnTo>
                  <a:lnTo>
                    <a:pt x="21313" y="61935"/>
                  </a:lnTo>
                  <a:lnTo>
                    <a:pt x="21105" y="60552"/>
                  </a:lnTo>
                  <a:lnTo>
                    <a:pt x="20893" y="59170"/>
                  </a:lnTo>
                  <a:lnTo>
                    <a:pt x="20680" y="57788"/>
                  </a:lnTo>
                  <a:lnTo>
                    <a:pt x="20465" y="56451"/>
                  </a:lnTo>
                  <a:lnTo>
                    <a:pt x="20249" y="55091"/>
                  </a:lnTo>
                  <a:lnTo>
                    <a:pt x="20029" y="53754"/>
                  </a:lnTo>
                  <a:lnTo>
                    <a:pt x="19806" y="52439"/>
                  </a:lnTo>
                  <a:lnTo>
                    <a:pt x="19579" y="51125"/>
                  </a:lnTo>
                  <a:lnTo>
                    <a:pt x="19351" y="49833"/>
                  </a:lnTo>
                  <a:lnTo>
                    <a:pt x="19121" y="48542"/>
                  </a:lnTo>
                  <a:lnTo>
                    <a:pt x="18886" y="47250"/>
                  </a:lnTo>
                  <a:lnTo>
                    <a:pt x="18652" y="46004"/>
                  </a:lnTo>
                  <a:lnTo>
                    <a:pt x="18413" y="44735"/>
                  </a:lnTo>
                  <a:lnTo>
                    <a:pt x="18171" y="43511"/>
                  </a:lnTo>
                  <a:lnTo>
                    <a:pt x="17929" y="42287"/>
                  </a:lnTo>
                  <a:lnTo>
                    <a:pt x="17680" y="41063"/>
                  </a:lnTo>
                  <a:lnTo>
                    <a:pt x="17431" y="39862"/>
                  </a:lnTo>
                  <a:lnTo>
                    <a:pt x="17181" y="38684"/>
                  </a:lnTo>
                  <a:lnTo>
                    <a:pt x="16924" y="37506"/>
                  </a:lnTo>
                  <a:lnTo>
                    <a:pt x="16667" y="36350"/>
                  </a:lnTo>
                  <a:lnTo>
                    <a:pt x="16407" y="35194"/>
                  </a:lnTo>
                  <a:lnTo>
                    <a:pt x="16146" y="34061"/>
                  </a:lnTo>
                  <a:lnTo>
                    <a:pt x="15878" y="32951"/>
                  </a:lnTo>
                  <a:lnTo>
                    <a:pt x="15610" y="31840"/>
                  </a:lnTo>
                  <a:lnTo>
                    <a:pt x="15338" y="30752"/>
                  </a:lnTo>
                  <a:lnTo>
                    <a:pt x="15067" y="29687"/>
                  </a:lnTo>
                  <a:lnTo>
                    <a:pt x="14787" y="28622"/>
                  </a:lnTo>
                  <a:lnTo>
                    <a:pt x="14508" y="27580"/>
                  </a:lnTo>
                  <a:lnTo>
                    <a:pt x="14225" y="26537"/>
                  </a:lnTo>
                  <a:lnTo>
                    <a:pt x="13942" y="25540"/>
                  </a:lnTo>
                  <a:lnTo>
                    <a:pt x="13652" y="24543"/>
                  </a:lnTo>
                  <a:lnTo>
                    <a:pt x="13362" y="23546"/>
                  </a:lnTo>
                  <a:lnTo>
                    <a:pt x="13067" y="22594"/>
                  </a:lnTo>
                  <a:lnTo>
                    <a:pt x="12770" y="21643"/>
                  </a:lnTo>
                  <a:lnTo>
                    <a:pt x="12472" y="20713"/>
                  </a:lnTo>
                  <a:lnTo>
                    <a:pt x="12167" y="19807"/>
                  </a:lnTo>
                  <a:lnTo>
                    <a:pt x="11861" y="18901"/>
                  </a:lnTo>
                  <a:lnTo>
                    <a:pt x="11552" y="18017"/>
                  </a:lnTo>
                  <a:lnTo>
                    <a:pt x="11240" y="17156"/>
                  </a:lnTo>
                  <a:lnTo>
                    <a:pt x="10927" y="16317"/>
                  </a:lnTo>
                  <a:lnTo>
                    <a:pt x="10607" y="15479"/>
                  </a:lnTo>
                  <a:lnTo>
                    <a:pt x="10287" y="14663"/>
                  </a:lnTo>
                  <a:lnTo>
                    <a:pt x="9963" y="13870"/>
                  </a:lnTo>
                  <a:lnTo>
                    <a:pt x="9635" y="13099"/>
                  </a:lnTo>
                  <a:lnTo>
                    <a:pt x="9304" y="12351"/>
                  </a:lnTo>
                  <a:lnTo>
                    <a:pt x="8972" y="11604"/>
                  </a:lnTo>
                  <a:lnTo>
                    <a:pt x="8634" y="10878"/>
                  </a:lnTo>
                  <a:lnTo>
                    <a:pt x="8295" y="10199"/>
                  </a:lnTo>
                  <a:lnTo>
                    <a:pt x="7952" y="9519"/>
                  </a:lnTo>
                  <a:lnTo>
                    <a:pt x="7606" y="8839"/>
                  </a:lnTo>
                  <a:lnTo>
                    <a:pt x="7256" y="8204"/>
                  </a:lnTo>
                  <a:lnTo>
                    <a:pt x="6906" y="7593"/>
                  </a:lnTo>
                  <a:lnTo>
                    <a:pt x="6549" y="6981"/>
                  </a:lnTo>
                  <a:lnTo>
                    <a:pt x="6192" y="6391"/>
                  </a:lnTo>
                  <a:lnTo>
                    <a:pt x="5827" y="5848"/>
                  </a:lnTo>
                  <a:lnTo>
                    <a:pt x="5462" y="5304"/>
                  </a:lnTo>
                  <a:lnTo>
                    <a:pt x="5093" y="4783"/>
                  </a:lnTo>
                  <a:lnTo>
                    <a:pt x="4725" y="4284"/>
                  </a:lnTo>
                  <a:lnTo>
                    <a:pt x="4349" y="3808"/>
                  </a:lnTo>
                  <a:lnTo>
                    <a:pt x="3969" y="3355"/>
                  </a:lnTo>
                  <a:lnTo>
                    <a:pt x="3589" y="2902"/>
                  </a:lnTo>
                  <a:lnTo>
                    <a:pt x="3202" y="2494"/>
                  </a:lnTo>
                  <a:lnTo>
                    <a:pt x="2815" y="2108"/>
                  </a:lnTo>
                  <a:lnTo>
                    <a:pt x="2424" y="1746"/>
                  </a:lnTo>
                  <a:lnTo>
                    <a:pt x="2026" y="1383"/>
                  </a:lnTo>
                  <a:lnTo>
                    <a:pt x="1628" y="1066"/>
                  </a:lnTo>
                  <a:lnTo>
                    <a:pt x="1226" y="771"/>
                  </a:lnTo>
                  <a:lnTo>
                    <a:pt x="820" y="477"/>
                  </a:lnTo>
                  <a:lnTo>
                    <a:pt x="414" y="2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 rot="10800000" flipH="1">
              <a:off x="2617875" y="11023142"/>
              <a:ext cx="1005367" cy="1489549"/>
            </a:xfrm>
            <a:custGeom>
              <a:avLst/>
              <a:gdLst/>
              <a:ahLst/>
              <a:cxnLst/>
              <a:rect l="l" t="t" r="r" b="b"/>
              <a:pathLst>
                <a:path w="35366" h="246512" extrusionOk="0">
                  <a:moveTo>
                    <a:pt x="35366" y="1"/>
                  </a:moveTo>
                  <a:lnTo>
                    <a:pt x="35277" y="69"/>
                  </a:lnTo>
                  <a:lnTo>
                    <a:pt x="35005" y="364"/>
                  </a:lnTo>
                  <a:lnTo>
                    <a:pt x="34808" y="567"/>
                  </a:lnTo>
                  <a:lnTo>
                    <a:pt x="34569" y="862"/>
                  </a:lnTo>
                  <a:lnTo>
                    <a:pt x="34290" y="1202"/>
                  </a:lnTo>
                  <a:lnTo>
                    <a:pt x="33977" y="1610"/>
                  </a:lnTo>
                  <a:lnTo>
                    <a:pt x="33627" y="2086"/>
                  </a:lnTo>
                  <a:lnTo>
                    <a:pt x="33240" y="2630"/>
                  </a:lnTo>
                  <a:lnTo>
                    <a:pt x="32823" y="3264"/>
                  </a:lnTo>
                  <a:lnTo>
                    <a:pt x="32373" y="3989"/>
                  </a:lnTo>
                  <a:lnTo>
                    <a:pt x="31893" y="4783"/>
                  </a:lnTo>
                  <a:lnTo>
                    <a:pt x="31383" y="5666"/>
                  </a:lnTo>
                  <a:lnTo>
                    <a:pt x="30847" y="6641"/>
                  </a:lnTo>
                  <a:lnTo>
                    <a:pt x="30284" y="7728"/>
                  </a:lnTo>
                  <a:lnTo>
                    <a:pt x="29696" y="8907"/>
                  </a:lnTo>
                  <a:lnTo>
                    <a:pt x="29395" y="9519"/>
                  </a:lnTo>
                  <a:lnTo>
                    <a:pt x="29086" y="10176"/>
                  </a:lnTo>
                  <a:lnTo>
                    <a:pt x="28773" y="10856"/>
                  </a:lnTo>
                  <a:lnTo>
                    <a:pt x="28453" y="11558"/>
                  </a:lnTo>
                  <a:lnTo>
                    <a:pt x="28129" y="12306"/>
                  </a:lnTo>
                  <a:lnTo>
                    <a:pt x="27798" y="13077"/>
                  </a:lnTo>
                  <a:lnTo>
                    <a:pt x="27466" y="13870"/>
                  </a:lnTo>
                  <a:lnTo>
                    <a:pt x="27128" y="14686"/>
                  </a:lnTo>
                  <a:lnTo>
                    <a:pt x="26781" y="15547"/>
                  </a:lnTo>
                  <a:lnTo>
                    <a:pt x="26435" y="16430"/>
                  </a:lnTo>
                  <a:lnTo>
                    <a:pt x="26085" y="17337"/>
                  </a:lnTo>
                  <a:lnTo>
                    <a:pt x="25728" y="18289"/>
                  </a:lnTo>
                  <a:lnTo>
                    <a:pt x="25370" y="19263"/>
                  </a:lnTo>
                  <a:lnTo>
                    <a:pt x="25006" y="20260"/>
                  </a:lnTo>
                  <a:lnTo>
                    <a:pt x="24641" y="21303"/>
                  </a:lnTo>
                  <a:lnTo>
                    <a:pt x="24272" y="22368"/>
                  </a:lnTo>
                  <a:lnTo>
                    <a:pt x="23900" y="23478"/>
                  </a:lnTo>
                  <a:lnTo>
                    <a:pt x="23524" y="24634"/>
                  </a:lnTo>
                  <a:lnTo>
                    <a:pt x="23148" y="25812"/>
                  </a:lnTo>
                  <a:lnTo>
                    <a:pt x="22765" y="27013"/>
                  </a:lnTo>
                  <a:lnTo>
                    <a:pt x="22385" y="28260"/>
                  </a:lnTo>
                  <a:lnTo>
                    <a:pt x="21998" y="29551"/>
                  </a:lnTo>
                  <a:lnTo>
                    <a:pt x="21610" y="30866"/>
                  </a:lnTo>
                  <a:lnTo>
                    <a:pt x="21223" y="32225"/>
                  </a:lnTo>
                  <a:lnTo>
                    <a:pt x="20832" y="33608"/>
                  </a:lnTo>
                  <a:lnTo>
                    <a:pt x="20442" y="35035"/>
                  </a:lnTo>
                  <a:lnTo>
                    <a:pt x="20051" y="36508"/>
                  </a:lnTo>
                  <a:lnTo>
                    <a:pt x="19656" y="38004"/>
                  </a:lnTo>
                  <a:lnTo>
                    <a:pt x="19261" y="39568"/>
                  </a:lnTo>
                  <a:lnTo>
                    <a:pt x="18863" y="41154"/>
                  </a:lnTo>
                  <a:lnTo>
                    <a:pt x="18468" y="42763"/>
                  </a:lnTo>
                  <a:lnTo>
                    <a:pt x="18070" y="44440"/>
                  </a:lnTo>
                  <a:lnTo>
                    <a:pt x="17676" y="46140"/>
                  </a:lnTo>
                  <a:lnTo>
                    <a:pt x="17277" y="47884"/>
                  </a:lnTo>
                  <a:lnTo>
                    <a:pt x="16879" y="49697"/>
                  </a:lnTo>
                  <a:lnTo>
                    <a:pt x="16484" y="51510"/>
                  </a:lnTo>
                  <a:lnTo>
                    <a:pt x="16090" y="53391"/>
                  </a:lnTo>
                  <a:lnTo>
                    <a:pt x="15691" y="55317"/>
                  </a:lnTo>
                  <a:lnTo>
                    <a:pt x="15297" y="57289"/>
                  </a:lnTo>
                  <a:lnTo>
                    <a:pt x="14906" y="59283"/>
                  </a:lnTo>
                  <a:lnTo>
                    <a:pt x="14511" y="61345"/>
                  </a:lnTo>
                  <a:lnTo>
                    <a:pt x="14120" y="63430"/>
                  </a:lnTo>
                  <a:lnTo>
                    <a:pt x="13733" y="65583"/>
                  </a:lnTo>
                  <a:lnTo>
                    <a:pt x="13342" y="67781"/>
                  </a:lnTo>
                  <a:lnTo>
                    <a:pt x="12959" y="70002"/>
                  </a:lnTo>
                  <a:lnTo>
                    <a:pt x="12575" y="72291"/>
                  </a:lnTo>
                  <a:lnTo>
                    <a:pt x="12192" y="74625"/>
                  </a:lnTo>
                  <a:lnTo>
                    <a:pt x="11812" y="77004"/>
                  </a:lnTo>
                  <a:lnTo>
                    <a:pt x="11436" y="79429"/>
                  </a:lnTo>
                  <a:lnTo>
                    <a:pt x="11064" y="81899"/>
                  </a:lnTo>
                  <a:lnTo>
                    <a:pt x="10692" y="84437"/>
                  </a:lnTo>
                  <a:lnTo>
                    <a:pt x="10323" y="87021"/>
                  </a:lnTo>
                  <a:lnTo>
                    <a:pt x="9958" y="89627"/>
                  </a:lnTo>
                  <a:lnTo>
                    <a:pt x="9597" y="92324"/>
                  </a:lnTo>
                  <a:lnTo>
                    <a:pt x="9240" y="95043"/>
                  </a:lnTo>
                  <a:lnTo>
                    <a:pt x="8886" y="97830"/>
                  </a:lnTo>
                  <a:lnTo>
                    <a:pt x="8536" y="100663"/>
                  </a:lnTo>
                  <a:lnTo>
                    <a:pt x="8190" y="103541"/>
                  </a:lnTo>
                  <a:lnTo>
                    <a:pt x="7851" y="106487"/>
                  </a:lnTo>
                  <a:lnTo>
                    <a:pt x="7513" y="109478"/>
                  </a:lnTo>
                  <a:lnTo>
                    <a:pt x="7349" y="110997"/>
                  </a:lnTo>
                  <a:lnTo>
                    <a:pt x="7181" y="112515"/>
                  </a:lnTo>
                  <a:lnTo>
                    <a:pt x="7017" y="114056"/>
                  </a:lnTo>
                  <a:lnTo>
                    <a:pt x="6854" y="115619"/>
                  </a:lnTo>
                  <a:lnTo>
                    <a:pt x="6694" y="117183"/>
                  </a:lnTo>
                  <a:lnTo>
                    <a:pt x="6533" y="118769"/>
                  </a:lnTo>
                  <a:lnTo>
                    <a:pt x="6373" y="120378"/>
                  </a:lnTo>
                  <a:lnTo>
                    <a:pt x="6217" y="121987"/>
                  </a:lnTo>
                  <a:lnTo>
                    <a:pt x="6061" y="123619"/>
                  </a:lnTo>
                  <a:lnTo>
                    <a:pt x="5904" y="125251"/>
                  </a:lnTo>
                  <a:lnTo>
                    <a:pt x="5752" y="126905"/>
                  </a:lnTo>
                  <a:lnTo>
                    <a:pt x="5599" y="128582"/>
                  </a:lnTo>
                  <a:lnTo>
                    <a:pt x="5446" y="130259"/>
                  </a:lnTo>
                  <a:lnTo>
                    <a:pt x="5297" y="131958"/>
                  </a:lnTo>
                  <a:lnTo>
                    <a:pt x="5149" y="133681"/>
                  </a:lnTo>
                  <a:lnTo>
                    <a:pt x="5003" y="135403"/>
                  </a:lnTo>
                  <a:lnTo>
                    <a:pt x="4858" y="137148"/>
                  </a:lnTo>
                  <a:lnTo>
                    <a:pt x="4717" y="138893"/>
                  </a:lnTo>
                  <a:lnTo>
                    <a:pt x="4575" y="140660"/>
                  </a:lnTo>
                  <a:lnTo>
                    <a:pt x="4434" y="142451"/>
                  </a:lnTo>
                  <a:lnTo>
                    <a:pt x="4296" y="144263"/>
                  </a:lnTo>
                  <a:lnTo>
                    <a:pt x="4158" y="146076"/>
                  </a:lnTo>
                  <a:lnTo>
                    <a:pt x="4021" y="147889"/>
                  </a:lnTo>
                  <a:lnTo>
                    <a:pt x="3890" y="149748"/>
                  </a:lnTo>
                  <a:lnTo>
                    <a:pt x="3756" y="151606"/>
                  </a:lnTo>
                  <a:lnTo>
                    <a:pt x="3626" y="153464"/>
                  </a:lnTo>
                  <a:lnTo>
                    <a:pt x="3499" y="155368"/>
                  </a:lnTo>
                  <a:lnTo>
                    <a:pt x="3373" y="157271"/>
                  </a:lnTo>
                  <a:lnTo>
                    <a:pt x="3246" y="159197"/>
                  </a:lnTo>
                  <a:lnTo>
                    <a:pt x="3123" y="161124"/>
                  </a:lnTo>
                  <a:lnTo>
                    <a:pt x="3001" y="163072"/>
                  </a:lnTo>
                  <a:lnTo>
                    <a:pt x="2881" y="165044"/>
                  </a:lnTo>
                  <a:lnTo>
                    <a:pt x="2766" y="167015"/>
                  </a:lnTo>
                  <a:lnTo>
                    <a:pt x="2651" y="169010"/>
                  </a:lnTo>
                  <a:lnTo>
                    <a:pt x="2535" y="171027"/>
                  </a:lnTo>
                  <a:lnTo>
                    <a:pt x="2424" y="173043"/>
                  </a:lnTo>
                  <a:lnTo>
                    <a:pt x="2316" y="175106"/>
                  </a:lnTo>
                  <a:lnTo>
                    <a:pt x="2208" y="177145"/>
                  </a:lnTo>
                  <a:lnTo>
                    <a:pt x="2100" y="179230"/>
                  </a:lnTo>
                  <a:lnTo>
                    <a:pt x="1995" y="181315"/>
                  </a:lnTo>
                  <a:lnTo>
                    <a:pt x="1895" y="183422"/>
                  </a:lnTo>
                  <a:lnTo>
                    <a:pt x="1794" y="185553"/>
                  </a:lnTo>
                  <a:lnTo>
                    <a:pt x="1698" y="187683"/>
                  </a:lnTo>
                  <a:lnTo>
                    <a:pt x="1601" y="189836"/>
                  </a:lnTo>
                  <a:lnTo>
                    <a:pt x="1508" y="192011"/>
                  </a:lnTo>
                  <a:lnTo>
                    <a:pt x="1418" y="194187"/>
                  </a:lnTo>
                  <a:lnTo>
                    <a:pt x="1329" y="196407"/>
                  </a:lnTo>
                  <a:lnTo>
                    <a:pt x="1243" y="198605"/>
                  </a:lnTo>
                  <a:lnTo>
                    <a:pt x="1158" y="200849"/>
                  </a:lnTo>
                  <a:lnTo>
                    <a:pt x="1076" y="203092"/>
                  </a:lnTo>
                  <a:lnTo>
                    <a:pt x="994" y="205381"/>
                  </a:lnTo>
                  <a:lnTo>
                    <a:pt x="916" y="207647"/>
                  </a:lnTo>
                  <a:lnTo>
                    <a:pt x="841" y="209959"/>
                  </a:lnTo>
                  <a:lnTo>
                    <a:pt x="767" y="212270"/>
                  </a:lnTo>
                  <a:lnTo>
                    <a:pt x="696" y="214604"/>
                  </a:lnTo>
                  <a:lnTo>
                    <a:pt x="629" y="216961"/>
                  </a:lnTo>
                  <a:lnTo>
                    <a:pt x="562" y="219318"/>
                  </a:lnTo>
                  <a:lnTo>
                    <a:pt x="499" y="221720"/>
                  </a:lnTo>
                  <a:lnTo>
                    <a:pt x="439" y="224122"/>
                  </a:lnTo>
                  <a:lnTo>
                    <a:pt x="380" y="226524"/>
                  </a:lnTo>
                  <a:lnTo>
                    <a:pt x="324" y="228972"/>
                  </a:lnTo>
                  <a:lnTo>
                    <a:pt x="268" y="231419"/>
                  </a:lnTo>
                  <a:lnTo>
                    <a:pt x="220" y="233889"/>
                  </a:lnTo>
                  <a:lnTo>
                    <a:pt x="171" y="236382"/>
                  </a:lnTo>
                  <a:lnTo>
                    <a:pt x="123" y="238897"/>
                  </a:lnTo>
                  <a:lnTo>
                    <a:pt x="78" y="241413"/>
                  </a:lnTo>
                  <a:lnTo>
                    <a:pt x="41" y="243951"/>
                  </a:lnTo>
                  <a:lnTo>
                    <a:pt x="0" y="246512"/>
                  </a:lnTo>
                  <a:lnTo>
                    <a:pt x="48" y="246058"/>
                  </a:lnTo>
                  <a:lnTo>
                    <a:pt x="197" y="244835"/>
                  </a:lnTo>
                  <a:lnTo>
                    <a:pt x="309" y="243928"/>
                  </a:lnTo>
                  <a:lnTo>
                    <a:pt x="443" y="242886"/>
                  </a:lnTo>
                  <a:lnTo>
                    <a:pt x="603" y="241662"/>
                  </a:lnTo>
                  <a:lnTo>
                    <a:pt x="786" y="240325"/>
                  </a:lnTo>
                  <a:lnTo>
                    <a:pt x="990" y="238852"/>
                  </a:lnTo>
                  <a:lnTo>
                    <a:pt x="1225" y="237288"/>
                  </a:lnTo>
                  <a:lnTo>
                    <a:pt x="1478" y="235612"/>
                  </a:lnTo>
                  <a:lnTo>
                    <a:pt x="1757" y="233844"/>
                  </a:lnTo>
                  <a:lnTo>
                    <a:pt x="1906" y="232915"/>
                  </a:lnTo>
                  <a:lnTo>
                    <a:pt x="2062" y="231986"/>
                  </a:lnTo>
                  <a:lnTo>
                    <a:pt x="2223" y="231057"/>
                  </a:lnTo>
                  <a:lnTo>
                    <a:pt x="2390" y="230105"/>
                  </a:lnTo>
                  <a:lnTo>
                    <a:pt x="2561" y="229130"/>
                  </a:lnTo>
                  <a:lnTo>
                    <a:pt x="2740" y="228156"/>
                  </a:lnTo>
                  <a:lnTo>
                    <a:pt x="2926" y="227159"/>
                  </a:lnTo>
                  <a:lnTo>
                    <a:pt x="3116" y="226162"/>
                  </a:lnTo>
                  <a:lnTo>
                    <a:pt x="3313" y="225165"/>
                  </a:lnTo>
                  <a:lnTo>
                    <a:pt x="3514" y="224145"/>
                  </a:lnTo>
                  <a:lnTo>
                    <a:pt x="3723" y="223148"/>
                  </a:lnTo>
                  <a:lnTo>
                    <a:pt x="3939" y="222128"/>
                  </a:lnTo>
                  <a:lnTo>
                    <a:pt x="4158" y="221131"/>
                  </a:lnTo>
                  <a:lnTo>
                    <a:pt x="4385" y="220111"/>
                  </a:lnTo>
                  <a:lnTo>
                    <a:pt x="4616" y="219114"/>
                  </a:lnTo>
                  <a:lnTo>
                    <a:pt x="4854" y="218117"/>
                  </a:lnTo>
                  <a:lnTo>
                    <a:pt x="5096" y="217143"/>
                  </a:lnTo>
                  <a:lnTo>
                    <a:pt x="5346" y="216145"/>
                  </a:lnTo>
                  <a:lnTo>
                    <a:pt x="5603" y="215171"/>
                  </a:lnTo>
                  <a:lnTo>
                    <a:pt x="5863" y="214219"/>
                  </a:lnTo>
                  <a:lnTo>
                    <a:pt x="6131" y="213267"/>
                  </a:lnTo>
                  <a:lnTo>
                    <a:pt x="6403" y="212338"/>
                  </a:lnTo>
                  <a:lnTo>
                    <a:pt x="6682" y="211432"/>
                  </a:lnTo>
                  <a:lnTo>
                    <a:pt x="6965" y="210548"/>
                  </a:lnTo>
                  <a:lnTo>
                    <a:pt x="7256" y="209664"/>
                  </a:lnTo>
                  <a:lnTo>
                    <a:pt x="7553" y="208803"/>
                  </a:lnTo>
                  <a:lnTo>
                    <a:pt x="7855" y="207987"/>
                  </a:lnTo>
                  <a:lnTo>
                    <a:pt x="8164" y="207171"/>
                  </a:lnTo>
                  <a:lnTo>
                    <a:pt x="8477" y="206401"/>
                  </a:lnTo>
                  <a:lnTo>
                    <a:pt x="8797" y="205631"/>
                  </a:lnTo>
                  <a:lnTo>
                    <a:pt x="9121" y="204928"/>
                  </a:lnTo>
                  <a:lnTo>
                    <a:pt x="9452" y="204226"/>
                  </a:lnTo>
                  <a:lnTo>
                    <a:pt x="9791" y="203568"/>
                  </a:lnTo>
                  <a:lnTo>
                    <a:pt x="10133" y="202934"/>
                  </a:lnTo>
                  <a:lnTo>
                    <a:pt x="10480" y="202345"/>
                  </a:lnTo>
                  <a:lnTo>
                    <a:pt x="10833" y="201801"/>
                  </a:lnTo>
                  <a:lnTo>
                    <a:pt x="11194" y="201302"/>
                  </a:lnTo>
                  <a:lnTo>
                    <a:pt x="11559" y="200826"/>
                  </a:lnTo>
                  <a:lnTo>
                    <a:pt x="11931" y="200396"/>
                  </a:lnTo>
                  <a:lnTo>
                    <a:pt x="12307" y="200010"/>
                  </a:lnTo>
                  <a:lnTo>
                    <a:pt x="12382" y="198651"/>
                  </a:lnTo>
                  <a:lnTo>
                    <a:pt x="12475" y="196997"/>
                  </a:lnTo>
                  <a:lnTo>
                    <a:pt x="12605" y="194730"/>
                  </a:lnTo>
                  <a:lnTo>
                    <a:pt x="12776" y="191875"/>
                  </a:lnTo>
                  <a:lnTo>
                    <a:pt x="12989" y="188476"/>
                  </a:lnTo>
                  <a:lnTo>
                    <a:pt x="13242" y="184555"/>
                  </a:lnTo>
                  <a:lnTo>
                    <a:pt x="13387" y="182403"/>
                  </a:lnTo>
                  <a:lnTo>
                    <a:pt x="13540" y="180136"/>
                  </a:lnTo>
                  <a:lnTo>
                    <a:pt x="13703" y="177734"/>
                  </a:lnTo>
                  <a:lnTo>
                    <a:pt x="13875" y="175242"/>
                  </a:lnTo>
                  <a:lnTo>
                    <a:pt x="14061" y="172636"/>
                  </a:lnTo>
                  <a:lnTo>
                    <a:pt x="14258" y="169916"/>
                  </a:lnTo>
                  <a:lnTo>
                    <a:pt x="14467" y="167106"/>
                  </a:lnTo>
                  <a:lnTo>
                    <a:pt x="14682" y="164183"/>
                  </a:lnTo>
                  <a:lnTo>
                    <a:pt x="14913" y="161169"/>
                  </a:lnTo>
                  <a:lnTo>
                    <a:pt x="15155" y="158064"/>
                  </a:lnTo>
                  <a:lnTo>
                    <a:pt x="15408" y="154869"/>
                  </a:lnTo>
                  <a:lnTo>
                    <a:pt x="15673" y="151583"/>
                  </a:lnTo>
                  <a:lnTo>
                    <a:pt x="15948" y="148229"/>
                  </a:lnTo>
                  <a:lnTo>
                    <a:pt x="16239" y="144785"/>
                  </a:lnTo>
                  <a:lnTo>
                    <a:pt x="16536" y="141272"/>
                  </a:lnTo>
                  <a:lnTo>
                    <a:pt x="16849" y="137692"/>
                  </a:lnTo>
                  <a:lnTo>
                    <a:pt x="17173" y="134066"/>
                  </a:lnTo>
                  <a:lnTo>
                    <a:pt x="17512" y="130349"/>
                  </a:lnTo>
                  <a:lnTo>
                    <a:pt x="17862" y="126588"/>
                  </a:lnTo>
                  <a:lnTo>
                    <a:pt x="18223" y="122758"/>
                  </a:lnTo>
                  <a:lnTo>
                    <a:pt x="18595" y="118883"/>
                  </a:lnTo>
                  <a:lnTo>
                    <a:pt x="18982" y="114962"/>
                  </a:lnTo>
                  <a:lnTo>
                    <a:pt x="19381" y="110974"/>
                  </a:lnTo>
                  <a:lnTo>
                    <a:pt x="19794" y="106963"/>
                  </a:lnTo>
                  <a:lnTo>
                    <a:pt x="20218" y="102929"/>
                  </a:lnTo>
                  <a:lnTo>
                    <a:pt x="20657" y="98850"/>
                  </a:lnTo>
                  <a:lnTo>
                    <a:pt x="21108" y="94726"/>
                  </a:lnTo>
                  <a:lnTo>
                    <a:pt x="21573" y="90579"/>
                  </a:lnTo>
                  <a:lnTo>
                    <a:pt x="21812" y="88516"/>
                  </a:lnTo>
                  <a:lnTo>
                    <a:pt x="22053" y="86432"/>
                  </a:lnTo>
                  <a:lnTo>
                    <a:pt x="22295" y="84347"/>
                  </a:lnTo>
                  <a:lnTo>
                    <a:pt x="22545" y="82239"/>
                  </a:lnTo>
                  <a:lnTo>
                    <a:pt x="22794" y="80154"/>
                  </a:lnTo>
                  <a:lnTo>
                    <a:pt x="23047" y="78047"/>
                  </a:lnTo>
                  <a:lnTo>
                    <a:pt x="23308" y="75939"/>
                  </a:lnTo>
                  <a:lnTo>
                    <a:pt x="23569" y="73832"/>
                  </a:lnTo>
                  <a:lnTo>
                    <a:pt x="23833" y="71724"/>
                  </a:lnTo>
                  <a:lnTo>
                    <a:pt x="24101" y="69617"/>
                  </a:lnTo>
                  <a:lnTo>
                    <a:pt x="24373" y="67509"/>
                  </a:lnTo>
                  <a:lnTo>
                    <a:pt x="24648" y="65379"/>
                  </a:lnTo>
                  <a:lnTo>
                    <a:pt x="24927" y="63272"/>
                  </a:lnTo>
                  <a:lnTo>
                    <a:pt x="25207" y="61164"/>
                  </a:lnTo>
                  <a:lnTo>
                    <a:pt x="25493" y="59034"/>
                  </a:lnTo>
                  <a:lnTo>
                    <a:pt x="25784" y="56926"/>
                  </a:lnTo>
                  <a:lnTo>
                    <a:pt x="26074" y="54819"/>
                  </a:lnTo>
                  <a:lnTo>
                    <a:pt x="26372" y="52711"/>
                  </a:lnTo>
                  <a:lnTo>
                    <a:pt x="26673" y="50604"/>
                  </a:lnTo>
                  <a:lnTo>
                    <a:pt x="26975" y="48496"/>
                  </a:lnTo>
                  <a:lnTo>
                    <a:pt x="27284" y="46411"/>
                  </a:lnTo>
                  <a:lnTo>
                    <a:pt x="27593" y="44304"/>
                  </a:lnTo>
                  <a:lnTo>
                    <a:pt x="27906" y="42219"/>
                  </a:lnTo>
                  <a:lnTo>
                    <a:pt x="28226" y="40112"/>
                  </a:lnTo>
                  <a:lnTo>
                    <a:pt x="28546" y="38049"/>
                  </a:lnTo>
                  <a:lnTo>
                    <a:pt x="28874" y="35965"/>
                  </a:lnTo>
                  <a:lnTo>
                    <a:pt x="29201" y="33880"/>
                  </a:lnTo>
                  <a:lnTo>
                    <a:pt x="29532" y="31818"/>
                  </a:lnTo>
                  <a:lnTo>
                    <a:pt x="29871" y="29755"/>
                  </a:lnTo>
                  <a:lnTo>
                    <a:pt x="30210" y="27716"/>
                  </a:lnTo>
                  <a:lnTo>
                    <a:pt x="30552" y="25676"/>
                  </a:lnTo>
                  <a:lnTo>
                    <a:pt x="30902" y="23637"/>
                  </a:lnTo>
                  <a:lnTo>
                    <a:pt x="31252" y="21597"/>
                  </a:lnTo>
                  <a:lnTo>
                    <a:pt x="31606" y="19580"/>
                  </a:lnTo>
                  <a:lnTo>
                    <a:pt x="31967" y="17564"/>
                  </a:lnTo>
                  <a:lnTo>
                    <a:pt x="32328" y="15569"/>
                  </a:lnTo>
                  <a:lnTo>
                    <a:pt x="32697" y="13575"/>
                  </a:lnTo>
                  <a:lnTo>
                    <a:pt x="33065" y="11604"/>
                  </a:lnTo>
                  <a:lnTo>
                    <a:pt x="33438" y="9632"/>
                  </a:lnTo>
                  <a:lnTo>
                    <a:pt x="33817" y="7683"/>
                  </a:lnTo>
                  <a:lnTo>
                    <a:pt x="34201" y="5734"/>
                  </a:lnTo>
                  <a:lnTo>
                    <a:pt x="34584" y="3808"/>
                  </a:lnTo>
                  <a:lnTo>
                    <a:pt x="34975" y="1905"/>
                  </a:lnTo>
                  <a:lnTo>
                    <a:pt x="3536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 rot="10800000" flipH="1">
              <a:off x="3857536" y="11069997"/>
              <a:ext cx="883584" cy="1395473"/>
            </a:xfrm>
            <a:custGeom>
              <a:avLst/>
              <a:gdLst/>
              <a:ahLst/>
              <a:cxnLst/>
              <a:rect l="l" t="t" r="r" b="b"/>
              <a:pathLst>
                <a:path w="31082" h="230943" extrusionOk="0">
                  <a:moveTo>
                    <a:pt x="351" y="0"/>
                  </a:moveTo>
                  <a:lnTo>
                    <a:pt x="313" y="23"/>
                  </a:lnTo>
                  <a:lnTo>
                    <a:pt x="280" y="45"/>
                  </a:lnTo>
                  <a:lnTo>
                    <a:pt x="246" y="113"/>
                  </a:lnTo>
                  <a:lnTo>
                    <a:pt x="213" y="181"/>
                  </a:lnTo>
                  <a:lnTo>
                    <a:pt x="179" y="272"/>
                  </a:lnTo>
                  <a:lnTo>
                    <a:pt x="150" y="385"/>
                  </a:lnTo>
                  <a:lnTo>
                    <a:pt x="120" y="544"/>
                  </a:lnTo>
                  <a:lnTo>
                    <a:pt x="94" y="703"/>
                  </a:lnTo>
                  <a:lnTo>
                    <a:pt x="68" y="861"/>
                  </a:lnTo>
                  <a:lnTo>
                    <a:pt x="49" y="1042"/>
                  </a:lnTo>
                  <a:lnTo>
                    <a:pt x="34" y="1224"/>
                  </a:lnTo>
                  <a:lnTo>
                    <a:pt x="19" y="1428"/>
                  </a:lnTo>
                  <a:lnTo>
                    <a:pt x="8" y="1609"/>
                  </a:lnTo>
                  <a:lnTo>
                    <a:pt x="5" y="1813"/>
                  </a:lnTo>
                  <a:lnTo>
                    <a:pt x="1" y="2017"/>
                  </a:lnTo>
                  <a:lnTo>
                    <a:pt x="1" y="2221"/>
                  </a:lnTo>
                  <a:lnTo>
                    <a:pt x="1" y="2425"/>
                  </a:lnTo>
                  <a:lnTo>
                    <a:pt x="8" y="2629"/>
                  </a:lnTo>
                  <a:lnTo>
                    <a:pt x="19" y="2833"/>
                  </a:lnTo>
                  <a:lnTo>
                    <a:pt x="31" y="3014"/>
                  </a:lnTo>
                  <a:lnTo>
                    <a:pt x="45" y="3218"/>
                  </a:lnTo>
                  <a:lnTo>
                    <a:pt x="64" y="3399"/>
                  </a:lnTo>
                  <a:lnTo>
                    <a:pt x="86" y="3558"/>
                  </a:lnTo>
                  <a:lnTo>
                    <a:pt x="112" y="3717"/>
                  </a:lnTo>
                  <a:lnTo>
                    <a:pt x="347" y="5054"/>
                  </a:lnTo>
                  <a:lnTo>
                    <a:pt x="954" y="8566"/>
                  </a:lnTo>
                  <a:lnTo>
                    <a:pt x="1386" y="11104"/>
                  </a:lnTo>
                  <a:lnTo>
                    <a:pt x="1896" y="14118"/>
                  </a:lnTo>
                  <a:lnTo>
                    <a:pt x="2480" y="17608"/>
                  </a:lnTo>
                  <a:lnTo>
                    <a:pt x="3132" y="21551"/>
                  </a:lnTo>
                  <a:lnTo>
                    <a:pt x="3850" y="25925"/>
                  </a:lnTo>
                  <a:lnTo>
                    <a:pt x="4628" y="30729"/>
                  </a:lnTo>
                  <a:lnTo>
                    <a:pt x="5462" y="35918"/>
                  </a:lnTo>
                  <a:lnTo>
                    <a:pt x="6348" y="41493"/>
                  </a:lnTo>
                  <a:lnTo>
                    <a:pt x="7279" y="47430"/>
                  </a:lnTo>
                  <a:lnTo>
                    <a:pt x="7759" y="50535"/>
                  </a:lnTo>
                  <a:lnTo>
                    <a:pt x="8250" y="53708"/>
                  </a:lnTo>
                  <a:lnTo>
                    <a:pt x="8749" y="56971"/>
                  </a:lnTo>
                  <a:lnTo>
                    <a:pt x="9259" y="60302"/>
                  </a:lnTo>
                  <a:lnTo>
                    <a:pt x="9777" y="63724"/>
                  </a:lnTo>
                  <a:lnTo>
                    <a:pt x="10298" y="67236"/>
                  </a:lnTo>
                  <a:lnTo>
                    <a:pt x="10313" y="69049"/>
                  </a:lnTo>
                  <a:lnTo>
                    <a:pt x="10335" y="71723"/>
                  </a:lnTo>
                  <a:lnTo>
                    <a:pt x="10369" y="75145"/>
                  </a:lnTo>
                  <a:lnTo>
                    <a:pt x="10410" y="79202"/>
                  </a:lnTo>
                  <a:lnTo>
                    <a:pt x="10465" y="83802"/>
                  </a:lnTo>
                  <a:lnTo>
                    <a:pt x="10532" y="88878"/>
                  </a:lnTo>
                  <a:lnTo>
                    <a:pt x="10573" y="91552"/>
                  </a:lnTo>
                  <a:lnTo>
                    <a:pt x="10614" y="94317"/>
                  </a:lnTo>
                  <a:lnTo>
                    <a:pt x="10659" y="97150"/>
                  </a:lnTo>
                  <a:lnTo>
                    <a:pt x="10711" y="100028"/>
                  </a:lnTo>
                  <a:lnTo>
                    <a:pt x="10763" y="102951"/>
                  </a:lnTo>
                  <a:lnTo>
                    <a:pt x="10823" y="105897"/>
                  </a:lnTo>
                  <a:lnTo>
                    <a:pt x="10882" y="108865"/>
                  </a:lnTo>
                  <a:lnTo>
                    <a:pt x="10949" y="111834"/>
                  </a:lnTo>
                  <a:lnTo>
                    <a:pt x="11020" y="114803"/>
                  </a:lnTo>
                  <a:lnTo>
                    <a:pt x="11095" y="117749"/>
                  </a:lnTo>
                  <a:lnTo>
                    <a:pt x="11173" y="120672"/>
                  </a:lnTo>
                  <a:lnTo>
                    <a:pt x="11258" y="123550"/>
                  </a:lnTo>
                  <a:lnTo>
                    <a:pt x="11348" y="126383"/>
                  </a:lnTo>
                  <a:lnTo>
                    <a:pt x="11441" y="129147"/>
                  </a:lnTo>
                  <a:lnTo>
                    <a:pt x="11541" y="131844"/>
                  </a:lnTo>
                  <a:lnTo>
                    <a:pt x="11593" y="133158"/>
                  </a:lnTo>
                  <a:lnTo>
                    <a:pt x="11645" y="134428"/>
                  </a:lnTo>
                  <a:lnTo>
                    <a:pt x="11701" y="135697"/>
                  </a:lnTo>
                  <a:lnTo>
                    <a:pt x="11753" y="136920"/>
                  </a:lnTo>
                  <a:lnTo>
                    <a:pt x="11813" y="138144"/>
                  </a:lnTo>
                  <a:lnTo>
                    <a:pt x="11869" y="139300"/>
                  </a:lnTo>
                  <a:lnTo>
                    <a:pt x="11928" y="140455"/>
                  </a:lnTo>
                  <a:lnTo>
                    <a:pt x="11992" y="141566"/>
                  </a:lnTo>
                  <a:lnTo>
                    <a:pt x="12055" y="142654"/>
                  </a:lnTo>
                  <a:lnTo>
                    <a:pt x="12118" y="143673"/>
                  </a:lnTo>
                  <a:lnTo>
                    <a:pt x="12133" y="143877"/>
                  </a:lnTo>
                  <a:lnTo>
                    <a:pt x="12152" y="144081"/>
                  </a:lnTo>
                  <a:lnTo>
                    <a:pt x="12170" y="144240"/>
                  </a:lnTo>
                  <a:lnTo>
                    <a:pt x="12193" y="144399"/>
                  </a:lnTo>
                  <a:lnTo>
                    <a:pt x="12219" y="144557"/>
                  </a:lnTo>
                  <a:lnTo>
                    <a:pt x="12245" y="144670"/>
                  </a:lnTo>
                  <a:lnTo>
                    <a:pt x="12275" y="144784"/>
                  </a:lnTo>
                  <a:lnTo>
                    <a:pt x="12304" y="144874"/>
                  </a:lnTo>
                  <a:lnTo>
                    <a:pt x="12334" y="144965"/>
                  </a:lnTo>
                  <a:lnTo>
                    <a:pt x="12368" y="145010"/>
                  </a:lnTo>
                  <a:lnTo>
                    <a:pt x="12401" y="145056"/>
                  </a:lnTo>
                  <a:lnTo>
                    <a:pt x="12468" y="145056"/>
                  </a:lnTo>
                  <a:lnTo>
                    <a:pt x="12502" y="145033"/>
                  </a:lnTo>
                  <a:lnTo>
                    <a:pt x="12539" y="144988"/>
                  </a:lnTo>
                  <a:lnTo>
                    <a:pt x="12572" y="144920"/>
                  </a:lnTo>
                  <a:lnTo>
                    <a:pt x="12606" y="144829"/>
                  </a:lnTo>
                  <a:lnTo>
                    <a:pt x="12636" y="144716"/>
                  </a:lnTo>
                  <a:lnTo>
                    <a:pt x="12662" y="144602"/>
                  </a:lnTo>
                  <a:lnTo>
                    <a:pt x="12688" y="144444"/>
                  </a:lnTo>
                  <a:lnTo>
                    <a:pt x="12714" y="144308"/>
                  </a:lnTo>
                  <a:lnTo>
                    <a:pt x="12733" y="144149"/>
                  </a:lnTo>
                  <a:lnTo>
                    <a:pt x="12751" y="143968"/>
                  </a:lnTo>
                  <a:lnTo>
                    <a:pt x="12766" y="143787"/>
                  </a:lnTo>
                  <a:lnTo>
                    <a:pt x="12777" y="143583"/>
                  </a:lnTo>
                  <a:lnTo>
                    <a:pt x="12788" y="143401"/>
                  </a:lnTo>
                  <a:lnTo>
                    <a:pt x="12792" y="143197"/>
                  </a:lnTo>
                  <a:lnTo>
                    <a:pt x="12796" y="142994"/>
                  </a:lnTo>
                  <a:lnTo>
                    <a:pt x="12796" y="142767"/>
                  </a:lnTo>
                  <a:lnTo>
                    <a:pt x="12792" y="142563"/>
                  </a:lnTo>
                  <a:lnTo>
                    <a:pt x="12785" y="142359"/>
                  </a:lnTo>
                  <a:lnTo>
                    <a:pt x="12773" y="142155"/>
                  </a:lnTo>
                  <a:lnTo>
                    <a:pt x="12721" y="141294"/>
                  </a:lnTo>
                  <a:lnTo>
                    <a:pt x="12669" y="140410"/>
                  </a:lnTo>
                  <a:lnTo>
                    <a:pt x="12617" y="139504"/>
                  </a:lnTo>
                  <a:lnTo>
                    <a:pt x="12569" y="138575"/>
                  </a:lnTo>
                  <a:lnTo>
                    <a:pt x="12472" y="136626"/>
                  </a:lnTo>
                  <a:lnTo>
                    <a:pt x="12379" y="134586"/>
                  </a:lnTo>
                  <a:lnTo>
                    <a:pt x="12290" y="132479"/>
                  </a:lnTo>
                  <a:lnTo>
                    <a:pt x="12204" y="130280"/>
                  </a:lnTo>
                  <a:lnTo>
                    <a:pt x="12122" y="128037"/>
                  </a:lnTo>
                  <a:lnTo>
                    <a:pt x="12044" y="125703"/>
                  </a:lnTo>
                  <a:lnTo>
                    <a:pt x="11969" y="123346"/>
                  </a:lnTo>
                  <a:lnTo>
                    <a:pt x="11895" y="120921"/>
                  </a:lnTo>
                  <a:lnTo>
                    <a:pt x="11828" y="118474"/>
                  </a:lnTo>
                  <a:lnTo>
                    <a:pt x="11765" y="116004"/>
                  </a:lnTo>
                  <a:lnTo>
                    <a:pt x="11701" y="113511"/>
                  </a:lnTo>
                  <a:lnTo>
                    <a:pt x="11642" y="110996"/>
                  </a:lnTo>
                  <a:lnTo>
                    <a:pt x="11586" y="108480"/>
                  </a:lnTo>
                  <a:lnTo>
                    <a:pt x="11534" y="105965"/>
                  </a:lnTo>
                  <a:lnTo>
                    <a:pt x="11485" y="103449"/>
                  </a:lnTo>
                  <a:lnTo>
                    <a:pt x="11437" y="100957"/>
                  </a:lnTo>
                  <a:lnTo>
                    <a:pt x="11351" y="96062"/>
                  </a:lnTo>
                  <a:lnTo>
                    <a:pt x="11277" y="91326"/>
                  </a:lnTo>
                  <a:lnTo>
                    <a:pt x="11214" y="86816"/>
                  </a:lnTo>
                  <a:lnTo>
                    <a:pt x="11158" y="82601"/>
                  </a:lnTo>
                  <a:lnTo>
                    <a:pt x="11113" y="78726"/>
                  </a:lnTo>
                  <a:lnTo>
                    <a:pt x="11076" y="75259"/>
                  </a:lnTo>
                  <a:lnTo>
                    <a:pt x="11046" y="72245"/>
                  </a:lnTo>
                  <a:lnTo>
                    <a:pt x="11046" y="72245"/>
                  </a:lnTo>
                  <a:lnTo>
                    <a:pt x="11679" y="76550"/>
                  </a:lnTo>
                  <a:lnTo>
                    <a:pt x="12319" y="80947"/>
                  </a:lnTo>
                  <a:lnTo>
                    <a:pt x="12963" y="85434"/>
                  </a:lnTo>
                  <a:lnTo>
                    <a:pt x="13615" y="90011"/>
                  </a:lnTo>
                  <a:lnTo>
                    <a:pt x="14270" y="94657"/>
                  </a:lnTo>
                  <a:lnTo>
                    <a:pt x="14929" y="99370"/>
                  </a:lnTo>
                  <a:lnTo>
                    <a:pt x="15592" y="104175"/>
                  </a:lnTo>
                  <a:lnTo>
                    <a:pt x="16254" y="109024"/>
                  </a:lnTo>
                  <a:lnTo>
                    <a:pt x="16921" y="113964"/>
                  </a:lnTo>
                  <a:lnTo>
                    <a:pt x="17583" y="118950"/>
                  </a:lnTo>
                  <a:lnTo>
                    <a:pt x="18246" y="124003"/>
                  </a:lnTo>
                  <a:lnTo>
                    <a:pt x="18905" y="129125"/>
                  </a:lnTo>
                  <a:lnTo>
                    <a:pt x="19564" y="134269"/>
                  </a:lnTo>
                  <a:lnTo>
                    <a:pt x="20215" y="139481"/>
                  </a:lnTo>
                  <a:lnTo>
                    <a:pt x="20863" y="144738"/>
                  </a:lnTo>
                  <a:lnTo>
                    <a:pt x="21183" y="147367"/>
                  </a:lnTo>
                  <a:lnTo>
                    <a:pt x="21503" y="150019"/>
                  </a:lnTo>
                  <a:lnTo>
                    <a:pt x="21529" y="153146"/>
                  </a:lnTo>
                  <a:lnTo>
                    <a:pt x="21578" y="158222"/>
                  </a:lnTo>
                  <a:lnTo>
                    <a:pt x="21645" y="164816"/>
                  </a:lnTo>
                  <a:lnTo>
                    <a:pt x="21686" y="168510"/>
                  </a:lnTo>
                  <a:lnTo>
                    <a:pt x="21734" y="172385"/>
                  </a:lnTo>
                  <a:lnTo>
                    <a:pt x="21782" y="176396"/>
                  </a:lnTo>
                  <a:lnTo>
                    <a:pt x="21838" y="180453"/>
                  </a:lnTo>
                  <a:lnTo>
                    <a:pt x="21894" y="184532"/>
                  </a:lnTo>
                  <a:lnTo>
                    <a:pt x="21957" y="188543"/>
                  </a:lnTo>
                  <a:lnTo>
                    <a:pt x="22024" y="192418"/>
                  </a:lnTo>
                  <a:lnTo>
                    <a:pt x="22095" y="196112"/>
                  </a:lnTo>
                  <a:lnTo>
                    <a:pt x="22132" y="197879"/>
                  </a:lnTo>
                  <a:lnTo>
                    <a:pt x="22170" y="199579"/>
                  </a:lnTo>
                  <a:lnTo>
                    <a:pt x="22207" y="201188"/>
                  </a:lnTo>
                  <a:lnTo>
                    <a:pt x="22248" y="202729"/>
                  </a:lnTo>
                  <a:lnTo>
                    <a:pt x="22255" y="202933"/>
                  </a:lnTo>
                  <a:lnTo>
                    <a:pt x="22263" y="203137"/>
                  </a:lnTo>
                  <a:lnTo>
                    <a:pt x="22278" y="203341"/>
                  </a:lnTo>
                  <a:lnTo>
                    <a:pt x="22296" y="203522"/>
                  </a:lnTo>
                  <a:lnTo>
                    <a:pt x="22315" y="203681"/>
                  </a:lnTo>
                  <a:lnTo>
                    <a:pt x="22337" y="203839"/>
                  </a:lnTo>
                  <a:lnTo>
                    <a:pt x="22363" y="203975"/>
                  </a:lnTo>
                  <a:lnTo>
                    <a:pt x="22389" y="204111"/>
                  </a:lnTo>
                  <a:lnTo>
                    <a:pt x="22415" y="204225"/>
                  </a:lnTo>
                  <a:lnTo>
                    <a:pt x="22445" y="204315"/>
                  </a:lnTo>
                  <a:lnTo>
                    <a:pt x="22479" y="204383"/>
                  </a:lnTo>
                  <a:lnTo>
                    <a:pt x="22512" y="204451"/>
                  </a:lnTo>
                  <a:lnTo>
                    <a:pt x="22546" y="204497"/>
                  </a:lnTo>
                  <a:lnTo>
                    <a:pt x="22579" y="204519"/>
                  </a:lnTo>
                  <a:lnTo>
                    <a:pt x="22613" y="204519"/>
                  </a:lnTo>
                  <a:lnTo>
                    <a:pt x="22650" y="204497"/>
                  </a:lnTo>
                  <a:lnTo>
                    <a:pt x="22683" y="204451"/>
                  </a:lnTo>
                  <a:lnTo>
                    <a:pt x="22717" y="204383"/>
                  </a:lnTo>
                  <a:lnTo>
                    <a:pt x="22750" y="204293"/>
                  </a:lnTo>
                  <a:lnTo>
                    <a:pt x="22780" y="204202"/>
                  </a:lnTo>
                  <a:lnTo>
                    <a:pt x="22806" y="204066"/>
                  </a:lnTo>
                  <a:lnTo>
                    <a:pt x="22832" y="203953"/>
                  </a:lnTo>
                  <a:lnTo>
                    <a:pt x="22855" y="203794"/>
                  </a:lnTo>
                  <a:lnTo>
                    <a:pt x="22877" y="203635"/>
                  </a:lnTo>
                  <a:lnTo>
                    <a:pt x="22896" y="203454"/>
                  </a:lnTo>
                  <a:lnTo>
                    <a:pt x="22910" y="203273"/>
                  </a:lnTo>
                  <a:lnTo>
                    <a:pt x="22925" y="203092"/>
                  </a:lnTo>
                  <a:lnTo>
                    <a:pt x="22933" y="202888"/>
                  </a:lnTo>
                  <a:lnTo>
                    <a:pt x="22940" y="202684"/>
                  </a:lnTo>
                  <a:lnTo>
                    <a:pt x="22944" y="202480"/>
                  </a:lnTo>
                  <a:lnTo>
                    <a:pt x="22944" y="202253"/>
                  </a:lnTo>
                  <a:lnTo>
                    <a:pt x="22937" y="202049"/>
                  </a:lnTo>
                  <a:lnTo>
                    <a:pt x="22877" y="199624"/>
                  </a:lnTo>
                  <a:lnTo>
                    <a:pt x="22821" y="197018"/>
                  </a:lnTo>
                  <a:lnTo>
                    <a:pt x="22765" y="194254"/>
                  </a:lnTo>
                  <a:lnTo>
                    <a:pt x="22709" y="191330"/>
                  </a:lnTo>
                  <a:lnTo>
                    <a:pt x="22657" y="188316"/>
                  </a:lnTo>
                  <a:lnTo>
                    <a:pt x="22609" y="185212"/>
                  </a:lnTo>
                  <a:lnTo>
                    <a:pt x="22564" y="182062"/>
                  </a:lnTo>
                  <a:lnTo>
                    <a:pt x="22520" y="178912"/>
                  </a:lnTo>
                  <a:lnTo>
                    <a:pt x="22438" y="172635"/>
                  </a:lnTo>
                  <a:lnTo>
                    <a:pt x="22371" y="166629"/>
                  </a:lnTo>
                  <a:lnTo>
                    <a:pt x="22311" y="161145"/>
                  </a:lnTo>
                  <a:lnTo>
                    <a:pt x="22263" y="156409"/>
                  </a:lnTo>
                  <a:lnTo>
                    <a:pt x="22788" y="160919"/>
                  </a:lnTo>
                  <a:lnTo>
                    <a:pt x="23309" y="165451"/>
                  </a:lnTo>
                  <a:lnTo>
                    <a:pt x="23823" y="169983"/>
                  </a:lnTo>
                  <a:lnTo>
                    <a:pt x="24325" y="174561"/>
                  </a:lnTo>
                  <a:lnTo>
                    <a:pt x="24824" y="179116"/>
                  </a:lnTo>
                  <a:lnTo>
                    <a:pt x="25312" y="183716"/>
                  </a:lnTo>
                  <a:lnTo>
                    <a:pt x="25792" y="188316"/>
                  </a:lnTo>
                  <a:lnTo>
                    <a:pt x="26026" y="190605"/>
                  </a:lnTo>
                  <a:lnTo>
                    <a:pt x="26261" y="192917"/>
                  </a:lnTo>
                  <a:lnTo>
                    <a:pt x="26492" y="195228"/>
                  </a:lnTo>
                  <a:lnTo>
                    <a:pt x="26719" y="197517"/>
                  </a:lnTo>
                  <a:lnTo>
                    <a:pt x="26946" y="199828"/>
                  </a:lnTo>
                  <a:lnTo>
                    <a:pt x="27169" y="202140"/>
                  </a:lnTo>
                  <a:lnTo>
                    <a:pt x="27389" y="204451"/>
                  </a:lnTo>
                  <a:lnTo>
                    <a:pt x="27605" y="206740"/>
                  </a:lnTo>
                  <a:lnTo>
                    <a:pt x="27821" y="209052"/>
                  </a:lnTo>
                  <a:lnTo>
                    <a:pt x="28033" y="211363"/>
                  </a:lnTo>
                  <a:lnTo>
                    <a:pt x="28241" y="213652"/>
                  </a:lnTo>
                  <a:lnTo>
                    <a:pt x="28446" y="215963"/>
                  </a:lnTo>
                  <a:lnTo>
                    <a:pt x="28647" y="218275"/>
                  </a:lnTo>
                  <a:lnTo>
                    <a:pt x="28844" y="220564"/>
                  </a:lnTo>
                  <a:lnTo>
                    <a:pt x="29038" y="222875"/>
                  </a:lnTo>
                  <a:lnTo>
                    <a:pt x="29232" y="225164"/>
                  </a:lnTo>
                  <a:lnTo>
                    <a:pt x="29418" y="227453"/>
                  </a:lnTo>
                  <a:lnTo>
                    <a:pt x="29604" y="229741"/>
                  </a:lnTo>
                  <a:lnTo>
                    <a:pt x="29619" y="229945"/>
                  </a:lnTo>
                  <a:lnTo>
                    <a:pt x="29641" y="230104"/>
                  </a:lnTo>
                  <a:lnTo>
                    <a:pt x="29663" y="230285"/>
                  </a:lnTo>
                  <a:lnTo>
                    <a:pt x="29686" y="230421"/>
                  </a:lnTo>
                  <a:lnTo>
                    <a:pt x="29712" y="230557"/>
                  </a:lnTo>
                  <a:lnTo>
                    <a:pt x="29742" y="230670"/>
                  </a:lnTo>
                  <a:lnTo>
                    <a:pt x="29771" y="230761"/>
                  </a:lnTo>
                  <a:lnTo>
                    <a:pt x="29801" y="230829"/>
                  </a:lnTo>
                  <a:lnTo>
                    <a:pt x="29835" y="230897"/>
                  </a:lnTo>
                  <a:lnTo>
                    <a:pt x="29868" y="230942"/>
                  </a:lnTo>
                  <a:lnTo>
                    <a:pt x="29935" y="230942"/>
                  </a:lnTo>
                  <a:lnTo>
                    <a:pt x="29969" y="230920"/>
                  </a:lnTo>
                  <a:lnTo>
                    <a:pt x="30006" y="230897"/>
                  </a:lnTo>
                  <a:lnTo>
                    <a:pt x="30039" y="230829"/>
                  </a:lnTo>
                  <a:lnTo>
                    <a:pt x="30073" y="230738"/>
                  </a:lnTo>
                  <a:lnTo>
                    <a:pt x="30103" y="230625"/>
                  </a:lnTo>
                  <a:lnTo>
                    <a:pt x="30133" y="230512"/>
                  </a:lnTo>
                  <a:lnTo>
                    <a:pt x="30159" y="230376"/>
                  </a:lnTo>
                  <a:lnTo>
                    <a:pt x="30181" y="230217"/>
                  </a:lnTo>
                  <a:lnTo>
                    <a:pt x="30203" y="230059"/>
                  </a:lnTo>
                  <a:lnTo>
                    <a:pt x="30222" y="229877"/>
                  </a:lnTo>
                  <a:lnTo>
                    <a:pt x="30237" y="229696"/>
                  </a:lnTo>
                  <a:lnTo>
                    <a:pt x="30252" y="229515"/>
                  </a:lnTo>
                  <a:lnTo>
                    <a:pt x="30259" y="229311"/>
                  </a:lnTo>
                  <a:lnTo>
                    <a:pt x="30267" y="229107"/>
                  </a:lnTo>
                  <a:lnTo>
                    <a:pt x="30270" y="228903"/>
                  </a:lnTo>
                  <a:lnTo>
                    <a:pt x="30270" y="228699"/>
                  </a:lnTo>
                  <a:lnTo>
                    <a:pt x="30267" y="228495"/>
                  </a:lnTo>
                  <a:lnTo>
                    <a:pt x="30259" y="228291"/>
                  </a:lnTo>
                  <a:lnTo>
                    <a:pt x="30248" y="228087"/>
                  </a:lnTo>
                  <a:lnTo>
                    <a:pt x="30233" y="227883"/>
                  </a:lnTo>
                  <a:lnTo>
                    <a:pt x="30069" y="225798"/>
                  </a:lnTo>
                  <a:lnTo>
                    <a:pt x="29898" y="223736"/>
                  </a:lnTo>
                  <a:lnTo>
                    <a:pt x="29727" y="221674"/>
                  </a:lnTo>
                  <a:lnTo>
                    <a:pt x="29552" y="219589"/>
                  </a:lnTo>
                  <a:lnTo>
                    <a:pt x="29373" y="217504"/>
                  </a:lnTo>
                  <a:lnTo>
                    <a:pt x="29194" y="215442"/>
                  </a:lnTo>
                  <a:lnTo>
                    <a:pt x="29012" y="213357"/>
                  </a:lnTo>
                  <a:lnTo>
                    <a:pt x="28826" y="211272"/>
                  </a:lnTo>
                  <a:lnTo>
                    <a:pt x="28446" y="207103"/>
                  </a:lnTo>
                  <a:lnTo>
                    <a:pt x="28059" y="202933"/>
                  </a:lnTo>
                  <a:lnTo>
                    <a:pt x="27661" y="198786"/>
                  </a:lnTo>
                  <a:lnTo>
                    <a:pt x="27251" y="194616"/>
                  </a:lnTo>
                  <a:lnTo>
                    <a:pt x="27638" y="195568"/>
                  </a:lnTo>
                  <a:lnTo>
                    <a:pt x="28059" y="196610"/>
                  </a:lnTo>
                  <a:lnTo>
                    <a:pt x="28498" y="197766"/>
                  </a:lnTo>
                  <a:lnTo>
                    <a:pt x="28725" y="198378"/>
                  </a:lnTo>
                  <a:lnTo>
                    <a:pt x="28949" y="199013"/>
                  </a:lnTo>
                  <a:lnTo>
                    <a:pt x="29168" y="199624"/>
                  </a:lnTo>
                  <a:lnTo>
                    <a:pt x="29388" y="200282"/>
                  </a:lnTo>
                  <a:lnTo>
                    <a:pt x="29604" y="200916"/>
                  </a:lnTo>
                  <a:lnTo>
                    <a:pt x="29809" y="201573"/>
                  </a:lnTo>
                  <a:lnTo>
                    <a:pt x="30010" y="202230"/>
                  </a:lnTo>
                  <a:lnTo>
                    <a:pt x="30196" y="202888"/>
                  </a:lnTo>
                  <a:lnTo>
                    <a:pt x="30375" y="203522"/>
                  </a:lnTo>
                  <a:lnTo>
                    <a:pt x="30538" y="204157"/>
                  </a:lnTo>
                  <a:lnTo>
                    <a:pt x="30568" y="204270"/>
                  </a:lnTo>
                  <a:lnTo>
                    <a:pt x="30602" y="204361"/>
                  </a:lnTo>
                  <a:lnTo>
                    <a:pt x="30631" y="204429"/>
                  </a:lnTo>
                  <a:lnTo>
                    <a:pt x="30665" y="204474"/>
                  </a:lnTo>
                  <a:lnTo>
                    <a:pt x="30698" y="204519"/>
                  </a:lnTo>
                  <a:lnTo>
                    <a:pt x="30769" y="204519"/>
                  </a:lnTo>
                  <a:lnTo>
                    <a:pt x="30803" y="204474"/>
                  </a:lnTo>
                  <a:lnTo>
                    <a:pt x="30832" y="204429"/>
                  </a:lnTo>
                  <a:lnTo>
                    <a:pt x="30866" y="204361"/>
                  </a:lnTo>
                  <a:lnTo>
                    <a:pt x="30896" y="204270"/>
                  </a:lnTo>
                  <a:lnTo>
                    <a:pt x="30925" y="204179"/>
                  </a:lnTo>
                  <a:lnTo>
                    <a:pt x="30955" y="204043"/>
                  </a:lnTo>
                  <a:lnTo>
                    <a:pt x="30981" y="203907"/>
                  </a:lnTo>
                  <a:lnTo>
                    <a:pt x="31004" y="203749"/>
                  </a:lnTo>
                  <a:lnTo>
                    <a:pt x="31026" y="203567"/>
                  </a:lnTo>
                  <a:lnTo>
                    <a:pt x="31045" y="203386"/>
                  </a:lnTo>
                  <a:lnTo>
                    <a:pt x="31059" y="203182"/>
                  </a:lnTo>
                  <a:lnTo>
                    <a:pt x="31071" y="202978"/>
                  </a:lnTo>
                  <a:lnTo>
                    <a:pt x="31078" y="202774"/>
                  </a:lnTo>
                  <a:lnTo>
                    <a:pt x="31082" y="202570"/>
                  </a:lnTo>
                  <a:lnTo>
                    <a:pt x="31082" y="202366"/>
                  </a:lnTo>
                  <a:lnTo>
                    <a:pt x="31082" y="202162"/>
                  </a:lnTo>
                  <a:lnTo>
                    <a:pt x="31078" y="201959"/>
                  </a:lnTo>
                  <a:lnTo>
                    <a:pt x="31067" y="201755"/>
                  </a:lnTo>
                  <a:lnTo>
                    <a:pt x="31056" y="201573"/>
                  </a:lnTo>
                  <a:lnTo>
                    <a:pt x="31045" y="201392"/>
                  </a:lnTo>
                  <a:lnTo>
                    <a:pt x="31026" y="201211"/>
                  </a:lnTo>
                  <a:lnTo>
                    <a:pt x="31004" y="201029"/>
                  </a:lnTo>
                  <a:lnTo>
                    <a:pt x="30981" y="200871"/>
                  </a:lnTo>
                  <a:lnTo>
                    <a:pt x="30955" y="200735"/>
                  </a:lnTo>
                  <a:lnTo>
                    <a:pt x="30925" y="200599"/>
                  </a:lnTo>
                  <a:lnTo>
                    <a:pt x="30806" y="200123"/>
                  </a:lnTo>
                  <a:lnTo>
                    <a:pt x="30680" y="199647"/>
                  </a:lnTo>
                  <a:lnTo>
                    <a:pt x="30549" y="199171"/>
                  </a:lnTo>
                  <a:lnTo>
                    <a:pt x="30412" y="198695"/>
                  </a:lnTo>
                  <a:lnTo>
                    <a:pt x="30267" y="198219"/>
                  </a:lnTo>
                  <a:lnTo>
                    <a:pt x="30121" y="197743"/>
                  </a:lnTo>
                  <a:lnTo>
                    <a:pt x="29816" y="196792"/>
                  </a:lnTo>
                  <a:lnTo>
                    <a:pt x="29500" y="195840"/>
                  </a:lnTo>
                  <a:lnTo>
                    <a:pt x="29176" y="194933"/>
                  </a:lnTo>
                  <a:lnTo>
                    <a:pt x="28856" y="194050"/>
                  </a:lnTo>
                  <a:lnTo>
                    <a:pt x="28535" y="193211"/>
                  </a:lnTo>
                  <a:lnTo>
                    <a:pt x="28223" y="192395"/>
                  </a:lnTo>
                  <a:lnTo>
                    <a:pt x="27925" y="191648"/>
                  </a:lnTo>
                  <a:lnTo>
                    <a:pt x="27642" y="190945"/>
                  </a:lnTo>
                  <a:lnTo>
                    <a:pt x="27381" y="190333"/>
                  </a:lnTo>
                  <a:lnTo>
                    <a:pt x="26946" y="189291"/>
                  </a:lnTo>
                  <a:lnTo>
                    <a:pt x="26652" y="188634"/>
                  </a:lnTo>
                  <a:lnTo>
                    <a:pt x="26391" y="186073"/>
                  </a:lnTo>
                  <a:lnTo>
                    <a:pt x="26127" y="183535"/>
                  </a:lnTo>
                  <a:lnTo>
                    <a:pt x="25859" y="180997"/>
                  </a:lnTo>
                  <a:lnTo>
                    <a:pt x="25587" y="178459"/>
                  </a:lnTo>
                  <a:lnTo>
                    <a:pt x="25315" y="175921"/>
                  </a:lnTo>
                  <a:lnTo>
                    <a:pt x="25040" y="173382"/>
                  </a:lnTo>
                  <a:lnTo>
                    <a:pt x="24764" y="170844"/>
                  </a:lnTo>
                  <a:lnTo>
                    <a:pt x="24485" y="168329"/>
                  </a:lnTo>
                  <a:lnTo>
                    <a:pt x="24202" y="165814"/>
                  </a:lnTo>
                  <a:lnTo>
                    <a:pt x="23916" y="163298"/>
                  </a:lnTo>
                  <a:lnTo>
                    <a:pt x="23342" y="158290"/>
                  </a:lnTo>
                  <a:lnTo>
                    <a:pt x="22758" y="153304"/>
                  </a:lnTo>
                  <a:lnTo>
                    <a:pt x="22170" y="148342"/>
                  </a:lnTo>
                  <a:lnTo>
                    <a:pt x="22151" y="148115"/>
                  </a:lnTo>
                  <a:lnTo>
                    <a:pt x="22132" y="147911"/>
                  </a:lnTo>
                  <a:lnTo>
                    <a:pt x="22106" y="147730"/>
                  </a:lnTo>
                  <a:lnTo>
                    <a:pt x="22077" y="147571"/>
                  </a:lnTo>
                  <a:lnTo>
                    <a:pt x="21540" y="143152"/>
                  </a:lnTo>
                  <a:lnTo>
                    <a:pt x="21001" y="138733"/>
                  </a:lnTo>
                  <a:lnTo>
                    <a:pt x="20457" y="134360"/>
                  </a:lnTo>
                  <a:lnTo>
                    <a:pt x="19910" y="130031"/>
                  </a:lnTo>
                  <a:lnTo>
                    <a:pt x="19359" y="125726"/>
                  </a:lnTo>
                  <a:lnTo>
                    <a:pt x="18804" y="121443"/>
                  </a:lnTo>
                  <a:lnTo>
                    <a:pt x="18253" y="117205"/>
                  </a:lnTo>
                  <a:lnTo>
                    <a:pt x="17699" y="113035"/>
                  </a:lnTo>
                  <a:lnTo>
                    <a:pt x="18130" y="113760"/>
                  </a:lnTo>
                  <a:lnTo>
                    <a:pt x="18622" y="114621"/>
                  </a:lnTo>
                  <a:lnTo>
                    <a:pt x="19162" y="115619"/>
                  </a:lnTo>
                  <a:lnTo>
                    <a:pt x="19742" y="116706"/>
                  </a:lnTo>
                  <a:lnTo>
                    <a:pt x="20353" y="117885"/>
                  </a:lnTo>
                  <a:lnTo>
                    <a:pt x="20990" y="119154"/>
                  </a:lnTo>
                  <a:lnTo>
                    <a:pt x="21310" y="119834"/>
                  </a:lnTo>
                  <a:lnTo>
                    <a:pt x="21637" y="120513"/>
                  </a:lnTo>
                  <a:lnTo>
                    <a:pt x="21965" y="121239"/>
                  </a:lnTo>
                  <a:lnTo>
                    <a:pt x="22292" y="121964"/>
                  </a:lnTo>
                  <a:lnTo>
                    <a:pt x="22616" y="122712"/>
                  </a:lnTo>
                  <a:lnTo>
                    <a:pt x="22944" y="123482"/>
                  </a:lnTo>
                  <a:lnTo>
                    <a:pt x="23264" y="124253"/>
                  </a:lnTo>
                  <a:lnTo>
                    <a:pt x="23584" y="125068"/>
                  </a:lnTo>
                  <a:lnTo>
                    <a:pt x="23897" y="125862"/>
                  </a:lnTo>
                  <a:lnTo>
                    <a:pt x="24202" y="126700"/>
                  </a:lnTo>
                  <a:lnTo>
                    <a:pt x="24504" y="127538"/>
                  </a:lnTo>
                  <a:lnTo>
                    <a:pt x="24794" y="128377"/>
                  </a:lnTo>
                  <a:lnTo>
                    <a:pt x="25077" y="129238"/>
                  </a:lnTo>
                  <a:lnTo>
                    <a:pt x="25353" y="130099"/>
                  </a:lnTo>
                  <a:lnTo>
                    <a:pt x="25613" y="130983"/>
                  </a:lnTo>
                  <a:lnTo>
                    <a:pt x="25859" y="131867"/>
                  </a:lnTo>
                  <a:lnTo>
                    <a:pt x="26097" y="132773"/>
                  </a:lnTo>
                  <a:lnTo>
                    <a:pt x="26209" y="133226"/>
                  </a:lnTo>
                  <a:lnTo>
                    <a:pt x="26317" y="133657"/>
                  </a:lnTo>
                  <a:lnTo>
                    <a:pt x="26421" y="134110"/>
                  </a:lnTo>
                  <a:lnTo>
                    <a:pt x="26521" y="134563"/>
                  </a:lnTo>
                  <a:lnTo>
                    <a:pt x="26618" y="135017"/>
                  </a:lnTo>
                  <a:lnTo>
                    <a:pt x="26708" y="135470"/>
                  </a:lnTo>
                  <a:lnTo>
                    <a:pt x="26737" y="135606"/>
                  </a:lnTo>
                  <a:lnTo>
                    <a:pt x="26767" y="135719"/>
                  </a:lnTo>
                  <a:lnTo>
                    <a:pt x="26797" y="135810"/>
                  </a:lnTo>
                  <a:lnTo>
                    <a:pt x="26830" y="135878"/>
                  </a:lnTo>
                  <a:lnTo>
                    <a:pt x="26864" y="135946"/>
                  </a:lnTo>
                  <a:lnTo>
                    <a:pt x="26897" y="135968"/>
                  </a:lnTo>
                  <a:lnTo>
                    <a:pt x="26931" y="135991"/>
                  </a:lnTo>
                  <a:lnTo>
                    <a:pt x="26964" y="135968"/>
                  </a:lnTo>
                  <a:lnTo>
                    <a:pt x="26998" y="135946"/>
                  </a:lnTo>
                  <a:lnTo>
                    <a:pt x="27032" y="135901"/>
                  </a:lnTo>
                  <a:lnTo>
                    <a:pt x="27061" y="135833"/>
                  </a:lnTo>
                  <a:lnTo>
                    <a:pt x="27095" y="135742"/>
                  </a:lnTo>
                  <a:lnTo>
                    <a:pt x="27125" y="135629"/>
                  </a:lnTo>
                  <a:lnTo>
                    <a:pt x="27151" y="135515"/>
                  </a:lnTo>
                  <a:lnTo>
                    <a:pt x="27180" y="135379"/>
                  </a:lnTo>
                  <a:lnTo>
                    <a:pt x="27203" y="135198"/>
                  </a:lnTo>
                  <a:lnTo>
                    <a:pt x="27225" y="135039"/>
                  </a:lnTo>
                  <a:lnTo>
                    <a:pt x="27244" y="134858"/>
                  </a:lnTo>
                  <a:lnTo>
                    <a:pt x="27259" y="134654"/>
                  </a:lnTo>
                  <a:lnTo>
                    <a:pt x="27270" y="134473"/>
                  </a:lnTo>
                  <a:lnTo>
                    <a:pt x="27277" y="134269"/>
                  </a:lnTo>
                  <a:lnTo>
                    <a:pt x="27285" y="134065"/>
                  </a:lnTo>
                  <a:lnTo>
                    <a:pt x="27285" y="133861"/>
                  </a:lnTo>
                  <a:lnTo>
                    <a:pt x="27285" y="133657"/>
                  </a:lnTo>
                  <a:lnTo>
                    <a:pt x="27277" y="133453"/>
                  </a:lnTo>
                  <a:lnTo>
                    <a:pt x="27270" y="133249"/>
                  </a:lnTo>
                  <a:lnTo>
                    <a:pt x="27259" y="133045"/>
                  </a:lnTo>
                  <a:lnTo>
                    <a:pt x="27247" y="132864"/>
                  </a:lnTo>
                  <a:lnTo>
                    <a:pt x="27229" y="132683"/>
                  </a:lnTo>
                  <a:lnTo>
                    <a:pt x="27210" y="132501"/>
                  </a:lnTo>
                  <a:lnTo>
                    <a:pt x="27184" y="132343"/>
                  </a:lnTo>
                  <a:lnTo>
                    <a:pt x="27158" y="132184"/>
                  </a:lnTo>
                  <a:lnTo>
                    <a:pt x="27039" y="131618"/>
                  </a:lnTo>
                  <a:lnTo>
                    <a:pt x="26916" y="131028"/>
                  </a:lnTo>
                  <a:lnTo>
                    <a:pt x="26786" y="130439"/>
                  </a:lnTo>
                  <a:lnTo>
                    <a:pt x="26648" y="129873"/>
                  </a:lnTo>
                  <a:lnTo>
                    <a:pt x="26507" y="129283"/>
                  </a:lnTo>
                  <a:lnTo>
                    <a:pt x="26358" y="128717"/>
                  </a:lnTo>
                  <a:lnTo>
                    <a:pt x="26205" y="128150"/>
                  </a:lnTo>
                  <a:lnTo>
                    <a:pt x="26049" y="127584"/>
                  </a:lnTo>
                  <a:lnTo>
                    <a:pt x="25889" y="127040"/>
                  </a:lnTo>
                  <a:lnTo>
                    <a:pt x="25721" y="126473"/>
                  </a:lnTo>
                  <a:lnTo>
                    <a:pt x="25554" y="125929"/>
                  </a:lnTo>
                  <a:lnTo>
                    <a:pt x="25379" y="125386"/>
                  </a:lnTo>
                  <a:lnTo>
                    <a:pt x="25021" y="124298"/>
                  </a:lnTo>
                  <a:lnTo>
                    <a:pt x="24649" y="123233"/>
                  </a:lnTo>
                  <a:lnTo>
                    <a:pt x="24269" y="122190"/>
                  </a:lnTo>
                  <a:lnTo>
                    <a:pt x="23878" y="121171"/>
                  </a:lnTo>
                  <a:lnTo>
                    <a:pt x="23484" y="120173"/>
                  </a:lnTo>
                  <a:lnTo>
                    <a:pt x="23082" y="119199"/>
                  </a:lnTo>
                  <a:lnTo>
                    <a:pt x="22676" y="118270"/>
                  </a:lnTo>
                  <a:lnTo>
                    <a:pt x="22270" y="117341"/>
                  </a:lnTo>
                  <a:lnTo>
                    <a:pt x="21868" y="116457"/>
                  </a:lnTo>
                  <a:lnTo>
                    <a:pt x="21466" y="115619"/>
                  </a:lnTo>
                  <a:lnTo>
                    <a:pt x="21068" y="114803"/>
                  </a:lnTo>
                  <a:lnTo>
                    <a:pt x="20677" y="114010"/>
                  </a:lnTo>
                  <a:lnTo>
                    <a:pt x="20293" y="113262"/>
                  </a:lnTo>
                  <a:lnTo>
                    <a:pt x="19921" y="112537"/>
                  </a:lnTo>
                  <a:lnTo>
                    <a:pt x="19560" y="111857"/>
                  </a:lnTo>
                  <a:lnTo>
                    <a:pt x="19214" y="111222"/>
                  </a:lnTo>
                  <a:lnTo>
                    <a:pt x="18573" y="110067"/>
                  </a:lnTo>
                  <a:lnTo>
                    <a:pt x="18008" y="109115"/>
                  </a:lnTo>
                  <a:lnTo>
                    <a:pt x="17539" y="108322"/>
                  </a:lnTo>
                  <a:lnTo>
                    <a:pt x="17174" y="107732"/>
                  </a:lnTo>
                  <a:lnTo>
                    <a:pt x="16939" y="107370"/>
                  </a:lnTo>
                  <a:lnTo>
                    <a:pt x="16172" y="101750"/>
                  </a:lnTo>
                  <a:lnTo>
                    <a:pt x="15409" y="96220"/>
                  </a:lnTo>
                  <a:lnTo>
                    <a:pt x="14650" y="90782"/>
                  </a:lnTo>
                  <a:lnTo>
                    <a:pt x="13898" y="85456"/>
                  </a:lnTo>
                  <a:lnTo>
                    <a:pt x="13149" y="80244"/>
                  </a:lnTo>
                  <a:lnTo>
                    <a:pt x="12409" y="75145"/>
                  </a:lnTo>
                  <a:lnTo>
                    <a:pt x="11679" y="70160"/>
                  </a:lnTo>
                  <a:lnTo>
                    <a:pt x="10957" y="65288"/>
                  </a:lnTo>
                  <a:lnTo>
                    <a:pt x="10934" y="65038"/>
                  </a:lnTo>
                  <a:lnTo>
                    <a:pt x="10905" y="64812"/>
                  </a:lnTo>
                  <a:lnTo>
                    <a:pt x="10871" y="64608"/>
                  </a:lnTo>
                  <a:lnTo>
                    <a:pt x="10830" y="64449"/>
                  </a:lnTo>
                  <a:lnTo>
                    <a:pt x="9970" y="58716"/>
                  </a:lnTo>
                  <a:lnTo>
                    <a:pt x="9129" y="53164"/>
                  </a:lnTo>
                  <a:lnTo>
                    <a:pt x="8310" y="47861"/>
                  </a:lnTo>
                  <a:lnTo>
                    <a:pt x="7521" y="42762"/>
                  </a:lnTo>
                  <a:lnTo>
                    <a:pt x="7521" y="42762"/>
                  </a:lnTo>
                  <a:lnTo>
                    <a:pt x="8567" y="44122"/>
                  </a:lnTo>
                  <a:lnTo>
                    <a:pt x="9855" y="45799"/>
                  </a:lnTo>
                  <a:lnTo>
                    <a:pt x="10566" y="46751"/>
                  </a:lnTo>
                  <a:lnTo>
                    <a:pt x="11307" y="47770"/>
                  </a:lnTo>
                  <a:lnTo>
                    <a:pt x="12066" y="48835"/>
                  </a:lnTo>
                  <a:lnTo>
                    <a:pt x="12840" y="49946"/>
                  </a:lnTo>
                  <a:lnTo>
                    <a:pt x="13615" y="51079"/>
                  </a:lnTo>
                  <a:lnTo>
                    <a:pt x="14382" y="52235"/>
                  </a:lnTo>
                  <a:lnTo>
                    <a:pt x="15130" y="53390"/>
                  </a:lnTo>
                  <a:lnTo>
                    <a:pt x="15852" y="54546"/>
                  </a:lnTo>
                  <a:lnTo>
                    <a:pt x="16198" y="55135"/>
                  </a:lnTo>
                  <a:lnTo>
                    <a:pt x="16533" y="55702"/>
                  </a:lnTo>
                  <a:lnTo>
                    <a:pt x="16861" y="56291"/>
                  </a:lnTo>
                  <a:lnTo>
                    <a:pt x="17170" y="56858"/>
                  </a:lnTo>
                  <a:lnTo>
                    <a:pt x="17472" y="57401"/>
                  </a:lnTo>
                  <a:lnTo>
                    <a:pt x="17751" y="57968"/>
                  </a:lnTo>
                  <a:lnTo>
                    <a:pt x="18019" y="58512"/>
                  </a:lnTo>
                  <a:lnTo>
                    <a:pt x="18268" y="59033"/>
                  </a:lnTo>
                  <a:lnTo>
                    <a:pt x="18302" y="59101"/>
                  </a:lnTo>
                  <a:lnTo>
                    <a:pt x="18335" y="59146"/>
                  </a:lnTo>
                  <a:lnTo>
                    <a:pt x="18369" y="59169"/>
                  </a:lnTo>
                  <a:lnTo>
                    <a:pt x="18402" y="59169"/>
                  </a:lnTo>
                  <a:lnTo>
                    <a:pt x="18439" y="59146"/>
                  </a:lnTo>
                  <a:lnTo>
                    <a:pt x="18469" y="59101"/>
                  </a:lnTo>
                  <a:lnTo>
                    <a:pt x="18503" y="59033"/>
                  </a:lnTo>
                  <a:lnTo>
                    <a:pt x="18536" y="58965"/>
                  </a:lnTo>
                  <a:lnTo>
                    <a:pt x="18566" y="58874"/>
                  </a:lnTo>
                  <a:lnTo>
                    <a:pt x="18592" y="58761"/>
                  </a:lnTo>
                  <a:lnTo>
                    <a:pt x="18618" y="58625"/>
                  </a:lnTo>
                  <a:lnTo>
                    <a:pt x="18644" y="58489"/>
                  </a:lnTo>
                  <a:lnTo>
                    <a:pt x="18667" y="58331"/>
                  </a:lnTo>
                  <a:lnTo>
                    <a:pt x="18685" y="58149"/>
                  </a:lnTo>
                  <a:lnTo>
                    <a:pt x="18704" y="57968"/>
                  </a:lnTo>
                  <a:lnTo>
                    <a:pt x="18715" y="57764"/>
                  </a:lnTo>
                  <a:lnTo>
                    <a:pt x="18726" y="57537"/>
                  </a:lnTo>
                  <a:lnTo>
                    <a:pt x="18734" y="57333"/>
                  </a:lnTo>
                  <a:lnTo>
                    <a:pt x="18737" y="57129"/>
                  </a:lnTo>
                  <a:lnTo>
                    <a:pt x="18737" y="56926"/>
                  </a:lnTo>
                  <a:lnTo>
                    <a:pt x="18734" y="56699"/>
                  </a:lnTo>
                  <a:lnTo>
                    <a:pt x="18726" y="56518"/>
                  </a:lnTo>
                  <a:lnTo>
                    <a:pt x="18719" y="56314"/>
                  </a:lnTo>
                  <a:lnTo>
                    <a:pt x="18704" y="56132"/>
                  </a:lnTo>
                  <a:lnTo>
                    <a:pt x="18689" y="55951"/>
                  </a:lnTo>
                  <a:lnTo>
                    <a:pt x="18670" y="55770"/>
                  </a:lnTo>
                  <a:lnTo>
                    <a:pt x="18648" y="55611"/>
                  </a:lnTo>
                  <a:lnTo>
                    <a:pt x="18626" y="55453"/>
                  </a:lnTo>
                  <a:lnTo>
                    <a:pt x="18600" y="55317"/>
                  </a:lnTo>
                  <a:lnTo>
                    <a:pt x="18570" y="55203"/>
                  </a:lnTo>
                  <a:lnTo>
                    <a:pt x="18540" y="55113"/>
                  </a:lnTo>
                  <a:lnTo>
                    <a:pt x="18506" y="55022"/>
                  </a:lnTo>
                  <a:lnTo>
                    <a:pt x="18197" y="54365"/>
                  </a:lnTo>
                  <a:lnTo>
                    <a:pt x="17862" y="53685"/>
                  </a:lnTo>
                  <a:lnTo>
                    <a:pt x="17509" y="53005"/>
                  </a:lnTo>
                  <a:lnTo>
                    <a:pt x="17133" y="52325"/>
                  </a:lnTo>
                  <a:lnTo>
                    <a:pt x="16738" y="51623"/>
                  </a:lnTo>
                  <a:lnTo>
                    <a:pt x="16329" y="50920"/>
                  </a:lnTo>
                  <a:lnTo>
                    <a:pt x="15901" y="50218"/>
                  </a:lnTo>
                  <a:lnTo>
                    <a:pt x="15465" y="49493"/>
                  </a:lnTo>
                  <a:lnTo>
                    <a:pt x="15018" y="48790"/>
                  </a:lnTo>
                  <a:lnTo>
                    <a:pt x="14560" y="48088"/>
                  </a:lnTo>
                  <a:lnTo>
                    <a:pt x="13633" y="46683"/>
                  </a:lnTo>
                  <a:lnTo>
                    <a:pt x="12699" y="45346"/>
                  </a:lnTo>
                  <a:lnTo>
                    <a:pt x="11772" y="44031"/>
                  </a:lnTo>
                  <a:lnTo>
                    <a:pt x="10871" y="42785"/>
                  </a:lnTo>
                  <a:lnTo>
                    <a:pt x="10015" y="41629"/>
                  </a:lnTo>
                  <a:lnTo>
                    <a:pt x="9215" y="40587"/>
                  </a:lnTo>
                  <a:lnTo>
                    <a:pt x="8489" y="39635"/>
                  </a:lnTo>
                  <a:lnTo>
                    <a:pt x="7327" y="38162"/>
                  </a:lnTo>
                  <a:lnTo>
                    <a:pt x="6664" y="37346"/>
                  </a:lnTo>
                  <a:lnTo>
                    <a:pt x="6013" y="33222"/>
                  </a:lnTo>
                  <a:lnTo>
                    <a:pt x="5388" y="29324"/>
                  </a:lnTo>
                  <a:lnTo>
                    <a:pt x="4792" y="25653"/>
                  </a:lnTo>
                  <a:lnTo>
                    <a:pt x="4230" y="22186"/>
                  </a:lnTo>
                  <a:lnTo>
                    <a:pt x="3697" y="18945"/>
                  </a:lnTo>
                  <a:lnTo>
                    <a:pt x="3202" y="15954"/>
                  </a:lnTo>
                  <a:lnTo>
                    <a:pt x="2744" y="13189"/>
                  </a:lnTo>
                  <a:lnTo>
                    <a:pt x="2324" y="10696"/>
                  </a:lnTo>
                  <a:lnTo>
                    <a:pt x="1605" y="6459"/>
                  </a:lnTo>
                  <a:lnTo>
                    <a:pt x="1069" y="3331"/>
                  </a:lnTo>
                  <a:lnTo>
                    <a:pt x="723" y="1360"/>
                  </a:lnTo>
                  <a:lnTo>
                    <a:pt x="589" y="567"/>
                  </a:lnTo>
                  <a:lnTo>
                    <a:pt x="563" y="453"/>
                  </a:lnTo>
                  <a:lnTo>
                    <a:pt x="533" y="317"/>
                  </a:lnTo>
                  <a:lnTo>
                    <a:pt x="507" y="227"/>
                  </a:lnTo>
                  <a:lnTo>
                    <a:pt x="477" y="159"/>
                  </a:lnTo>
                  <a:lnTo>
                    <a:pt x="444" y="91"/>
                  </a:lnTo>
                  <a:lnTo>
                    <a:pt x="414" y="45"/>
                  </a:lnTo>
                  <a:lnTo>
                    <a:pt x="381" y="23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 rot="10800000" flipH="1">
              <a:off x="3089822" y="10524462"/>
              <a:ext cx="692153" cy="1941008"/>
            </a:xfrm>
            <a:custGeom>
              <a:avLst/>
              <a:gdLst/>
              <a:ahLst/>
              <a:cxnLst/>
              <a:rect l="l" t="t" r="r" b="b"/>
              <a:pathLst>
                <a:path w="24348" h="321226" extrusionOk="0">
                  <a:moveTo>
                    <a:pt x="23997" y="0"/>
                  </a:moveTo>
                  <a:lnTo>
                    <a:pt x="23949" y="23"/>
                  </a:lnTo>
                  <a:lnTo>
                    <a:pt x="23904" y="91"/>
                  </a:lnTo>
                  <a:lnTo>
                    <a:pt x="23859" y="181"/>
                  </a:lnTo>
                  <a:lnTo>
                    <a:pt x="23815" y="317"/>
                  </a:lnTo>
                  <a:lnTo>
                    <a:pt x="23777" y="476"/>
                  </a:lnTo>
                  <a:lnTo>
                    <a:pt x="23740" y="680"/>
                  </a:lnTo>
                  <a:lnTo>
                    <a:pt x="23710" y="929"/>
                  </a:lnTo>
                  <a:lnTo>
                    <a:pt x="23684" y="1178"/>
                  </a:lnTo>
                  <a:lnTo>
                    <a:pt x="23498" y="3445"/>
                  </a:lnTo>
                  <a:lnTo>
                    <a:pt x="23025" y="9359"/>
                  </a:lnTo>
                  <a:lnTo>
                    <a:pt x="22690" y="13552"/>
                  </a:lnTo>
                  <a:lnTo>
                    <a:pt x="22296" y="18560"/>
                  </a:lnTo>
                  <a:lnTo>
                    <a:pt x="21849" y="24293"/>
                  </a:lnTo>
                  <a:lnTo>
                    <a:pt x="21350" y="30752"/>
                  </a:lnTo>
                  <a:lnTo>
                    <a:pt x="21078" y="32043"/>
                  </a:lnTo>
                  <a:lnTo>
                    <a:pt x="20624" y="34219"/>
                  </a:lnTo>
                  <a:lnTo>
                    <a:pt x="20341" y="35624"/>
                  </a:lnTo>
                  <a:lnTo>
                    <a:pt x="20018" y="37210"/>
                  </a:lnTo>
                  <a:lnTo>
                    <a:pt x="19664" y="38978"/>
                  </a:lnTo>
                  <a:lnTo>
                    <a:pt x="19280" y="40927"/>
                  </a:lnTo>
                  <a:lnTo>
                    <a:pt x="18871" y="43057"/>
                  </a:lnTo>
                  <a:lnTo>
                    <a:pt x="18435" y="45323"/>
                  </a:lnTo>
                  <a:lnTo>
                    <a:pt x="17977" y="47725"/>
                  </a:lnTo>
                  <a:lnTo>
                    <a:pt x="17505" y="50263"/>
                  </a:lnTo>
                  <a:lnTo>
                    <a:pt x="17017" y="52937"/>
                  </a:lnTo>
                  <a:lnTo>
                    <a:pt x="16514" y="55724"/>
                  </a:lnTo>
                  <a:lnTo>
                    <a:pt x="16004" y="58625"/>
                  </a:lnTo>
                  <a:lnTo>
                    <a:pt x="15491" y="61616"/>
                  </a:lnTo>
                  <a:lnTo>
                    <a:pt x="14969" y="64698"/>
                  </a:lnTo>
                  <a:lnTo>
                    <a:pt x="14713" y="66262"/>
                  </a:lnTo>
                  <a:lnTo>
                    <a:pt x="14452" y="67848"/>
                  </a:lnTo>
                  <a:lnTo>
                    <a:pt x="14195" y="69457"/>
                  </a:lnTo>
                  <a:lnTo>
                    <a:pt x="13935" y="71066"/>
                  </a:lnTo>
                  <a:lnTo>
                    <a:pt x="13681" y="72721"/>
                  </a:lnTo>
                  <a:lnTo>
                    <a:pt x="13425" y="74352"/>
                  </a:lnTo>
                  <a:lnTo>
                    <a:pt x="13175" y="76006"/>
                  </a:lnTo>
                  <a:lnTo>
                    <a:pt x="12926" y="77683"/>
                  </a:lnTo>
                  <a:lnTo>
                    <a:pt x="12676" y="79360"/>
                  </a:lnTo>
                  <a:lnTo>
                    <a:pt x="12434" y="81060"/>
                  </a:lnTo>
                  <a:lnTo>
                    <a:pt x="12196" y="82760"/>
                  </a:lnTo>
                  <a:lnTo>
                    <a:pt x="11962" y="84459"/>
                  </a:lnTo>
                  <a:lnTo>
                    <a:pt x="11727" y="86159"/>
                  </a:lnTo>
                  <a:lnTo>
                    <a:pt x="11504" y="87881"/>
                  </a:lnTo>
                  <a:lnTo>
                    <a:pt x="11280" y="89581"/>
                  </a:lnTo>
                  <a:lnTo>
                    <a:pt x="11064" y="91303"/>
                  </a:lnTo>
                  <a:lnTo>
                    <a:pt x="10856" y="93025"/>
                  </a:lnTo>
                  <a:lnTo>
                    <a:pt x="10655" y="94725"/>
                  </a:lnTo>
                  <a:lnTo>
                    <a:pt x="10458" y="96447"/>
                  </a:lnTo>
                  <a:lnTo>
                    <a:pt x="10268" y="98147"/>
                  </a:lnTo>
                  <a:lnTo>
                    <a:pt x="10085" y="99846"/>
                  </a:lnTo>
                  <a:lnTo>
                    <a:pt x="9910" y="101546"/>
                  </a:lnTo>
                  <a:lnTo>
                    <a:pt x="9743" y="103245"/>
                  </a:lnTo>
                  <a:lnTo>
                    <a:pt x="9586" y="104922"/>
                  </a:lnTo>
                  <a:lnTo>
                    <a:pt x="9438" y="106577"/>
                  </a:lnTo>
                  <a:lnTo>
                    <a:pt x="9300" y="108254"/>
                  </a:lnTo>
                  <a:lnTo>
                    <a:pt x="9169" y="109908"/>
                  </a:lnTo>
                  <a:lnTo>
                    <a:pt x="9050" y="111540"/>
                  </a:lnTo>
                  <a:lnTo>
                    <a:pt x="8939" y="113148"/>
                  </a:lnTo>
                  <a:lnTo>
                    <a:pt x="8890" y="113964"/>
                  </a:lnTo>
                  <a:lnTo>
                    <a:pt x="8842" y="114757"/>
                  </a:lnTo>
                  <a:lnTo>
                    <a:pt x="8831" y="114961"/>
                  </a:lnTo>
                  <a:lnTo>
                    <a:pt x="8823" y="115188"/>
                  </a:lnTo>
                  <a:lnTo>
                    <a:pt x="8820" y="115392"/>
                  </a:lnTo>
                  <a:lnTo>
                    <a:pt x="8820" y="115596"/>
                  </a:lnTo>
                  <a:lnTo>
                    <a:pt x="8823" y="115800"/>
                  </a:lnTo>
                  <a:lnTo>
                    <a:pt x="8831" y="116004"/>
                  </a:lnTo>
                  <a:lnTo>
                    <a:pt x="8842" y="116208"/>
                  </a:lnTo>
                  <a:lnTo>
                    <a:pt x="8853" y="116389"/>
                  </a:lnTo>
                  <a:lnTo>
                    <a:pt x="8872" y="116570"/>
                  </a:lnTo>
                  <a:lnTo>
                    <a:pt x="8890" y="116752"/>
                  </a:lnTo>
                  <a:lnTo>
                    <a:pt x="8909" y="116910"/>
                  </a:lnTo>
                  <a:lnTo>
                    <a:pt x="8935" y="117046"/>
                  </a:lnTo>
                  <a:lnTo>
                    <a:pt x="8961" y="117182"/>
                  </a:lnTo>
                  <a:lnTo>
                    <a:pt x="8991" y="117295"/>
                  </a:lnTo>
                  <a:lnTo>
                    <a:pt x="9021" y="117409"/>
                  </a:lnTo>
                  <a:lnTo>
                    <a:pt x="9054" y="117499"/>
                  </a:lnTo>
                  <a:lnTo>
                    <a:pt x="9088" y="117545"/>
                  </a:lnTo>
                  <a:lnTo>
                    <a:pt x="9121" y="117590"/>
                  </a:lnTo>
                  <a:lnTo>
                    <a:pt x="9155" y="117613"/>
                  </a:lnTo>
                  <a:lnTo>
                    <a:pt x="9192" y="117613"/>
                  </a:lnTo>
                  <a:lnTo>
                    <a:pt x="9225" y="117590"/>
                  </a:lnTo>
                  <a:lnTo>
                    <a:pt x="9259" y="117545"/>
                  </a:lnTo>
                  <a:lnTo>
                    <a:pt x="9289" y="117499"/>
                  </a:lnTo>
                  <a:lnTo>
                    <a:pt x="9322" y="117409"/>
                  </a:lnTo>
                  <a:lnTo>
                    <a:pt x="9352" y="117318"/>
                  </a:lnTo>
                  <a:lnTo>
                    <a:pt x="9378" y="117205"/>
                  </a:lnTo>
                  <a:lnTo>
                    <a:pt x="9404" y="117069"/>
                  </a:lnTo>
                  <a:lnTo>
                    <a:pt x="9430" y="116933"/>
                  </a:lnTo>
                  <a:lnTo>
                    <a:pt x="9452" y="116774"/>
                  </a:lnTo>
                  <a:lnTo>
                    <a:pt x="9471" y="116593"/>
                  </a:lnTo>
                  <a:lnTo>
                    <a:pt x="9490" y="116389"/>
                  </a:lnTo>
                  <a:lnTo>
                    <a:pt x="9501" y="116185"/>
                  </a:lnTo>
                  <a:lnTo>
                    <a:pt x="9579" y="114916"/>
                  </a:lnTo>
                  <a:lnTo>
                    <a:pt x="9665" y="113624"/>
                  </a:lnTo>
                  <a:lnTo>
                    <a:pt x="9758" y="112333"/>
                  </a:lnTo>
                  <a:lnTo>
                    <a:pt x="9858" y="111018"/>
                  </a:lnTo>
                  <a:lnTo>
                    <a:pt x="9962" y="109704"/>
                  </a:lnTo>
                  <a:lnTo>
                    <a:pt x="10078" y="108367"/>
                  </a:lnTo>
                  <a:lnTo>
                    <a:pt x="10197" y="107030"/>
                  </a:lnTo>
                  <a:lnTo>
                    <a:pt x="10324" y="105693"/>
                  </a:lnTo>
                  <a:lnTo>
                    <a:pt x="10454" y="104333"/>
                  </a:lnTo>
                  <a:lnTo>
                    <a:pt x="10592" y="102973"/>
                  </a:lnTo>
                  <a:lnTo>
                    <a:pt x="10737" y="101614"/>
                  </a:lnTo>
                  <a:lnTo>
                    <a:pt x="10886" y="100231"/>
                  </a:lnTo>
                  <a:lnTo>
                    <a:pt x="11038" y="98872"/>
                  </a:lnTo>
                  <a:lnTo>
                    <a:pt x="11198" y="97489"/>
                  </a:lnTo>
                  <a:lnTo>
                    <a:pt x="11358" y="96107"/>
                  </a:lnTo>
                  <a:lnTo>
                    <a:pt x="11530" y="94702"/>
                  </a:lnTo>
                  <a:lnTo>
                    <a:pt x="11701" y="93320"/>
                  </a:lnTo>
                  <a:lnTo>
                    <a:pt x="11876" y="91937"/>
                  </a:lnTo>
                  <a:lnTo>
                    <a:pt x="12058" y="90555"/>
                  </a:lnTo>
                  <a:lnTo>
                    <a:pt x="12241" y="89150"/>
                  </a:lnTo>
                  <a:lnTo>
                    <a:pt x="12427" y="87768"/>
                  </a:lnTo>
                  <a:lnTo>
                    <a:pt x="12617" y="86385"/>
                  </a:lnTo>
                  <a:lnTo>
                    <a:pt x="12810" y="85003"/>
                  </a:lnTo>
                  <a:lnTo>
                    <a:pt x="13008" y="83621"/>
                  </a:lnTo>
                  <a:lnTo>
                    <a:pt x="13209" y="82261"/>
                  </a:lnTo>
                  <a:lnTo>
                    <a:pt x="13410" y="80879"/>
                  </a:lnTo>
                  <a:lnTo>
                    <a:pt x="13815" y="78159"/>
                  </a:lnTo>
                  <a:lnTo>
                    <a:pt x="14232" y="75463"/>
                  </a:lnTo>
                  <a:lnTo>
                    <a:pt x="14653" y="72811"/>
                  </a:lnTo>
                  <a:lnTo>
                    <a:pt x="15077" y="70182"/>
                  </a:lnTo>
                  <a:lnTo>
                    <a:pt x="15506" y="67599"/>
                  </a:lnTo>
                  <a:lnTo>
                    <a:pt x="15930" y="65084"/>
                  </a:lnTo>
                  <a:lnTo>
                    <a:pt x="16354" y="62591"/>
                  </a:lnTo>
                  <a:lnTo>
                    <a:pt x="16775" y="60189"/>
                  </a:lnTo>
                  <a:lnTo>
                    <a:pt x="17192" y="57855"/>
                  </a:lnTo>
                  <a:lnTo>
                    <a:pt x="17598" y="55588"/>
                  </a:lnTo>
                  <a:lnTo>
                    <a:pt x="18000" y="53390"/>
                  </a:lnTo>
                  <a:lnTo>
                    <a:pt x="18391" y="51305"/>
                  </a:lnTo>
                  <a:lnTo>
                    <a:pt x="18767" y="49289"/>
                  </a:lnTo>
                  <a:lnTo>
                    <a:pt x="19131" y="47362"/>
                  </a:lnTo>
                  <a:lnTo>
                    <a:pt x="19481" y="45549"/>
                  </a:lnTo>
                  <a:lnTo>
                    <a:pt x="19813" y="43850"/>
                  </a:lnTo>
                  <a:lnTo>
                    <a:pt x="20125" y="42264"/>
                  </a:lnTo>
                  <a:lnTo>
                    <a:pt x="20688" y="39431"/>
                  </a:lnTo>
                  <a:lnTo>
                    <a:pt x="20293" y="44620"/>
                  </a:lnTo>
                  <a:lnTo>
                    <a:pt x="19887" y="50059"/>
                  </a:lnTo>
                  <a:lnTo>
                    <a:pt x="19463" y="55747"/>
                  </a:lnTo>
                  <a:lnTo>
                    <a:pt x="19027" y="61662"/>
                  </a:lnTo>
                  <a:lnTo>
                    <a:pt x="18577" y="67826"/>
                  </a:lnTo>
                  <a:lnTo>
                    <a:pt x="18115" y="74194"/>
                  </a:lnTo>
                  <a:lnTo>
                    <a:pt x="17642" y="80765"/>
                  </a:lnTo>
                  <a:lnTo>
                    <a:pt x="17162" y="87518"/>
                  </a:lnTo>
                  <a:lnTo>
                    <a:pt x="16674" y="94453"/>
                  </a:lnTo>
                  <a:lnTo>
                    <a:pt x="16183" y="101568"/>
                  </a:lnTo>
                  <a:lnTo>
                    <a:pt x="15684" y="108820"/>
                  </a:lnTo>
                  <a:lnTo>
                    <a:pt x="15182" y="116230"/>
                  </a:lnTo>
                  <a:lnTo>
                    <a:pt x="14675" y="123777"/>
                  </a:lnTo>
                  <a:lnTo>
                    <a:pt x="14169" y="131436"/>
                  </a:lnTo>
                  <a:lnTo>
                    <a:pt x="13663" y="139186"/>
                  </a:lnTo>
                  <a:lnTo>
                    <a:pt x="13160" y="147050"/>
                  </a:lnTo>
                  <a:lnTo>
                    <a:pt x="12866" y="147979"/>
                  </a:lnTo>
                  <a:lnTo>
                    <a:pt x="12408" y="149452"/>
                  </a:lnTo>
                  <a:lnTo>
                    <a:pt x="12129" y="150381"/>
                  </a:lnTo>
                  <a:lnTo>
                    <a:pt x="11816" y="151446"/>
                  </a:lnTo>
                  <a:lnTo>
                    <a:pt x="11478" y="152602"/>
                  </a:lnTo>
                  <a:lnTo>
                    <a:pt x="11109" y="153894"/>
                  </a:lnTo>
                  <a:lnTo>
                    <a:pt x="10722" y="155276"/>
                  </a:lnTo>
                  <a:lnTo>
                    <a:pt x="10309" y="156772"/>
                  </a:lnTo>
                  <a:lnTo>
                    <a:pt x="9881" y="158381"/>
                  </a:lnTo>
                  <a:lnTo>
                    <a:pt x="9438" y="160058"/>
                  </a:lnTo>
                  <a:lnTo>
                    <a:pt x="8980" y="161848"/>
                  </a:lnTo>
                  <a:lnTo>
                    <a:pt x="8514" y="163729"/>
                  </a:lnTo>
                  <a:lnTo>
                    <a:pt x="8038" y="165678"/>
                  </a:lnTo>
                  <a:lnTo>
                    <a:pt x="7561" y="167717"/>
                  </a:lnTo>
                  <a:lnTo>
                    <a:pt x="7323" y="168760"/>
                  </a:lnTo>
                  <a:lnTo>
                    <a:pt x="7081" y="169825"/>
                  </a:lnTo>
                  <a:lnTo>
                    <a:pt x="6843" y="170912"/>
                  </a:lnTo>
                  <a:lnTo>
                    <a:pt x="6601" y="172000"/>
                  </a:lnTo>
                  <a:lnTo>
                    <a:pt x="6363" y="173111"/>
                  </a:lnTo>
                  <a:lnTo>
                    <a:pt x="6128" y="174244"/>
                  </a:lnTo>
                  <a:lnTo>
                    <a:pt x="5890" y="175399"/>
                  </a:lnTo>
                  <a:lnTo>
                    <a:pt x="5659" y="176555"/>
                  </a:lnTo>
                  <a:lnTo>
                    <a:pt x="5428" y="177733"/>
                  </a:lnTo>
                  <a:lnTo>
                    <a:pt x="5197" y="178912"/>
                  </a:lnTo>
                  <a:lnTo>
                    <a:pt x="4974" y="180113"/>
                  </a:lnTo>
                  <a:lnTo>
                    <a:pt x="4751" y="181337"/>
                  </a:lnTo>
                  <a:lnTo>
                    <a:pt x="4531" y="182560"/>
                  </a:lnTo>
                  <a:lnTo>
                    <a:pt x="4315" y="183807"/>
                  </a:lnTo>
                  <a:lnTo>
                    <a:pt x="4107" y="185053"/>
                  </a:lnTo>
                  <a:lnTo>
                    <a:pt x="3902" y="186299"/>
                  </a:lnTo>
                  <a:lnTo>
                    <a:pt x="3701" y="187569"/>
                  </a:lnTo>
                  <a:lnTo>
                    <a:pt x="3503" y="188860"/>
                  </a:lnTo>
                  <a:lnTo>
                    <a:pt x="3314" y="190129"/>
                  </a:lnTo>
                  <a:lnTo>
                    <a:pt x="3131" y="191444"/>
                  </a:lnTo>
                  <a:lnTo>
                    <a:pt x="2953" y="192735"/>
                  </a:lnTo>
                  <a:lnTo>
                    <a:pt x="2781" y="194050"/>
                  </a:lnTo>
                  <a:lnTo>
                    <a:pt x="2617" y="195364"/>
                  </a:lnTo>
                  <a:lnTo>
                    <a:pt x="2461" y="196701"/>
                  </a:lnTo>
                  <a:lnTo>
                    <a:pt x="2312" y="198015"/>
                  </a:lnTo>
                  <a:lnTo>
                    <a:pt x="2171" y="199352"/>
                  </a:lnTo>
                  <a:lnTo>
                    <a:pt x="2040" y="200689"/>
                  </a:lnTo>
                  <a:lnTo>
                    <a:pt x="1914" y="202026"/>
                  </a:lnTo>
                  <a:lnTo>
                    <a:pt x="1802" y="203386"/>
                  </a:lnTo>
                  <a:lnTo>
                    <a:pt x="1694" y="204723"/>
                  </a:lnTo>
                  <a:lnTo>
                    <a:pt x="1646" y="205403"/>
                  </a:lnTo>
                  <a:lnTo>
                    <a:pt x="1601" y="206083"/>
                  </a:lnTo>
                  <a:lnTo>
                    <a:pt x="1557" y="206763"/>
                  </a:lnTo>
                  <a:lnTo>
                    <a:pt x="1516" y="207443"/>
                  </a:lnTo>
                  <a:lnTo>
                    <a:pt x="1504" y="207647"/>
                  </a:lnTo>
                  <a:lnTo>
                    <a:pt x="1497" y="207850"/>
                  </a:lnTo>
                  <a:lnTo>
                    <a:pt x="1493" y="208054"/>
                  </a:lnTo>
                  <a:lnTo>
                    <a:pt x="1493" y="208281"/>
                  </a:lnTo>
                  <a:lnTo>
                    <a:pt x="1497" y="208485"/>
                  </a:lnTo>
                  <a:lnTo>
                    <a:pt x="1504" y="208689"/>
                  </a:lnTo>
                  <a:lnTo>
                    <a:pt x="1516" y="208870"/>
                  </a:lnTo>
                  <a:lnTo>
                    <a:pt x="1527" y="209074"/>
                  </a:lnTo>
                  <a:lnTo>
                    <a:pt x="1542" y="209255"/>
                  </a:lnTo>
                  <a:lnTo>
                    <a:pt x="1560" y="209414"/>
                  </a:lnTo>
                  <a:lnTo>
                    <a:pt x="1583" y="209573"/>
                  </a:lnTo>
                  <a:lnTo>
                    <a:pt x="1605" y="209731"/>
                  </a:lnTo>
                  <a:lnTo>
                    <a:pt x="1635" y="209867"/>
                  </a:lnTo>
                  <a:lnTo>
                    <a:pt x="1661" y="209981"/>
                  </a:lnTo>
                  <a:lnTo>
                    <a:pt x="1694" y="210094"/>
                  </a:lnTo>
                  <a:lnTo>
                    <a:pt x="1724" y="210162"/>
                  </a:lnTo>
                  <a:lnTo>
                    <a:pt x="1761" y="210230"/>
                  </a:lnTo>
                  <a:lnTo>
                    <a:pt x="1795" y="210275"/>
                  </a:lnTo>
                  <a:lnTo>
                    <a:pt x="1832" y="210298"/>
                  </a:lnTo>
                  <a:lnTo>
                    <a:pt x="1865" y="210275"/>
                  </a:lnTo>
                  <a:lnTo>
                    <a:pt x="1899" y="210253"/>
                  </a:lnTo>
                  <a:lnTo>
                    <a:pt x="1933" y="210230"/>
                  </a:lnTo>
                  <a:lnTo>
                    <a:pt x="1962" y="210162"/>
                  </a:lnTo>
                  <a:lnTo>
                    <a:pt x="1996" y="210094"/>
                  </a:lnTo>
                  <a:lnTo>
                    <a:pt x="2026" y="209981"/>
                  </a:lnTo>
                  <a:lnTo>
                    <a:pt x="2052" y="209867"/>
                  </a:lnTo>
                  <a:lnTo>
                    <a:pt x="2078" y="209754"/>
                  </a:lnTo>
                  <a:lnTo>
                    <a:pt x="2104" y="209595"/>
                  </a:lnTo>
                  <a:lnTo>
                    <a:pt x="2126" y="209437"/>
                  </a:lnTo>
                  <a:lnTo>
                    <a:pt x="2145" y="209278"/>
                  </a:lnTo>
                  <a:lnTo>
                    <a:pt x="2163" y="209074"/>
                  </a:lnTo>
                  <a:lnTo>
                    <a:pt x="2174" y="208893"/>
                  </a:lnTo>
                  <a:lnTo>
                    <a:pt x="2245" y="207782"/>
                  </a:lnTo>
                  <a:lnTo>
                    <a:pt x="2323" y="206672"/>
                  </a:lnTo>
                  <a:lnTo>
                    <a:pt x="2409" y="205562"/>
                  </a:lnTo>
                  <a:lnTo>
                    <a:pt x="2502" y="204451"/>
                  </a:lnTo>
                  <a:lnTo>
                    <a:pt x="2599" y="203341"/>
                  </a:lnTo>
                  <a:lnTo>
                    <a:pt x="2707" y="202230"/>
                  </a:lnTo>
                  <a:lnTo>
                    <a:pt x="2819" y="201120"/>
                  </a:lnTo>
                  <a:lnTo>
                    <a:pt x="2938" y="200010"/>
                  </a:lnTo>
                  <a:lnTo>
                    <a:pt x="3064" y="198899"/>
                  </a:lnTo>
                  <a:lnTo>
                    <a:pt x="3195" y="197811"/>
                  </a:lnTo>
                  <a:lnTo>
                    <a:pt x="3332" y="196701"/>
                  </a:lnTo>
                  <a:lnTo>
                    <a:pt x="3474" y="195613"/>
                  </a:lnTo>
                  <a:lnTo>
                    <a:pt x="3623" y="194526"/>
                  </a:lnTo>
                  <a:lnTo>
                    <a:pt x="3775" y="193438"/>
                  </a:lnTo>
                  <a:lnTo>
                    <a:pt x="3932" y="192350"/>
                  </a:lnTo>
                  <a:lnTo>
                    <a:pt x="4092" y="191285"/>
                  </a:lnTo>
                  <a:lnTo>
                    <a:pt x="4259" y="190197"/>
                  </a:lnTo>
                  <a:lnTo>
                    <a:pt x="4430" y="189132"/>
                  </a:lnTo>
                  <a:lnTo>
                    <a:pt x="4605" y="188090"/>
                  </a:lnTo>
                  <a:lnTo>
                    <a:pt x="4780" y="187025"/>
                  </a:lnTo>
                  <a:lnTo>
                    <a:pt x="4963" y="185982"/>
                  </a:lnTo>
                  <a:lnTo>
                    <a:pt x="5149" y="184940"/>
                  </a:lnTo>
                  <a:lnTo>
                    <a:pt x="5335" y="183920"/>
                  </a:lnTo>
                  <a:lnTo>
                    <a:pt x="5525" y="182900"/>
                  </a:lnTo>
                  <a:lnTo>
                    <a:pt x="5719" y="181880"/>
                  </a:lnTo>
                  <a:lnTo>
                    <a:pt x="5912" y="180883"/>
                  </a:lnTo>
                  <a:lnTo>
                    <a:pt x="6109" y="179886"/>
                  </a:lnTo>
                  <a:lnTo>
                    <a:pt x="6310" y="178889"/>
                  </a:lnTo>
                  <a:lnTo>
                    <a:pt x="6712" y="176940"/>
                  </a:lnTo>
                  <a:lnTo>
                    <a:pt x="7118" y="175059"/>
                  </a:lnTo>
                  <a:lnTo>
                    <a:pt x="7528" y="173201"/>
                  </a:lnTo>
                  <a:lnTo>
                    <a:pt x="7941" y="171388"/>
                  </a:lnTo>
                  <a:lnTo>
                    <a:pt x="8350" y="169643"/>
                  </a:lnTo>
                  <a:lnTo>
                    <a:pt x="8756" y="167944"/>
                  </a:lnTo>
                  <a:lnTo>
                    <a:pt x="9158" y="166312"/>
                  </a:lnTo>
                  <a:lnTo>
                    <a:pt x="9557" y="164748"/>
                  </a:lnTo>
                  <a:lnTo>
                    <a:pt x="9944" y="163230"/>
                  </a:lnTo>
                  <a:lnTo>
                    <a:pt x="10324" y="161802"/>
                  </a:lnTo>
                  <a:lnTo>
                    <a:pt x="10688" y="160443"/>
                  </a:lnTo>
                  <a:lnTo>
                    <a:pt x="11042" y="159128"/>
                  </a:lnTo>
                  <a:lnTo>
                    <a:pt x="11381" y="157927"/>
                  </a:lnTo>
                  <a:lnTo>
                    <a:pt x="11701" y="156794"/>
                  </a:lnTo>
                  <a:lnTo>
                    <a:pt x="12002" y="155752"/>
                  </a:lnTo>
                  <a:lnTo>
                    <a:pt x="12285" y="154777"/>
                  </a:lnTo>
                  <a:lnTo>
                    <a:pt x="12777" y="153123"/>
                  </a:lnTo>
                  <a:lnTo>
                    <a:pt x="12777" y="153123"/>
                  </a:lnTo>
                  <a:lnTo>
                    <a:pt x="12364" y="159763"/>
                  </a:lnTo>
                  <a:lnTo>
                    <a:pt x="11954" y="166425"/>
                  </a:lnTo>
                  <a:lnTo>
                    <a:pt x="11552" y="173133"/>
                  </a:lnTo>
                  <a:lnTo>
                    <a:pt x="11150" y="179864"/>
                  </a:lnTo>
                  <a:lnTo>
                    <a:pt x="10755" y="186617"/>
                  </a:lnTo>
                  <a:lnTo>
                    <a:pt x="10368" y="193415"/>
                  </a:lnTo>
                  <a:lnTo>
                    <a:pt x="9988" y="200191"/>
                  </a:lnTo>
                  <a:lnTo>
                    <a:pt x="9616" y="206989"/>
                  </a:lnTo>
                  <a:lnTo>
                    <a:pt x="9594" y="207239"/>
                  </a:lnTo>
                  <a:lnTo>
                    <a:pt x="9575" y="207488"/>
                  </a:lnTo>
                  <a:lnTo>
                    <a:pt x="9564" y="207760"/>
                  </a:lnTo>
                  <a:lnTo>
                    <a:pt x="9557" y="208032"/>
                  </a:lnTo>
                  <a:lnTo>
                    <a:pt x="9367" y="211612"/>
                  </a:lnTo>
                  <a:lnTo>
                    <a:pt x="9177" y="215193"/>
                  </a:lnTo>
                  <a:lnTo>
                    <a:pt x="8991" y="218751"/>
                  </a:lnTo>
                  <a:lnTo>
                    <a:pt x="8805" y="222331"/>
                  </a:lnTo>
                  <a:lnTo>
                    <a:pt x="8622" y="225889"/>
                  </a:lnTo>
                  <a:lnTo>
                    <a:pt x="8447" y="229447"/>
                  </a:lnTo>
                  <a:lnTo>
                    <a:pt x="8269" y="232982"/>
                  </a:lnTo>
                  <a:lnTo>
                    <a:pt x="8097" y="236540"/>
                  </a:lnTo>
                  <a:lnTo>
                    <a:pt x="7930" y="240075"/>
                  </a:lnTo>
                  <a:lnTo>
                    <a:pt x="7762" y="243587"/>
                  </a:lnTo>
                  <a:lnTo>
                    <a:pt x="7602" y="247100"/>
                  </a:lnTo>
                  <a:lnTo>
                    <a:pt x="7442" y="250613"/>
                  </a:lnTo>
                  <a:lnTo>
                    <a:pt x="7290" y="254102"/>
                  </a:lnTo>
                  <a:lnTo>
                    <a:pt x="7137" y="257570"/>
                  </a:lnTo>
                  <a:lnTo>
                    <a:pt x="6992" y="261014"/>
                  </a:lnTo>
                  <a:lnTo>
                    <a:pt x="6850" y="264459"/>
                  </a:lnTo>
                  <a:lnTo>
                    <a:pt x="6642" y="265116"/>
                  </a:lnTo>
                  <a:lnTo>
                    <a:pt x="6355" y="266022"/>
                  </a:lnTo>
                  <a:lnTo>
                    <a:pt x="6188" y="266566"/>
                  </a:lnTo>
                  <a:lnTo>
                    <a:pt x="6005" y="267178"/>
                  </a:lnTo>
                  <a:lnTo>
                    <a:pt x="5812" y="267858"/>
                  </a:lnTo>
                  <a:lnTo>
                    <a:pt x="5599" y="268606"/>
                  </a:lnTo>
                  <a:lnTo>
                    <a:pt x="5380" y="269422"/>
                  </a:lnTo>
                  <a:lnTo>
                    <a:pt x="5153" y="270305"/>
                  </a:lnTo>
                  <a:lnTo>
                    <a:pt x="4911" y="271234"/>
                  </a:lnTo>
                  <a:lnTo>
                    <a:pt x="4665" y="272232"/>
                  </a:lnTo>
                  <a:lnTo>
                    <a:pt x="4412" y="273297"/>
                  </a:lnTo>
                  <a:lnTo>
                    <a:pt x="4155" y="274407"/>
                  </a:lnTo>
                  <a:lnTo>
                    <a:pt x="3891" y="275585"/>
                  </a:lnTo>
                  <a:lnTo>
                    <a:pt x="3626" y="276809"/>
                  </a:lnTo>
                  <a:lnTo>
                    <a:pt x="3358" y="278101"/>
                  </a:lnTo>
                  <a:lnTo>
                    <a:pt x="3094" y="279461"/>
                  </a:lnTo>
                  <a:lnTo>
                    <a:pt x="2826" y="280866"/>
                  </a:lnTo>
                  <a:lnTo>
                    <a:pt x="2562" y="282339"/>
                  </a:lnTo>
                  <a:lnTo>
                    <a:pt x="2431" y="283086"/>
                  </a:lnTo>
                  <a:lnTo>
                    <a:pt x="2305" y="283857"/>
                  </a:lnTo>
                  <a:lnTo>
                    <a:pt x="2174" y="284627"/>
                  </a:lnTo>
                  <a:lnTo>
                    <a:pt x="2048" y="285420"/>
                  </a:lnTo>
                  <a:lnTo>
                    <a:pt x="1921" y="286236"/>
                  </a:lnTo>
                  <a:lnTo>
                    <a:pt x="1798" y="287052"/>
                  </a:lnTo>
                  <a:lnTo>
                    <a:pt x="1676" y="287891"/>
                  </a:lnTo>
                  <a:lnTo>
                    <a:pt x="1557" y="288729"/>
                  </a:lnTo>
                  <a:lnTo>
                    <a:pt x="1437" y="289590"/>
                  </a:lnTo>
                  <a:lnTo>
                    <a:pt x="1322" y="290474"/>
                  </a:lnTo>
                  <a:lnTo>
                    <a:pt x="1210" y="291358"/>
                  </a:lnTo>
                  <a:lnTo>
                    <a:pt x="1099" y="292242"/>
                  </a:lnTo>
                  <a:lnTo>
                    <a:pt x="991" y="293171"/>
                  </a:lnTo>
                  <a:lnTo>
                    <a:pt x="886" y="294100"/>
                  </a:lnTo>
                  <a:lnTo>
                    <a:pt x="782" y="295029"/>
                  </a:lnTo>
                  <a:lnTo>
                    <a:pt x="685" y="295981"/>
                  </a:lnTo>
                  <a:lnTo>
                    <a:pt x="589" y="296932"/>
                  </a:lnTo>
                  <a:lnTo>
                    <a:pt x="496" y="297907"/>
                  </a:lnTo>
                  <a:lnTo>
                    <a:pt x="406" y="298904"/>
                  </a:lnTo>
                  <a:lnTo>
                    <a:pt x="324" y="299901"/>
                  </a:lnTo>
                  <a:lnTo>
                    <a:pt x="242" y="300921"/>
                  </a:lnTo>
                  <a:lnTo>
                    <a:pt x="164" y="301941"/>
                  </a:lnTo>
                  <a:lnTo>
                    <a:pt x="93" y="302983"/>
                  </a:lnTo>
                  <a:lnTo>
                    <a:pt x="26" y="304025"/>
                  </a:lnTo>
                  <a:lnTo>
                    <a:pt x="15" y="304229"/>
                  </a:lnTo>
                  <a:lnTo>
                    <a:pt x="8" y="304433"/>
                  </a:lnTo>
                  <a:lnTo>
                    <a:pt x="4" y="304660"/>
                  </a:lnTo>
                  <a:lnTo>
                    <a:pt x="0" y="304864"/>
                  </a:lnTo>
                  <a:lnTo>
                    <a:pt x="4" y="305068"/>
                  </a:lnTo>
                  <a:lnTo>
                    <a:pt x="12" y="305272"/>
                  </a:lnTo>
                  <a:lnTo>
                    <a:pt x="19" y="305476"/>
                  </a:lnTo>
                  <a:lnTo>
                    <a:pt x="34" y="305657"/>
                  </a:lnTo>
                  <a:lnTo>
                    <a:pt x="49" y="305838"/>
                  </a:lnTo>
                  <a:lnTo>
                    <a:pt x="67" y="306020"/>
                  </a:lnTo>
                  <a:lnTo>
                    <a:pt x="86" y="306178"/>
                  </a:lnTo>
                  <a:lnTo>
                    <a:pt x="112" y="306337"/>
                  </a:lnTo>
                  <a:lnTo>
                    <a:pt x="138" y="306473"/>
                  </a:lnTo>
                  <a:lnTo>
                    <a:pt x="164" y="306586"/>
                  </a:lnTo>
                  <a:lnTo>
                    <a:pt x="194" y="306699"/>
                  </a:lnTo>
                  <a:lnTo>
                    <a:pt x="227" y="306790"/>
                  </a:lnTo>
                  <a:lnTo>
                    <a:pt x="265" y="306858"/>
                  </a:lnTo>
                  <a:lnTo>
                    <a:pt x="298" y="306903"/>
                  </a:lnTo>
                  <a:lnTo>
                    <a:pt x="332" y="306926"/>
                  </a:lnTo>
                  <a:lnTo>
                    <a:pt x="402" y="306926"/>
                  </a:lnTo>
                  <a:lnTo>
                    <a:pt x="436" y="306881"/>
                  </a:lnTo>
                  <a:lnTo>
                    <a:pt x="466" y="306813"/>
                  </a:lnTo>
                  <a:lnTo>
                    <a:pt x="499" y="306745"/>
                  </a:lnTo>
                  <a:lnTo>
                    <a:pt x="529" y="306654"/>
                  </a:lnTo>
                  <a:lnTo>
                    <a:pt x="555" y="306541"/>
                  </a:lnTo>
                  <a:lnTo>
                    <a:pt x="581" y="306405"/>
                  </a:lnTo>
                  <a:lnTo>
                    <a:pt x="607" y="306269"/>
                  </a:lnTo>
                  <a:lnTo>
                    <a:pt x="630" y="306110"/>
                  </a:lnTo>
                  <a:lnTo>
                    <a:pt x="648" y="305929"/>
                  </a:lnTo>
                  <a:lnTo>
                    <a:pt x="667" y="305748"/>
                  </a:lnTo>
                  <a:lnTo>
                    <a:pt x="682" y="305544"/>
                  </a:lnTo>
                  <a:lnTo>
                    <a:pt x="734" y="304705"/>
                  </a:lnTo>
                  <a:lnTo>
                    <a:pt x="793" y="303889"/>
                  </a:lnTo>
                  <a:lnTo>
                    <a:pt x="853" y="303074"/>
                  </a:lnTo>
                  <a:lnTo>
                    <a:pt x="916" y="302258"/>
                  </a:lnTo>
                  <a:lnTo>
                    <a:pt x="983" y="301442"/>
                  </a:lnTo>
                  <a:lnTo>
                    <a:pt x="1050" y="300649"/>
                  </a:lnTo>
                  <a:lnTo>
                    <a:pt x="1125" y="299856"/>
                  </a:lnTo>
                  <a:lnTo>
                    <a:pt x="1199" y="299085"/>
                  </a:lnTo>
                  <a:lnTo>
                    <a:pt x="1274" y="298315"/>
                  </a:lnTo>
                  <a:lnTo>
                    <a:pt x="1355" y="297544"/>
                  </a:lnTo>
                  <a:lnTo>
                    <a:pt x="1437" y="296796"/>
                  </a:lnTo>
                  <a:lnTo>
                    <a:pt x="1519" y="296049"/>
                  </a:lnTo>
                  <a:lnTo>
                    <a:pt x="1605" y="295301"/>
                  </a:lnTo>
                  <a:lnTo>
                    <a:pt x="1694" y="294576"/>
                  </a:lnTo>
                  <a:lnTo>
                    <a:pt x="1784" y="293850"/>
                  </a:lnTo>
                  <a:lnTo>
                    <a:pt x="1877" y="293125"/>
                  </a:lnTo>
                  <a:lnTo>
                    <a:pt x="2067" y="291720"/>
                  </a:lnTo>
                  <a:lnTo>
                    <a:pt x="2264" y="290361"/>
                  </a:lnTo>
                  <a:lnTo>
                    <a:pt x="2465" y="289024"/>
                  </a:lnTo>
                  <a:lnTo>
                    <a:pt x="2670" y="287709"/>
                  </a:lnTo>
                  <a:lnTo>
                    <a:pt x="2882" y="286440"/>
                  </a:lnTo>
                  <a:lnTo>
                    <a:pt x="3094" y="285216"/>
                  </a:lnTo>
                  <a:lnTo>
                    <a:pt x="3314" y="284038"/>
                  </a:lnTo>
                  <a:lnTo>
                    <a:pt x="3530" y="282882"/>
                  </a:lnTo>
                  <a:lnTo>
                    <a:pt x="3749" y="281772"/>
                  </a:lnTo>
                  <a:lnTo>
                    <a:pt x="3969" y="280684"/>
                  </a:lnTo>
                  <a:lnTo>
                    <a:pt x="4188" y="279642"/>
                  </a:lnTo>
                  <a:lnTo>
                    <a:pt x="4404" y="278645"/>
                  </a:lnTo>
                  <a:lnTo>
                    <a:pt x="4620" y="277693"/>
                  </a:lnTo>
                  <a:lnTo>
                    <a:pt x="4833" y="276786"/>
                  </a:lnTo>
                  <a:lnTo>
                    <a:pt x="5041" y="275903"/>
                  </a:lnTo>
                  <a:lnTo>
                    <a:pt x="5246" y="275064"/>
                  </a:lnTo>
                  <a:lnTo>
                    <a:pt x="5443" y="274294"/>
                  </a:lnTo>
                  <a:lnTo>
                    <a:pt x="5637" y="273546"/>
                  </a:lnTo>
                  <a:lnTo>
                    <a:pt x="5823" y="272843"/>
                  </a:lnTo>
                  <a:lnTo>
                    <a:pt x="6001" y="272186"/>
                  </a:lnTo>
                  <a:lnTo>
                    <a:pt x="6333" y="271008"/>
                  </a:lnTo>
                  <a:lnTo>
                    <a:pt x="6627" y="270011"/>
                  </a:lnTo>
                  <a:lnTo>
                    <a:pt x="6504" y="273206"/>
                  </a:lnTo>
                  <a:lnTo>
                    <a:pt x="6381" y="276401"/>
                  </a:lnTo>
                  <a:lnTo>
                    <a:pt x="6266" y="279596"/>
                  </a:lnTo>
                  <a:lnTo>
                    <a:pt x="6154" y="282746"/>
                  </a:lnTo>
                  <a:lnTo>
                    <a:pt x="6046" y="285874"/>
                  </a:lnTo>
                  <a:lnTo>
                    <a:pt x="5942" y="289001"/>
                  </a:lnTo>
                  <a:lnTo>
                    <a:pt x="5841" y="292083"/>
                  </a:lnTo>
                  <a:lnTo>
                    <a:pt x="5748" y="295165"/>
                  </a:lnTo>
                  <a:lnTo>
                    <a:pt x="5659" y="298224"/>
                  </a:lnTo>
                  <a:lnTo>
                    <a:pt x="5573" y="301238"/>
                  </a:lnTo>
                  <a:lnTo>
                    <a:pt x="5491" y="304252"/>
                  </a:lnTo>
                  <a:lnTo>
                    <a:pt x="5417" y="307221"/>
                  </a:lnTo>
                  <a:lnTo>
                    <a:pt x="5346" y="310167"/>
                  </a:lnTo>
                  <a:lnTo>
                    <a:pt x="5279" y="313090"/>
                  </a:lnTo>
                  <a:lnTo>
                    <a:pt x="5220" y="315991"/>
                  </a:lnTo>
                  <a:lnTo>
                    <a:pt x="5164" y="318846"/>
                  </a:lnTo>
                  <a:lnTo>
                    <a:pt x="5160" y="319073"/>
                  </a:lnTo>
                  <a:lnTo>
                    <a:pt x="5164" y="319299"/>
                  </a:lnTo>
                  <a:lnTo>
                    <a:pt x="5168" y="319503"/>
                  </a:lnTo>
                  <a:lnTo>
                    <a:pt x="5175" y="319707"/>
                  </a:lnTo>
                  <a:lnTo>
                    <a:pt x="5186" y="319888"/>
                  </a:lnTo>
                  <a:lnTo>
                    <a:pt x="5201" y="320092"/>
                  </a:lnTo>
                  <a:lnTo>
                    <a:pt x="5216" y="320274"/>
                  </a:lnTo>
                  <a:lnTo>
                    <a:pt x="5238" y="320432"/>
                  </a:lnTo>
                  <a:lnTo>
                    <a:pt x="5261" y="320591"/>
                  </a:lnTo>
                  <a:lnTo>
                    <a:pt x="5283" y="320727"/>
                  </a:lnTo>
                  <a:lnTo>
                    <a:pt x="5313" y="320840"/>
                  </a:lnTo>
                  <a:lnTo>
                    <a:pt x="5339" y="320954"/>
                  </a:lnTo>
                  <a:lnTo>
                    <a:pt x="5372" y="321044"/>
                  </a:lnTo>
                  <a:lnTo>
                    <a:pt x="5402" y="321135"/>
                  </a:lnTo>
                  <a:lnTo>
                    <a:pt x="5436" y="321180"/>
                  </a:lnTo>
                  <a:lnTo>
                    <a:pt x="5473" y="321225"/>
                  </a:lnTo>
                  <a:lnTo>
                    <a:pt x="5510" y="321225"/>
                  </a:lnTo>
                  <a:lnTo>
                    <a:pt x="5544" y="321203"/>
                  </a:lnTo>
                  <a:lnTo>
                    <a:pt x="5577" y="321180"/>
                  </a:lnTo>
                  <a:lnTo>
                    <a:pt x="5611" y="321135"/>
                  </a:lnTo>
                  <a:lnTo>
                    <a:pt x="5644" y="321067"/>
                  </a:lnTo>
                  <a:lnTo>
                    <a:pt x="5674" y="320976"/>
                  </a:lnTo>
                  <a:lnTo>
                    <a:pt x="5704" y="320863"/>
                  </a:lnTo>
                  <a:lnTo>
                    <a:pt x="5730" y="320750"/>
                  </a:lnTo>
                  <a:lnTo>
                    <a:pt x="5756" y="320614"/>
                  </a:lnTo>
                  <a:lnTo>
                    <a:pt x="5778" y="320478"/>
                  </a:lnTo>
                  <a:lnTo>
                    <a:pt x="5800" y="320319"/>
                  </a:lnTo>
                  <a:lnTo>
                    <a:pt x="5819" y="320138"/>
                  </a:lnTo>
                  <a:lnTo>
                    <a:pt x="5834" y="319956"/>
                  </a:lnTo>
                  <a:lnTo>
                    <a:pt x="5845" y="319752"/>
                  </a:lnTo>
                  <a:lnTo>
                    <a:pt x="5856" y="319549"/>
                  </a:lnTo>
                  <a:lnTo>
                    <a:pt x="5860" y="319345"/>
                  </a:lnTo>
                  <a:lnTo>
                    <a:pt x="5916" y="316399"/>
                  </a:lnTo>
                  <a:lnTo>
                    <a:pt x="5979" y="313430"/>
                  </a:lnTo>
                  <a:lnTo>
                    <a:pt x="6046" y="310439"/>
                  </a:lnTo>
                  <a:lnTo>
                    <a:pt x="6121" y="307402"/>
                  </a:lnTo>
                  <a:lnTo>
                    <a:pt x="6199" y="304343"/>
                  </a:lnTo>
                  <a:lnTo>
                    <a:pt x="6284" y="301261"/>
                  </a:lnTo>
                  <a:lnTo>
                    <a:pt x="6374" y="298156"/>
                  </a:lnTo>
                  <a:lnTo>
                    <a:pt x="6467" y="295006"/>
                  </a:lnTo>
                  <a:lnTo>
                    <a:pt x="6564" y="291856"/>
                  </a:lnTo>
                  <a:lnTo>
                    <a:pt x="6668" y="288661"/>
                  </a:lnTo>
                  <a:lnTo>
                    <a:pt x="6776" y="285466"/>
                  </a:lnTo>
                  <a:lnTo>
                    <a:pt x="6887" y="282225"/>
                  </a:lnTo>
                  <a:lnTo>
                    <a:pt x="7007" y="278985"/>
                  </a:lnTo>
                  <a:lnTo>
                    <a:pt x="7126" y="275721"/>
                  </a:lnTo>
                  <a:lnTo>
                    <a:pt x="7252" y="272435"/>
                  </a:lnTo>
                  <a:lnTo>
                    <a:pt x="7383" y="269127"/>
                  </a:lnTo>
                  <a:lnTo>
                    <a:pt x="7517" y="265796"/>
                  </a:lnTo>
                  <a:lnTo>
                    <a:pt x="7654" y="262464"/>
                  </a:lnTo>
                  <a:lnTo>
                    <a:pt x="7796" y="259111"/>
                  </a:lnTo>
                  <a:lnTo>
                    <a:pt x="7941" y="255734"/>
                  </a:lnTo>
                  <a:lnTo>
                    <a:pt x="8090" y="252357"/>
                  </a:lnTo>
                  <a:lnTo>
                    <a:pt x="8243" y="248958"/>
                  </a:lnTo>
                  <a:lnTo>
                    <a:pt x="8399" y="245559"/>
                  </a:lnTo>
                  <a:lnTo>
                    <a:pt x="8559" y="242137"/>
                  </a:lnTo>
                  <a:lnTo>
                    <a:pt x="8723" y="238715"/>
                  </a:lnTo>
                  <a:lnTo>
                    <a:pt x="8890" y="235271"/>
                  </a:lnTo>
                  <a:lnTo>
                    <a:pt x="9058" y="231849"/>
                  </a:lnTo>
                  <a:lnTo>
                    <a:pt x="9229" y="228382"/>
                  </a:lnTo>
                  <a:lnTo>
                    <a:pt x="9404" y="224937"/>
                  </a:lnTo>
                  <a:lnTo>
                    <a:pt x="9583" y="221470"/>
                  </a:lnTo>
                  <a:lnTo>
                    <a:pt x="9761" y="218003"/>
                  </a:lnTo>
                  <a:lnTo>
                    <a:pt x="9948" y="214536"/>
                  </a:lnTo>
                  <a:lnTo>
                    <a:pt x="10134" y="217550"/>
                  </a:lnTo>
                  <a:lnTo>
                    <a:pt x="10346" y="221107"/>
                  </a:lnTo>
                  <a:lnTo>
                    <a:pt x="10580" y="225164"/>
                  </a:lnTo>
                  <a:lnTo>
                    <a:pt x="10703" y="227362"/>
                  </a:lnTo>
                  <a:lnTo>
                    <a:pt x="10834" y="229673"/>
                  </a:lnTo>
                  <a:lnTo>
                    <a:pt x="10964" y="232076"/>
                  </a:lnTo>
                  <a:lnTo>
                    <a:pt x="11094" y="234568"/>
                  </a:lnTo>
                  <a:lnTo>
                    <a:pt x="11228" y="237174"/>
                  </a:lnTo>
                  <a:lnTo>
                    <a:pt x="11362" y="239826"/>
                  </a:lnTo>
                  <a:lnTo>
                    <a:pt x="11492" y="242568"/>
                  </a:lnTo>
                  <a:lnTo>
                    <a:pt x="11626" y="245400"/>
                  </a:lnTo>
                  <a:lnTo>
                    <a:pt x="11757" y="248256"/>
                  </a:lnTo>
                  <a:lnTo>
                    <a:pt x="11887" y="251202"/>
                  </a:lnTo>
                  <a:lnTo>
                    <a:pt x="12014" y="254170"/>
                  </a:lnTo>
                  <a:lnTo>
                    <a:pt x="12133" y="257207"/>
                  </a:lnTo>
                  <a:lnTo>
                    <a:pt x="12252" y="260266"/>
                  </a:lnTo>
                  <a:lnTo>
                    <a:pt x="12364" y="263348"/>
                  </a:lnTo>
                  <a:lnTo>
                    <a:pt x="12472" y="266476"/>
                  </a:lnTo>
                  <a:lnTo>
                    <a:pt x="12572" y="269603"/>
                  </a:lnTo>
                  <a:lnTo>
                    <a:pt x="12665" y="272753"/>
                  </a:lnTo>
                  <a:lnTo>
                    <a:pt x="12751" y="275903"/>
                  </a:lnTo>
                  <a:lnTo>
                    <a:pt x="12829" y="279053"/>
                  </a:lnTo>
                  <a:lnTo>
                    <a:pt x="12862" y="280639"/>
                  </a:lnTo>
                  <a:lnTo>
                    <a:pt x="12896" y="282203"/>
                  </a:lnTo>
                  <a:lnTo>
                    <a:pt x="12926" y="283789"/>
                  </a:lnTo>
                  <a:lnTo>
                    <a:pt x="12952" y="285352"/>
                  </a:lnTo>
                  <a:lnTo>
                    <a:pt x="12978" y="286916"/>
                  </a:lnTo>
                  <a:lnTo>
                    <a:pt x="13000" y="288457"/>
                  </a:lnTo>
                  <a:lnTo>
                    <a:pt x="13019" y="290021"/>
                  </a:lnTo>
                  <a:lnTo>
                    <a:pt x="13037" y="291562"/>
                  </a:lnTo>
                  <a:lnTo>
                    <a:pt x="13049" y="293080"/>
                  </a:lnTo>
                  <a:lnTo>
                    <a:pt x="13060" y="294621"/>
                  </a:lnTo>
                  <a:lnTo>
                    <a:pt x="13067" y="296139"/>
                  </a:lnTo>
                  <a:lnTo>
                    <a:pt x="13071" y="297635"/>
                  </a:lnTo>
                  <a:lnTo>
                    <a:pt x="13071" y="299131"/>
                  </a:lnTo>
                  <a:lnTo>
                    <a:pt x="13071" y="300604"/>
                  </a:lnTo>
                  <a:lnTo>
                    <a:pt x="13071" y="300830"/>
                  </a:lnTo>
                  <a:lnTo>
                    <a:pt x="13075" y="301034"/>
                  </a:lnTo>
                  <a:lnTo>
                    <a:pt x="13082" y="301238"/>
                  </a:lnTo>
                  <a:lnTo>
                    <a:pt x="13093" y="301442"/>
                  </a:lnTo>
                  <a:lnTo>
                    <a:pt x="13108" y="301646"/>
                  </a:lnTo>
                  <a:lnTo>
                    <a:pt x="13127" y="301805"/>
                  </a:lnTo>
                  <a:lnTo>
                    <a:pt x="13145" y="301986"/>
                  </a:lnTo>
                  <a:lnTo>
                    <a:pt x="13168" y="302145"/>
                  </a:lnTo>
                  <a:lnTo>
                    <a:pt x="13194" y="302281"/>
                  </a:lnTo>
                  <a:lnTo>
                    <a:pt x="13220" y="302394"/>
                  </a:lnTo>
                  <a:lnTo>
                    <a:pt x="13246" y="302507"/>
                  </a:lnTo>
                  <a:lnTo>
                    <a:pt x="13279" y="302598"/>
                  </a:lnTo>
                  <a:lnTo>
                    <a:pt x="13309" y="302688"/>
                  </a:lnTo>
                  <a:lnTo>
                    <a:pt x="13343" y="302734"/>
                  </a:lnTo>
                  <a:lnTo>
                    <a:pt x="13376" y="302779"/>
                  </a:lnTo>
                  <a:lnTo>
                    <a:pt x="13413" y="302802"/>
                  </a:lnTo>
                  <a:lnTo>
                    <a:pt x="13421" y="302802"/>
                  </a:lnTo>
                  <a:lnTo>
                    <a:pt x="13454" y="302779"/>
                  </a:lnTo>
                  <a:lnTo>
                    <a:pt x="13492" y="302756"/>
                  </a:lnTo>
                  <a:lnTo>
                    <a:pt x="13521" y="302688"/>
                  </a:lnTo>
                  <a:lnTo>
                    <a:pt x="13555" y="302620"/>
                  </a:lnTo>
                  <a:lnTo>
                    <a:pt x="13585" y="302530"/>
                  </a:lnTo>
                  <a:lnTo>
                    <a:pt x="13614" y="302439"/>
                  </a:lnTo>
                  <a:lnTo>
                    <a:pt x="13640" y="302326"/>
                  </a:lnTo>
                  <a:lnTo>
                    <a:pt x="13667" y="302190"/>
                  </a:lnTo>
                  <a:lnTo>
                    <a:pt x="13689" y="302031"/>
                  </a:lnTo>
                  <a:lnTo>
                    <a:pt x="13707" y="301873"/>
                  </a:lnTo>
                  <a:lnTo>
                    <a:pt x="13726" y="301691"/>
                  </a:lnTo>
                  <a:lnTo>
                    <a:pt x="13741" y="301510"/>
                  </a:lnTo>
                  <a:lnTo>
                    <a:pt x="13752" y="301329"/>
                  </a:lnTo>
                  <a:lnTo>
                    <a:pt x="13763" y="301125"/>
                  </a:lnTo>
                  <a:lnTo>
                    <a:pt x="13767" y="300921"/>
                  </a:lnTo>
                  <a:lnTo>
                    <a:pt x="13771" y="300694"/>
                  </a:lnTo>
                  <a:lnTo>
                    <a:pt x="13774" y="298927"/>
                  </a:lnTo>
                  <a:lnTo>
                    <a:pt x="13774" y="297136"/>
                  </a:lnTo>
                  <a:lnTo>
                    <a:pt x="13767" y="295346"/>
                  </a:lnTo>
                  <a:lnTo>
                    <a:pt x="13756" y="293533"/>
                  </a:lnTo>
                  <a:lnTo>
                    <a:pt x="13741" y="291698"/>
                  </a:lnTo>
                  <a:lnTo>
                    <a:pt x="13722" y="289885"/>
                  </a:lnTo>
                  <a:lnTo>
                    <a:pt x="13700" y="288049"/>
                  </a:lnTo>
                  <a:lnTo>
                    <a:pt x="13674" y="286191"/>
                  </a:lnTo>
                  <a:lnTo>
                    <a:pt x="13644" y="284355"/>
                  </a:lnTo>
                  <a:lnTo>
                    <a:pt x="13611" y="282497"/>
                  </a:lnTo>
                  <a:lnTo>
                    <a:pt x="13573" y="280639"/>
                  </a:lnTo>
                  <a:lnTo>
                    <a:pt x="13536" y="278781"/>
                  </a:lnTo>
                  <a:lnTo>
                    <a:pt x="13492" y="276922"/>
                  </a:lnTo>
                  <a:lnTo>
                    <a:pt x="13443" y="275064"/>
                  </a:lnTo>
                  <a:lnTo>
                    <a:pt x="13395" y="273206"/>
                  </a:lnTo>
                  <a:lnTo>
                    <a:pt x="13343" y="271348"/>
                  </a:lnTo>
                  <a:lnTo>
                    <a:pt x="13291" y="269489"/>
                  </a:lnTo>
                  <a:lnTo>
                    <a:pt x="13231" y="267654"/>
                  </a:lnTo>
                  <a:lnTo>
                    <a:pt x="13175" y="265796"/>
                  </a:lnTo>
                  <a:lnTo>
                    <a:pt x="13112" y="263960"/>
                  </a:lnTo>
                  <a:lnTo>
                    <a:pt x="13049" y="262147"/>
                  </a:lnTo>
                  <a:lnTo>
                    <a:pt x="12982" y="260334"/>
                  </a:lnTo>
                  <a:lnTo>
                    <a:pt x="12848" y="256731"/>
                  </a:lnTo>
                  <a:lnTo>
                    <a:pt x="12706" y="253196"/>
                  </a:lnTo>
                  <a:lnTo>
                    <a:pt x="12557" y="249706"/>
                  </a:lnTo>
                  <a:lnTo>
                    <a:pt x="12408" y="246284"/>
                  </a:lnTo>
                  <a:lnTo>
                    <a:pt x="12252" y="242953"/>
                  </a:lnTo>
                  <a:lnTo>
                    <a:pt x="12099" y="239712"/>
                  </a:lnTo>
                  <a:lnTo>
                    <a:pt x="11943" y="236562"/>
                  </a:lnTo>
                  <a:lnTo>
                    <a:pt x="11787" y="233526"/>
                  </a:lnTo>
                  <a:lnTo>
                    <a:pt x="11630" y="230625"/>
                  </a:lnTo>
                  <a:lnTo>
                    <a:pt x="11481" y="227838"/>
                  </a:lnTo>
                  <a:lnTo>
                    <a:pt x="11332" y="225164"/>
                  </a:lnTo>
                  <a:lnTo>
                    <a:pt x="11187" y="222671"/>
                  </a:lnTo>
                  <a:lnTo>
                    <a:pt x="11049" y="220314"/>
                  </a:lnTo>
                  <a:lnTo>
                    <a:pt x="10919" y="218116"/>
                  </a:lnTo>
                  <a:lnTo>
                    <a:pt x="10796" y="216099"/>
                  </a:lnTo>
                  <a:lnTo>
                    <a:pt x="10580" y="212632"/>
                  </a:lnTo>
                  <a:lnTo>
                    <a:pt x="10409" y="209958"/>
                  </a:lnTo>
                  <a:lnTo>
                    <a:pt x="10290" y="208168"/>
                  </a:lnTo>
                  <a:lnTo>
                    <a:pt x="10528" y="203794"/>
                  </a:lnTo>
                  <a:lnTo>
                    <a:pt x="10770" y="199420"/>
                  </a:lnTo>
                  <a:lnTo>
                    <a:pt x="11016" y="195069"/>
                  </a:lnTo>
                  <a:lnTo>
                    <a:pt x="11262" y="190718"/>
                  </a:lnTo>
                  <a:lnTo>
                    <a:pt x="11515" y="186367"/>
                  </a:lnTo>
                  <a:lnTo>
                    <a:pt x="11768" y="182016"/>
                  </a:lnTo>
                  <a:lnTo>
                    <a:pt x="12025" y="177688"/>
                  </a:lnTo>
                  <a:lnTo>
                    <a:pt x="12282" y="173360"/>
                  </a:lnTo>
                  <a:lnTo>
                    <a:pt x="12542" y="169054"/>
                  </a:lnTo>
                  <a:lnTo>
                    <a:pt x="12803" y="164748"/>
                  </a:lnTo>
                  <a:lnTo>
                    <a:pt x="13067" y="160488"/>
                  </a:lnTo>
                  <a:lnTo>
                    <a:pt x="13331" y="156228"/>
                  </a:lnTo>
                  <a:lnTo>
                    <a:pt x="13600" y="151990"/>
                  </a:lnTo>
                  <a:lnTo>
                    <a:pt x="13868" y="147775"/>
                  </a:lnTo>
                  <a:lnTo>
                    <a:pt x="14404" y="139413"/>
                  </a:lnTo>
                  <a:lnTo>
                    <a:pt x="14940" y="131164"/>
                  </a:lnTo>
                  <a:lnTo>
                    <a:pt x="15480" y="123051"/>
                  </a:lnTo>
                  <a:lnTo>
                    <a:pt x="16016" y="115052"/>
                  </a:lnTo>
                  <a:lnTo>
                    <a:pt x="16552" y="107234"/>
                  </a:lnTo>
                  <a:lnTo>
                    <a:pt x="17080" y="99574"/>
                  </a:lnTo>
                  <a:lnTo>
                    <a:pt x="17601" y="92096"/>
                  </a:lnTo>
                  <a:lnTo>
                    <a:pt x="18119" y="84822"/>
                  </a:lnTo>
                  <a:lnTo>
                    <a:pt x="18625" y="77751"/>
                  </a:lnTo>
                  <a:lnTo>
                    <a:pt x="18800" y="80924"/>
                  </a:lnTo>
                  <a:lnTo>
                    <a:pt x="18904" y="82873"/>
                  </a:lnTo>
                  <a:lnTo>
                    <a:pt x="19020" y="85048"/>
                  </a:lnTo>
                  <a:lnTo>
                    <a:pt x="19146" y="87428"/>
                  </a:lnTo>
                  <a:lnTo>
                    <a:pt x="19277" y="90034"/>
                  </a:lnTo>
                  <a:lnTo>
                    <a:pt x="19414" y="92844"/>
                  </a:lnTo>
                  <a:lnTo>
                    <a:pt x="19556" y="95812"/>
                  </a:lnTo>
                  <a:lnTo>
                    <a:pt x="19701" y="98985"/>
                  </a:lnTo>
                  <a:lnTo>
                    <a:pt x="19850" y="102294"/>
                  </a:lnTo>
                  <a:lnTo>
                    <a:pt x="19999" y="105784"/>
                  </a:lnTo>
                  <a:lnTo>
                    <a:pt x="20148" y="109409"/>
                  </a:lnTo>
                  <a:lnTo>
                    <a:pt x="20297" y="113171"/>
                  </a:lnTo>
                  <a:lnTo>
                    <a:pt x="20442" y="117046"/>
                  </a:lnTo>
                  <a:lnTo>
                    <a:pt x="20587" y="121057"/>
                  </a:lnTo>
                  <a:lnTo>
                    <a:pt x="20725" y="125136"/>
                  </a:lnTo>
                  <a:lnTo>
                    <a:pt x="20788" y="127221"/>
                  </a:lnTo>
                  <a:lnTo>
                    <a:pt x="20855" y="129329"/>
                  </a:lnTo>
                  <a:lnTo>
                    <a:pt x="20918" y="131459"/>
                  </a:lnTo>
                  <a:lnTo>
                    <a:pt x="20978" y="133612"/>
                  </a:lnTo>
                  <a:lnTo>
                    <a:pt x="21038" y="135765"/>
                  </a:lnTo>
                  <a:lnTo>
                    <a:pt x="21093" y="137940"/>
                  </a:lnTo>
                  <a:lnTo>
                    <a:pt x="21149" y="140138"/>
                  </a:lnTo>
                  <a:lnTo>
                    <a:pt x="21201" y="142359"/>
                  </a:lnTo>
                  <a:lnTo>
                    <a:pt x="21250" y="144580"/>
                  </a:lnTo>
                  <a:lnTo>
                    <a:pt x="21298" y="146801"/>
                  </a:lnTo>
                  <a:lnTo>
                    <a:pt x="21339" y="149044"/>
                  </a:lnTo>
                  <a:lnTo>
                    <a:pt x="21380" y="151288"/>
                  </a:lnTo>
                  <a:lnTo>
                    <a:pt x="21417" y="153554"/>
                  </a:lnTo>
                  <a:lnTo>
                    <a:pt x="21451" y="155820"/>
                  </a:lnTo>
                  <a:lnTo>
                    <a:pt x="21477" y="158086"/>
                  </a:lnTo>
                  <a:lnTo>
                    <a:pt x="21503" y="160352"/>
                  </a:lnTo>
                  <a:lnTo>
                    <a:pt x="21525" y="162618"/>
                  </a:lnTo>
                  <a:lnTo>
                    <a:pt x="21544" y="164884"/>
                  </a:lnTo>
                  <a:lnTo>
                    <a:pt x="21559" y="167173"/>
                  </a:lnTo>
                  <a:lnTo>
                    <a:pt x="21566" y="169439"/>
                  </a:lnTo>
                  <a:lnTo>
                    <a:pt x="21570" y="171706"/>
                  </a:lnTo>
                  <a:lnTo>
                    <a:pt x="21570" y="173972"/>
                  </a:lnTo>
                  <a:lnTo>
                    <a:pt x="21566" y="176215"/>
                  </a:lnTo>
                  <a:lnTo>
                    <a:pt x="21555" y="178459"/>
                  </a:lnTo>
                  <a:lnTo>
                    <a:pt x="21540" y="180702"/>
                  </a:lnTo>
                  <a:lnTo>
                    <a:pt x="21518" y="182946"/>
                  </a:lnTo>
                  <a:lnTo>
                    <a:pt x="21492" y="185166"/>
                  </a:lnTo>
                  <a:lnTo>
                    <a:pt x="21462" y="187365"/>
                  </a:lnTo>
                  <a:lnTo>
                    <a:pt x="21425" y="189563"/>
                  </a:lnTo>
                  <a:lnTo>
                    <a:pt x="21380" y="191738"/>
                  </a:lnTo>
                  <a:lnTo>
                    <a:pt x="21332" y="193891"/>
                  </a:lnTo>
                  <a:lnTo>
                    <a:pt x="21276" y="196044"/>
                  </a:lnTo>
                  <a:lnTo>
                    <a:pt x="21272" y="196248"/>
                  </a:lnTo>
                  <a:lnTo>
                    <a:pt x="21272" y="196474"/>
                  </a:lnTo>
                  <a:lnTo>
                    <a:pt x="21276" y="196678"/>
                  </a:lnTo>
                  <a:lnTo>
                    <a:pt x="21280" y="196882"/>
                  </a:lnTo>
                  <a:lnTo>
                    <a:pt x="21291" y="197086"/>
                  </a:lnTo>
                  <a:lnTo>
                    <a:pt x="21302" y="197268"/>
                  </a:lnTo>
                  <a:lnTo>
                    <a:pt x="21317" y="197449"/>
                  </a:lnTo>
                  <a:lnTo>
                    <a:pt x="21335" y="197630"/>
                  </a:lnTo>
                  <a:lnTo>
                    <a:pt x="21358" y="197789"/>
                  </a:lnTo>
                  <a:lnTo>
                    <a:pt x="21380" y="197925"/>
                  </a:lnTo>
                  <a:lnTo>
                    <a:pt x="21406" y="198061"/>
                  </a:lnTo>
                  <a:lnTo>
                    <a:pt x="21432" y="198174"/>
                  </a:lnTo>
                  <a:lnTo>
                    <a:pt x="21462" y="198287"/>
                  </a:lnTo>
                  <a:lnTo>
                    <a:pt x="21495" y="198378"/>
                  </a:lnTo>
                  <a:lnTo>
                    <a:pt x="21529" y="198446"/>
                  </a:lnTo>
                  <a:lnTo>
                    <a:pt x="21562" y="198491"/>
                  </a:lnTo>
                  <a:lnTo>
                    <a:pt x="21600" y="198514"/>
                  </a:lnTo>
                  <a:lnTo>
                    <a:pt x="21633" y="198514"/>
                  </a:lnTo>
                  <a:lnTo>
                    <a:pt x="21667" y="198491"/>
                  </a:lnTo>
                  <a:lnTo>
                    <a:pt x="21700" y="198469"/>
                  </a:lnTo>
                  <a:lnTo>
                    <a:pt x="21734" y="198401"/>
                  </a:lnTo>
                  <a:lnTo>
                    <a:pt x="21763" y="198333"/>
                  </a:lnTo>
                  <a:lnTo>
                    <a:pt x="21797" y="198242"/>
                  </a:lnTo>
                  <a:lnTo>
                    <a:pt x="21823" y="198129"/>
                  </a:lnTo>
                  <a:lnTo>
                    <a:pt x="21849" y="197993"/>
                  </a:lnTo>
                  <a:lnTo>
                    <a:pt x="21875" y="197857"/>
                  </a:lnTo>
                  <a:lnTo>
                    <a:pt x="21897" y="197698"/>
                  </a:lnTo>
                  <a:lnTo>
                    <a:pt x="21916" y="197540"/>
                  </a:lnTo>
                  <a:lnTo>
                    <a:pt x="21935" y="197358"/>
                  </a:lnTo>
                  <a:lnTo>
                    <a:pt x="21950" y="197154"/>
                  </a:lnTo>
                  <a:lnTo>
                    <a:pt x="21961" y="196950"/>
                  </a:lnTo>
                  <a:lnTo>
                    <a:pt x="21968" y="196724"/>
                  </a:lnTo>
                  <a:lnTo>
                    <a:pt x="22032" y="194231"/>
                  </a:lnTo>
                  <a:lnTo>
                    <a:pt x="22087" y="191716"/>
                  </a:lnTo>
                  <a:lnTo>
                    <a:pt x="22136" y="189177"/>
                  </a:lnTo>
                  <a:lnTo>
                    <a:pt x="22177" y="186617"/>
                  </a:lnTo>
                  <a:lnTo>
                    <a:pt x="22210" y="184033"/>
                  </a:lnTo>
                  <a:lnTo>
                    <a:pt x="22236" y="181450"/>
                  </a:lnTo>
                  <a:lnTo>
                    <a:pt x="22255" y="178844"/>
                  </a:lnTo>
                  <a:lnTo>
                    <a:pt x="22266" y="176238"/>
                  </a:lnTo>
                  <a:lnTo>
                    <a:pt x="22270" y="173609"/>
                  </a:lnTo>
                  <a:lnTo>
                    <a:pt x="22270" y="170980"/>
                  </a:lnTo>
                  <a:lnTo>
                    <a:pt x="22262" y="168329"/>
                  </a:lnTo>
                  <a:lnTo>
                    <a:pt x="22251" y="165700"/>
                  </a:lnTo>
                  <a:lnTo>
                    <a:pt x="22229" y="163049"/>
                  </a:lnTo>
                  <a:lnTo>
                    <a:pt x="22206" y="160420"/>
                  </a:lnTo>
                  <a:lnTo>
                    <a:pt x="22177" y="157769"/>
                  </a:lnTo>
                  <a:lnTo>
                    <a:pt x="22143" y="155140"/>
                  </a:lnTo>
                  <a:lnTo>
                    <a:pt x="22102" y="152511"/>
                  </a:lnTo>
                  <a:lnTo>
                    <a:pt x="22058" y="149905"/>
                  </a:lnTo>
                  <a:lnTo>
                    <a:pt x="22009" y="147299"/>
                  </a:lnTo>
                  <a:lnTo>
                    <a:pt x="21957" y="144693"/>
                  </a:lnTo>
                  <a:lnTo>
                    <a:pt x="21901" y="142110"/>
                  </a:lnTo>
                  <a:lnTo>
                    <a:pt x="21842" y="139549"/>
                  </a:lnTo>
                  <a:lnTo>
                    <a:pt x="21778" y="137011"/>
                  </a:lnTo>
                  <a:lnTo>
                    <a:pt x="21711" y="134496"/>
                  </a:lnTo>
                  <a:lnTo>
                    <a:pt x="21644" y="131980"/>
                  </a:lnTo>
                  <a:lnTo>
                    <a:pt x="21570" y="129510"/>
                  </a:lnTo>
                  <a:lnTo>
                    <a:pt x="21495" y="127063"/>
                  </a:lnTo>
                  <a:lnTo>
                    <a:pt x="21421" y="124638"/>
                  </a:lnTo>
                  <a:lnTo>
                    <a:pt x="21339" y="122258"/>
                  </a:lnTo>
                  <a:lnTo>
                    <a:pt x="21261" y="119902"/>
                  </a:lnTo>
                  <a:lnTo>
                    <a:pt x="21179" y="117567"/>
                  </a:lnTo>
                  <a:lnTo>
                    <a:pt x="21093" y="115279"/>
                  </a:lnTo>
                  <a:lnTo>
                    <a:pt x="21011" y="113035"/>
                  </a:lnTo>
                  <a:lnTo>
                    <a:pt x="20926" y="110814"/>
                  </a:lnTo>
                  <a:lnTo>
                    <a:pt x="20751" y="106531"/>
                  </a:lnTo>
                  <a:lnTo>
                    <a:pt x="20580" y="102430"/>
                  </a:lnTo>
                  <a:lnTo>
                    <a:pt x="20408" y="98532"/>
                  </a:lnTo>
                  <a:lnTo>
                    <a:pt x="20237" y="94838"/>
                  </a:lnTo>
                  <a:lnTo>
                    <a:pt x="20073" y="91371"/>
                  </a:lnTo>
                  <a:lnTo>
                    <a:pt x="19917" y="88176"/>
                  </a:lnTo>
                  <a:lnTo>
                    <a:pt x="19764" y="85230"/>
                  </a:lnTo>
                  <a:lnTo>
                    <a:pt x="19627" y="82556"/>
                  </a:lnTo>
                  <a:lnTo>
                    <a:pt x="19500" y="80199"/>
                  </a:lnTo>
                  <a:lnTo>
                    <a:pt x="19385" y="78137"/>
                  </a:lnTo>
                  <a:lnTo>
                    <a:pt x="19288" y="76392"/>
                  </a:lnTo>
                  <a:lnTo>
                    <a:pt x="19150" y="73990"/>
                  </a:lnTo>
                  <a:lnTo>
                    <a:pt x="19094" y="73060"/>
                  </a:lnTo>
                  <a:lnTo>
                    <a:pt x="19079" y="72856"/>
                  </a:lnTo>
                  <a:lnTo>
                    <a:pt x="19061" y="72675"/>
                  </a:lnTo>
                  <a:lnTo>
                    <a:pt x="19038" y="72494"/>
                  </a:lnTo>
                  <a:lnTo>
                    <a:pt x="19016" y="72335"/>
                  </a:lnTo>
                  <a:lnTo>
                    <a:pt x="19560" y="64857"/>
                  </a:lnTo>
                  <a:lnTo>
                    <a:pt x="20088" y="57696"/>
                  </a:lnTo>
                  <a:lnTo>
                    <a:pt x="20595" y="50898"/>
                  </a:lnTo>
                  <a:lnTo>
                    <a:pt x="21078" y="44439"/>
                  </a:lnTo>
                  <a:lnTo>
                    <a:pt x="21540" y="38388"/>
                  </a:lnTo>
                  <a:lnTo>
                    <a:pt x="21972" y="32723"/>
                  </a:lnTo>
                  <a:lnTo>
                    <a:pt x="22374" y="27511"/>
                  </a:lnTo>
                  <a:lnTo>
                    <a:pt x="22746" y="22729"/>
                  </a:lnTo>
                  <a:lnTo>
                    <a:pt x="23085" y="18424"/>
                  </a:lnTo>
                  <a:lnTo>
                    <a:pt x="23387" y="14594"/>
                  </a:lnTo>
                  <a:lnTo>
                    <a:pt x="23874" y="8498"/>
                  </a:lnTo>
                  <a:lnTo>
                    <a:pt x="24187" y="4623"/>
                  </a:lnTo>
                  <a:lnTo>
                    <a:pt x="24310" y="3105"/>
                  </a:lnTo>
                  <a:lnTo>
                    <a:pt x="24325" y="2901"/>
                  </a:lnTo>
                  <a:lnTo>
                    <a:pt x="24336" y="2697"/>
                  </a:lnTo>
                  <a:lnTo>
                    <a:pt x="24343" y="2493"/>
                  </a:lnTo>
                  <a:lnTo>
                    <a:pt x="24347" y="2289"/>
                  </a:lnTo>
                  <a:lnTo>
                    <a:pt x="24347" y="2085"/>
                  </a:lnTo>
                  <a:lnTo>
                    <a:pt x="24347" y="1881"/>
                  </a:lnTo>
                  <a:lnTo>
                    <a:pt x="24340" y="1677"/>
                  </a:lnTo>
                  <a:lnTo>
                    <a:pt x="24332" y="1473"/>
                  </a:lnTo>
                  <a:lnTo>
                    <a:pt x="24317" y="1292"/>
                  </a:lnTo>
                  <a:lnTo>
                    <a:pt x="24302" y="1088"/>
                  </a:lnTo>
                  <a:lnTo>
                    <a:pt x="24284" y="929"/>
                  </a:lnTo>
                  <a:lnTo>
                    <a:pt x="24265" y="748"/>
                  </a:lnTo>
                  <a:lnTo>
                    <a:pt x="24243" y="612"/>
                  </a:lnTo>
                  <a:lnTo>
                    <a:pt x="24217" y="476"/>
                  </a:lnTo>
                  <a:lnTo>
                    <a:pt x="24187" y="340"/>
                  </a:lnTo>
                  <a:lnTo>
                    <a:pt x="24153" y="227"/>
                  </a:lnTo>
                  <a:lnTo>
                    <a:pt x="24116" y="136"/>
                  </a:lnTo>
                  <a:lnTo>
                    <a:pt x="24079" y="68"/>
                  </a:lnTo>
                  <a:lnTo>
                    <a:pt x="24038" y="23"/>
                  </a:lnTo>
                  <a:lnTo>
                    <a:pt x="2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 rot="10800000" flipH="1">
              <a:off x="2859775" y="11429308"/>
              <a:ext cx="773512" cy="1036162"/>
            </a:xfrm>
            <a:custGeom>
              <a:avLst/>
              <a:gdLst/>
              <a:ahLst/>
              <a:cxnLst/>
              <a:rect l="l" t="t" r="r" b="b"/>
              <a:pathLst>
                <a:path w="27210" h="171479" extrusionOk="0">
                  <a:moveTo>
                    <a:pt x="26856" y="0"/>
                  </a:moveTo>
                  <a:lnTo>
                    <a:pt x="26815" y="23"/>
                  </a:lnTo>
                  <a:lnTo>
                    <a:pt x="26774" y="68"/>
                  </a:lnTo>
                  <a:lnTo>
                    <a:pt x="26733" y="136"/>
                  </a:lnTo>
                  <a:lnTo>
                    <a:pt x="26692" y="249"/>
                  </a:lnTo>
                  <a:lnTo>
                    <a:pt x="26517" y="839"/>
                  </a:lnTo>
                  <a:lnTo>
                    <a:pt x="26070" y="2357"/>
                  </a:lnTo>
                  <a:lnTo>
                    <a:pt x="25750" y="3467"/>
                  </a:lnTo>
                  <a:lnTo>
                    <a:pt x="25374" y="4804"/>
                  </a:lnTo>
                  <a:lnTo>
                    <a:pt x="24942" y="6368"/>
                  </a:lnTo>
                  <a:lnTo>
                    <a:pt x="24459" y="8158"/>
                  </a:lnTo>
                  <a:lnTo>
                    <a:pt x="23922" y="10175"/>
                  </a:lnTo>
                  <a:lnTo>
                    <a:pt x="23342" y="12396"/>
                  </a:lnTo>
                  <a:lnTo>
                    <a:pt x="22720" y="14821"/>
                  </a:lnTo>
                  <a:lnTo>
                    <a:pt x="22057" y="17472"/>
                  </a:lnTo>
                  <a:lnTo>
                    <a:pt x="21357" y="20327"/>
                  </a:lnTo>
                  <a:lnTo>
                    <a:pt x="20993" y="21846"/>
                  </a:lnTo>
                  <a:lnTo>
                    <a:pt x="20624" y="23387"/>
                  </a:lnTo>
                  <a:lnTo>
                    <a:pt x="20244" y="24996"/>
                  </a:lnTo>
                  <a:lnTo>
                    <a:pt x="19861" y="26650"/>
                  </a:lnTo>
                  <a:lnTo>
                    <a:pt x="19470" y="28349"/>
                  </a:lnTo>
                  <a:lnTo>
                    <a:pt x="19072" y="30117"/>
                  </a:lnTo>
                  <a:lnTo>
                    <a:pt x="18614" y="30865"/>
                  </a:lnTo>
                  <a:lnTo>
                    <a:pt x="18189" y="31590"/>
                  </a:lnTo>
                  <a:lnTo>
                    <a:pt x="17653" y="32519"/>
                  </a:lnTo>
                  <a:lnTo>
                    <a:pt x="17024" y="33630"/>
                  </a:lnTo>
                  <a:lnTo>
                    <a:pt x="16324" y="34921"/>
                  </a:lnTo>
                  <a:lnTo>
                    <a:pt x="15565" y="36349"/>
                  </a:lnTo>
                  <a:lnTo>
                    <a:pt x="15170" y="37119"/>
                  </a:lnTo>
                  <a:lnTo>
                    <a:pt x="14765" y="37935"/>
                  </a:lnTo>
                  <a:lnTo>
                    <a:pt x="14355" y="38751"/>
                  </a:lnTo>
                  <a:lnTo>
                    <a:pt x="13942" y="39612"/>
                  </a:lnTo>
                  <a:lnTo>
                    <a:pt x="13529" y="40496"/>
                  </a:lnTo>
                  <a:lnTo>
                    <a:pt x="13112" y="41402"/>
                  </a:lnTo>
                  <a:lnTo>
                    <a:pt x="12702" y="42309"/>
                  </a:lnTo>
                  <a:lnTo>
                    <a:pt x="12293" y="43261"/>
                  </a:lnTo>
                  <a:lnTo>
                    <a:pt x="11894" y="44212"/>
                  </a:lnTo>
                  <a:lnTo>
                    <a:pt x="11503" y="45164"/>
                  </a:lnTo>
                  <a:lnTo>
                    <a:pt x="11124" y="46161"/>
                  </a:lnTo>
                  <a:lnTo>
                    <a:pt x="10759" y="47136"/>
                  </a:lnTo>
                  <a:lnTo>
                    <a:pt x="10409" y="48133"/>
                  </a:lnTo>
                  <a:lnTo>
                    <a:pt x="10078" y="49130"/>
                  </a:lnTo>
                  <a:lnTo>
                    <a:pt x="9918" y="49629"/>
                  </a:lnTo>
                  <a:lnTo>
                    <a:pt x="9765" y="50127"/>
                  </a:lnTo>
                  <a:lnTo>
                    <a:pt x="9616" y="50626"/>
                  </a:lnTo>
                  <a:lnTo>
                    <a:pt x="9475" y="51102"/>
                  </a:lnTo>
                  <a:lnTo>
                    <a:pt x="9341" y="51600"/>
                  </a:lnTo>
                  <a:lnTo>
                    <a:pt x="9210" y="52099"/>
                  </a:lnTo>
                  <a:lnTo>
                    <a:pt x="9087" y="52597"/>
                  </a:lnTo>
                  <a:lnTo>
                    <a:pt x="8972" y="53096"/>
                  </a:lnTo>
                  <a:lnTo>
                    <a:pt x="8942" y="53232"/>
                  </a:lnTo>
                  <a:lnTo>
                    <a:pt x="8916" y="53368"/>
                  </a:lnTo>
                  <a:lnTo>
                    <a:pt x="8894" y="53526"/>
                  </a:lnTo>
                  <a:lnTo>
                    <a:pt x="8875" y="53708"/>
                  </a:lnTo>
                  <a:lnTo>
                    <a:pt x="8860" y="53889"/>
                  </a:lnTo>
                  <a:lnTo>
                    <a:pt x="8845" y="54070"/>
                  </a:lnTo>
                  <a:lnTo>
                    <a:pt x="8834" y="54274"/>
                  </a:lnTo>
                  <a:lnTo>
                    <a:pt x="8827" y="54478"/>
                  </a:lnTo>
                  <a:lnTo>
                    <a:pt x="8823" y="54682"/>
                  </a:lnTo>
                  <a:lnTo>
                    <a:pt x="8823" y="54886"/>
                  </a:lnTo>
                  <a:lnTo>
                    <a:pt x="8827" y="55090"/>
                  </a:lnTo>
                  <a:lnTo>
                    <a:pt x="8831" y="55294"/>
                  </a:lnTo>
                  <a:lnTo>
                    <a:pt x="8842" y="55498"/>
                  </a:lnTo>
                  <a:lnTo>
                    <a:pt x="8853" y="55702"/>
                  </a:lnTo>
                  <a:lnTo>
                    <a:pt x="8871" y="55883"/>
                  </a:lnTo>
                  <a:lnTo>
                    <a:pt x="8890" y="56064"/>
                  </a:lnTo>
                  <a:lnTo>
                    <a:pt x="8912" y="56246"/>
                  </a:lnTo>
                  <a:lnTo>
                    <a:pt x="8938" y="56404"/>
                  </a:lnTo>
                  <a:lnTo>
                    <a:pt x="8965" y="56540"/>
                  </a:lnTo>
                  <a:lnTo>
                    <a:pt x="8991" y="56654"/>
                  </a:lnTo>
                  <a:lnTo>
                    <a:pt x="9020" y="56744"/>
                  </a:lnTo>
                  <a:lnTo>
                    <a:pt x="9054" y="56835"/>
                  </a:lnTo>
                  <a:lnTo>
                    <a:pt x="9084" y="56903"/>
                  </a:lnTo>
                  <a:lnTo>
                    <a:pt x="9117" y="56926"/>
                  </a:lnTo>
                  <a:lnTo>
                    <a:pt x="9151" y="56948"/>
                  </a:lnTo>
                  <a:lnTo>
                    <a:pt x="9184" y="56971"/>
                  </a:lnTo>
                  <a:lnTo>
                    <a:pt x="9218" y="56948"/>
                  </a:lnTo>
                  <a:lnTo>
                    <a:pt x="9251" y="56903"/>
                  </a:lnTo>
                  <a:lnTo>
                    <a:pt x="9285" y="56858"/>
                  </a:lnTo>
                  <a:lnTo>
                    <a:pt x="9318" y="56767"/>
                  </a:lnTo>
                  <a:lnTo>
                    <a:pt x="9348" y="56676"/>
                  </a:lnTo>
                  <a:lnTo>
                    <a:pt x="9378" y="56563"/>
                  </a:lnTo>
                  <a:lnTo>
                    <a:pt x="9538" y="55906"/>
                  </a:lnTo>
                  <a:lnTo>
                    <a:pt x="9709" y="55226"/>
                  </a:lnTo>
                  <a:lnTo>
                    <a:pt x="9895" y="54569"/>
                  </a:lnTo>
                  <a:lnTo>
                    <a:pt x="10096" y="53889"/>
                  </a:lnTo>
                  <a:lnTo>
                    <a:pt x="10305" y="53209"/>
                  </a:lnTo>
                  <a:lnTo>
                    <a:pt x="10524" y="52529"/>
                  </a:lnTo>
                  <a:lnTo>
                    <a:pt x="10755" y="51849"/>
                  </a:lnTo>
                  <a:lnTo>
                    <a:pt x="10997" y="51170"/>
                  </a:lnTo>
                  <a:lnTo>
                    <a:pt x="11243" y="50490"/>
                  </a:lnTo>
                  <a:lnTo>
                    <a:pt x="11500" y="49810"/>
                  </a:lnTo>
                  <a:lnTo>
                    <a:pt x="11764" y="49153"/>
                  </a:lnTo>
                  <a:lnTo>
                    <a:pt x="12032" y="48473"/>
                  </a:lnTo>
                  <a:lnTo>
                    <a:pt x="12308" y="47816"/>
                  </a:lnTo>
                  <a:lnTo>
                    <a:pt x="12587" y="47158"/>
                  </a:lnTo>
                  <a:lnTo>
                    <a:pt x="13156" y="45867"/>
                  </a:lnTo>
                  <a:lnTo>
                    <a:pt x="13733" y="44598"/>
                  </a:lnTo>
                  <a:lnTo>
                    <a:pt x="14314" y="43374"/>
                  </a:lnTo>
                  <a:lnTo>
                    <a:pt x="14887" y="42196"/>
                  </a:lnTo>
                  <a:lnTo>
                    <a:pt x="15457" y="41085"/>
                  </a:lnTo>
                  <a:lnTo>
                    <a:pt x="16008" y="40020"/>
                  </a:lnTo>
                  <a:lnTo>
                    <a:pt x="16537" y="39023"/>
                  </a:lnTo>
                  <a:lnTo>
                    <a:pt x="17035" y="38094"/>
                  </a:lnTo>
                  <a:lnTo>
                    <a:pt x="17501" y="37255"/>
                  </a:lnTo>
                  <a:lnTo>
                    <a:pt x="17501" y="37255"/>
                  </a:lnTo>
                  <a:lnTo>
                    <a:pt x="16968" y="39748"/>
                  </a:lnTo>
                  <a:lnTo>
                    <a:pt x="16432" y="42309"/>
                  </a:lnTo>
                  <a:lnTo>
                    <a:pt x="15893" y="44960"/>
                  </a:lnTo>
                  <a:lnTo>
                    <a:pt x="15345" y="47657"/>
                  </a:lnTo>
                  <a:lnTo>
                    <a:pt x="14798" y="50444"/>
                  </a:lnTo>
                  <a:lnTo>
                    <a:pt x="14243" y="53300"/>
                  </a:lnTo>
                  <a:lnTo>
                    <a:pt x="13689" y="56223"/>
                  </a:lnTo>
                  <a:lnTo>
                    <a:pt x="13130" y="59214"/>
                  </a:lnTo>
                  <a:lnTo>
                    <a:pt x="13100" y="59305"/>
                  </a:lnTo>
                  <a:lnTo>
                    <a:pt x="13071" y="59396"/>
                  </a:lnTo>
                  <a:lnTo>
                    <a:pt x="13045" y="59509"/>
                  </a:lnTo>
                  <a:lnTo>
                    <a:pt x="13019" y="59622"/>
                  </a:lnTo>
                  <a:lnTo>
                    <a:pt x="12996" y="59758"/>
                  </a:lnTo>
                  <a:lnTo>
                    <a:pt x="12974" y="59917"/>
                  </a:lnTo>
                  <a:lnTo>
                    <a:pt x="12955" y="60075"/>
                  </a:lnTo>
                  <a:lnTo>
                    <a:pt x="12940" y="60257"/>
                  </a:lnTo>
                  <a:lnTo>
                    <a:pt x="12646" y="61888"/>
                  </a:lnTo>
                  <a:lnTo>
                    <a:pt x="12352" y="63520"/>
                  </a:lnTo>
                  <a:lnTo>
                    <a:pt x="12058" y="65174"/>
                  </a:lnTo>
                  <a:lnTo>
                    <a:pt x="11764" y="66851"/>
                  </a:lnTo>
                  <a:lnTo>
                    <a:pt x="11470" y="68528"/>
                  </a:lnTo>
                  <a:lnTo>
                    <a:pt x="11176" y="70250"/>
                  </a:lnTo>
                  <a:lnTo>
                    <a:pt x="10885" y="71973"/>
                  </a:lnTo>
                  <a:lnTo>
                    <a:pt x="10591" y="73718"/>
                  </a:lnTo>
                  <a:lnTo>
                    <a:pt x="10301" y="75485"/>
                  </a:lnTo>
                  <a:lnTo>
                    <a:pt x="10011" y="77275"/>
                  </a:lnTo>
                  <a:lnTo>
                    <a:pt x="9724" y="79088"/>
                  </a:lnTo>
                  <a:lnTo>
                    <a:pt x="9434" y="80901"/>
                  </a:lnTo>
                  <a:lnTo>
                    <a:pt x="9147" y="82737"/>
                  </a:lnTo>
                  <a:lnTo>
                    <a:pt x="8860" y="84595"/>
                  </a:lnTo>
                  <a:lnTo>
                    <a:pt x="8577" y="86476"/>
                  </a:lnTo>
                  <a:lnTo>
                    <a:pt x="8294" y="88357"/>
                  </a:lnTo>
                  <a:lnTo>
                    <a:pt x="8108" y="88629"/>
                  </a:lnTo>
                  <a:lnTo>
                    <a:pt x="7825" y="89037"/>
                  </a:lnTo>
                  <a:lnTo>
                    <a:pt x="7461" y="89603"/>
                  </a:lnTo>
                  <a:lnTo>
                    <a:pt x="7025" y="90283"/>
                  </a:lnTo>
                  <a:lnTo>
                    <a:pt x="6522" y="91122"/>
                  </a:lnTo>
                  <a:lnTo>
                    <a:pt x="5975" y="92073"/>
                  </a:lnTo>
                  <a:lnTo>
                    <a:pt x="5685" y="92595"/>
                  </a:lnTo>
                  <a:lnTo>
                    <a:pt x="5383" y="93161"/>
                  </a:lnTo>
                  <a:lnTo>
                    <a:pt x="5078" y="93750"/>
                  </a:lnTo>
                  <a:lnTo>
                    <a:pt x="4765" y="94362"/>
                  </a:lnTo>
                  <a:lnTo>
                    <a:pt x="4449" y="94997"/>
                  </a:lnTo>
                  <a:lnTo>
                    <a:pt x="4132" y="95677"/>
                  </a:lnTo>
                  <a:lnTo>
                    <a:pt x="3809" y="96379"/>
                  </a:lnTo>
                  <a:lnTo>
                    <a:pt x="3488" y="97082"/>
                  </a:lnTo>
                  <a:lnTo>
                    <a:pt x="3168" y="97852"/>
                  </a:lnTo>
                  <a:lnTo>
                    <a:pt x="2852" y="98623"/>
                  </a:lnTo>
                  <a:lnTo>
                    <a:pt x="2539" y="99416"/>
                  </a:lnTo>
                  <a:lnTo>
                    <a:pt x="2234" y="100231"/>
                  </a:lnTo>
                  <a:lnTo>
                    <a:pt x="1932" y="101093"/>
                  </a:lnTo>
                  <a:lnTo>
                    <a:pt x="1638" y="101954"/>
                  </a:lnTo>
                  <a:lnTo>
                    <a:pt x="1355" y="102860"/>
                  </a:lnTo>
                  <a:lnTo>
                    <a:pt x="1084" y="103767"/>
                  </a:lnTo>
                  <a:lnTo>
                    <a:pt x="953" y="104243"/>
                  </a:lnTo>
                  <a:lnTo>
                    <a:pt x="823" y="104696"/>
                  </a:lnTo>
                  <a:lnTo>
                    <a:pt x="700" y="105172"/>
                  </a:lnTo>
                  <a:lnTo>
                    <a:pt x="577" y="105648"/>
                  </a:lnTo>
                  <a:lnTo>
                    <a:pt x="462" y="106146"/>
                  </a:lnTo>
                  <a:lnTo>
                    <a:pt x="346" y="106622"/>
                  </a:lnTo>
                  <a:lnTo>
                    <a:pt x="238" y="107121"/>
                  </a:lnTo>
                  <a:lnTo>
                    <a:pt x="130" y="107619"/>
                  </a:lnTo>
                  <a:lnTo>
                    <a:pt x="104" y="107778"/>
                  </a:lnTo>
                  <a:lnTo>
                    <a:pt x="82" y="107936"/>
                  </a:lnTo>
                  <a:lnTo>
                    <a:pt x="60" y="108095"/>
                  </a:lnTo>
                  <a:lnTo>
                    <a:pt x="41" y="108276"/>
                  </a:lnTo>
                  <a:lnTo>
                    <a:pt x="26" y="108458"/>
                  </a:lnTo>
                  <a:lnTo>
                    <a:pt x="15" y="108662"/>
                  </a:lnTo>
                  <a:lnTo>
                    <a:pt x="8" y="108865"/>
                  </a:lnTo>
                  <a:lnTo>
                    <a:pt x="4" y="109069"/>
                  </a:lnTo>
                  <a:lnTo>
                    <a:pt x="0" y="109273"/>
                  </a:lnTo>
                  <a:lnTo>
                    <a:pt x="0" y="109477"/>
                  </a:lnTo>
                  <a:lnTo>
                    <a:pt x="8" y="109681"/>
                  </a:lnTo>
                  <a:lnTo>
                    <a:pt x="15" y="109885"/>
                  </a:lnTo>
                  <a:lnTo>
                    <a:pt x="26" y="110067"/>
                  </a:lnTo>
                  <a:lnTo>
                    <a:pt x="37" y="110270"/>
                  </a:lnTo>
                  <a:lnTo>
                    <a:pt x="56" y="110452"/>
                  </a:lnTo>
                  <a:lnTo>
                    <a:pt x="78" y="110633"/>
                  </a:lnTo>
                  <a:lnTo>
                    <a:pt x="101" y="110792"/>
                  </a:lnTo>
                  <a:lnTo>
                    <a:pt x="127" y="110928"/>
                  </a:lnTo>
                  <a:lnTo>
                    <a:pt x="157" y="111064"/>
                  </a:lnTo>
                  <a:lnTo>
                    <a:pt x="186" y="111177"/>
                  </a:lnTo>
                  <a:lnTo>
                    <a:pt x="216" y="111268"/>
                  </a:lnTo>
                  <a:lnTo>
                    <a:pt x="250" y="111336"/>
                  </a:lnTo>
                  <a:lnTo>
                    <a:pt x="279" y="111381"/>
                  </a:lnTo>
                  <a:lnTo>
                    <a:pt x="313" y="111426"/>
                  </a:lnTo>
                  <a:lnTo>
                    <a:pt x="380" y="111426"/>
                  </a:lnTo>
                  <a:lnTo>
                    <a:pt x="413" y="111404"/>
                  </a:lnTo>
                  <a:lnTo>
                    <a:pt x="447" y="111358"/>
                  </a:lnTo>
                  <a:lnTo>
                    <a:pt x="480" y="111290"/>
                  </a:lnTo>
                  <a:lnTo>
                    <a:pt x="510" y="111200"/>
                  </a:lnTo>
                  <a:lnTo>
                    <a:pt x="544" y="111086"/>
                  </a:lnTo>
                  <a:lnTo>
                    <a:pt x="570" y="110973"/>
                  </a:lnTo>
                  <a:lnTo>
                    <a:pt x="726" y="110225"/>
                  </a:lnTo>
                  <a:lnTo>
                    <a:pt x="894" y="109500"/>
                  </a:lnTo>
                  <a:lnTo>
                    <a:pt x="1072" y="108797"/>
                  </a:lnTo>
                  <a:lnTo>
                    <a:pt x="1258" y="108095"/>
                  </a:lnTo>
                  <a:lnTo>
                    <a:pt x="1452" y="107392"/>
                  </a:lnTo>
                  <a:lnTo>
                    <a:pt x="1657" y="106713"/>
                  </a:lnTo>
                  <a:lnTo>
                    <a:pt x="1865" y="106055"/>
                  </a:lnTo>
                  <a:lnTo>
                    <a:pt x="2081" y="105398"/>
                  </a:lnTo>
                  <a:lnTo>
                    <a:pt x="2305" y="104741"/>
                  </a:lnTo>
                  <a:lnTo>
                    <a:pt x="2532" y="104107"/>
                  </a:lnTo>
                  <a:lnTo>
                    <a:pt x="2762" y="103495"/>
                  </a:lnTo>
                  <a:lnTo>
                    <a:pt x="3001" y="102883"/>
                  </a:lnTo>
                  <a:lnTo>
                    <a:pt x="3239" y="102294"/>
                  </a:lnTo>
                  <a:lnTo>
                    <a:pt x="3481" y="101704"/>
                  </a:lnTo>
                  <a:lnTo>
                    <a:pt x="3723" y="101138"/>
                  </a:lnTo>
                  <a:lnTo>
                    <a:pt x="3969" y="100571"/>
                  </a:lnTo>
                  <a:lnTo>
                    <a:pt x="4211" y="100050"/>
                  </a:lnTo>
                  <a:lnTo>
                    <a:pt x="4456" y="99529"/>
                  </a:lnTo>
                  <a:lnTo>
                    <a:pt x="4940" y="98532"/>
                  </a:lnTo>
                  <a:lnTo>
                    <a:pt x="5417" y="97580"/>
                  </a:lnTo>
                  <a:lnTo>
                    <a:pt x="5882" y="96719"/>
                  </a:lnTo>
                  <a:lnTo>
                    <a:pt x="6321" y="95926"/>
                  </a:lnTo>
                  <a:lnTo>
                    <a:pt x="6742" y="95201"/>
                  </a:lnTo>
                  <a:lnTo>
                    <a:pt x="7125" y="94566"/>
                  </a:lnTo>
                  <a:lnTo>
                    <a:pt x="7479" y="94000"/>
                  </a:lnTo>
                  <a:lnTo>
                    <a:pt x="7479" y="94000"/>
                  </a:lnTo>
                  <a:lnTo>
                    <a:pt x="7140" y="96379"/>
                  </a:lnTo>
                  <a:lnTo>
                    <a:pt x="6809" y="98804"/>
                  </a:lnTo>
                  <a:lnTo>
                    <a:pt x="6481" y="101229"/>
                  </a:lnTo>
                  <a:lnTo>
                    <a:pt x="6154" y="103699"/>
                  </a:lnTo>
                  <a:lnTo>
                    <a:pt x="5834" y="106191"/>
                  </a:lnTo>
                  <a:lnTo>
                    <a:pt x="5517" y="108707"/>
                  </a:lnTo>
                  <a:lnTo>
                    <a:pt x="5205" y="111245"/>
                  </a:lnTo>
                  <a:lnTo>
                    <a:pt x="4896" y="113806"/>
                  </a:lnTo>
                  <a:lnTo>
                    <a:pt x="4858" y="114010"/>
                  </a:lnTo>
                  <a:lnTo>
                    <a:pt x="4829" y="114214"/>
                  </a:lnTo>
                  <a:lnTo>
                    <a:pt x="4803" y="114485"/>
                  </a:lnTo>
                  <a:lnTo>
                    <a:pt x="4780" y="114757"/>
                  </a:lnTo>
                  <a:lnTo>
                    <a:pt x="4598" y="116298"/>
                  </a:lnTo>
                  <a:lnTo>
                    <a:pt x="4419" y="117862"/>
                  </a:lnTo>
                  <a:lnTo>
                    <a:pt x="4240" y="119448"/>
                  </a:lnTo>
                  <a:lnTo>
                    <a:pt x="4062" y="121035"/>
                  </a:lnTo>
                  <a:lnTo>
                    <a:pt x="3887" y="122621"/>
                  </a:lnTo>
                  <a:lnTo>
                    <a:pt x="3712" y="124230"/>
                  </a:lnTo>
                  <a:lnTo>
                    <a:pt x="3541" y="125816"/>
                  </a:lnTo>
                  <a:lnTo>
                    <a:pt x="3373" y="127448"/>
                  </a:lnTo>
                  <a:lnTo>
                    <a:pt x="3205" y="129079"/>
                  </a:lnTo>
                  <a:lnTo>
                    <a:pt x="3038" y="130711"/>
                  </a:lnTo>
                  <a:lnTo>
                    <a:pt x="2878" y="132343"/>
                  </a:lnTo>
                  <a:lnTo>
                    <a:pt x="2714" y="133997"/>
                  </a:lnTo>
                  <a:lnTo>
                    <a:pt x="2558" y="135651"/>
                  </a:lnTo>
                  <a:lnTo>
                    <a:pt x="2401" y="137306"/>
                  </a:lnTo>
                  <a:lnTo>
                    <a:pt x="2245" y="138982"/>
                  </a:lnTo>
                  <a:lnTo>
                    <a:pt x="2092" y="140659"/>
                  </a:lnTo>
                  <a:lnTo>
                    <a:pt x="1943" y="142359"/>
                  </a:lnTo>
                  <a:lnTo>
                    <a:pt x="1798" y="144059"/>
                  </a:lnTo>
                  <a:lnTo>
                    <a:pt x="1653" y="145758"/>
                  </a:lnTo>
                  <a:lnTo>
                    <a:pt x="1512" y="147480"/>
                  </a:lnTo>
                  <a:lnTo>
                    <a:pt x="1370" y="149203"/>
                  </a:lnTo>
                  <a:lnTo>
                    <a:pt x="1236" y="150925"/>
                  </a:lnTo>
                  <a:lnTo>
                    <a:pt x="1102" y="152670"/>
                  </a:lnTo>
                  <a:lnTo>
                    <a:pt x="968" y="154415"/>
                  </a:lnTo>
                  <a:lnTo>
                    <a:pt x="842" y="156160"/>
                  </a:lnTo>
                  <a:lnTo>
                    <a:pt x="715" y="157905"/>
                  </a:lnTo>
                  <a:lnTo>
                    <a:pt x="592" y="159672"/>
                  </a:lnTo>
                  <a:lnTo>
                    <a:pt x="473" y="161463"/>
                  </a:lnTo>
                  <a:lnTo>
                    <a:pt x="354" y="163230"/>
                  </a:lnTo>
                  <a:lnTo>
                    <a:pt x="242" y="165020"/>
                  </a:lnTo>
                  <a:lnTo>
                    <a:pt x="130" y="166833"/>
                  </a:lnTo>
                  <a:lnTo>
                    <a:pt x="23" y="168624"/>
                  </a:lnTo>
                  <a:lnTo>
                    <a:pt x="11" y="168828"/>
                  </a:lnTo>
                  <a:lnTo>
                    <a:pt x="4" y="169054"/>
                  </a:lnTo>
                  <a:lnTo>
                    <a:pt x="0" y="169258"/>
                  </a:lnTo>
                  <a:lnTo>
                    <a:pt x="0" y="169462"/>
                  </a:lnTo>
                  <a:lnTo>
                    <a:pt x="4" y="169666"/>
                  </a:lnTo>
                  <a:lnTo>
                    <a:pt x="11" y="169870"/>
                  </a:lnTo>
                  <a:lnTo>
                    <a:pt x="23" y="170074"/>
                  </a:lnTo>
                  <a:lnTo>
                    <a:pt x="34" y="170255"/>
                  </a:lnTo>
                  <a:lnTo>
                    <a:pt x="49" y="170436"/>
                  </a:lnTo>
                  <a:lnTo>
                    <a:pt x="67" y="170618"/>
                  </a:lnTo>
                  <a:lnTo>
                    <a:pt x="90" y="170776"/>
                  </a:lnTo>
                  <a:lnTo>
                    <a:pt x="116" y="170912"/>
                  </a:lnTo>
                  <a:lnTo>
                    <a:pt x="142" y="171048"/>
                  </a:lnTo>
                  <a:lnTo>
                    <a:pt x="168" y="171162"/>
                  </a:lnTo>
                  <a:lnTo>
                    <a:pt x="201" y="171275"/>
                  </a:lnTo>
                  <a:lnTo>
                    <a:pt x="235" y="171366"/>
                  </a:lnTo>
                  <a:lnTo>
                    <a:pt x="268" y="171411"/>
                  </a:lnTo>
                  <a:lnTo>
                    <a:pt x="302" y="171456"/>
                  </a:lnTo>
                  <a:lnTo>
                    <a:pt x="339" y="171479"/>
                  </a:lnTo>
                  <a:lnTo>
                    <a:pt x="372" y="171479"/>
                  </a:lnTo>
                  <a:lnTo>
                    <a:pt x="406" y="171456"/>
                  </a:lnTo>
                  <a:lnTo>
                    <a:pt x="439" y="171411"/>
                  </a:lnTo>
                  <a:lnTo>
                    <a:pt x="473" y="171343"/>
                  </a:lnTo>
                  <a:lnTo>
                    <a:pt x="503" y="171275"/>
                  </a:lnTo>
                  <a:lnTo>
                    <a:pt x="533" y="171184"/>
                  </a:lnTo>
                  <a:lnTo>
                    <a:pt x="559" y="171071"/>
                  </a:lnTo>
                  <a:lnTo>
                    <a:pt x="585" y="170935"/>
                  </a:lnTo>
                  <a:lnTo>
                    <a:pt x="611" y="170799"/>
                  </a:lnTo>
                  <a:lnTo>
                    <a:pt x="633" y="170618"/>
                  </a:lnTo>
                  <a:lnTo>
                    <a:pt x="652" y="170459"/>
                  </a:lnTo>
                  <a:lnTo>
                    <a:pt x="667" y="170255"/>
                  </a:lnTo>
                  <a:lnTo>
                    <a:pt x="681" y="170074"/>
                  </a:lnTo>
                  <a:lnTo>
                    <a:pt x="775" y="168488"/>
                  </a:lnTo>
                  <a:lnTo>
                    <a:pt x="871" y="166924"/>
                  </a:lnTo>
                  <a:lnTo>
                    <a:pt x="972" y="165360"/>
                  </a:lnTo>
                  <a:lnTo>
                    <a:pt x="1072" y="163797"/>
                  </a:lnTo>
                  <a:lnTo>
                    <a:pt x="1177" y="162233"/>
                  </a:lnTo>
                  <a:lnTo>
                    <a:pt x="1285" y="160692"/>
                  </a:lnTo>
                  <a:lnTo>
                    <a:pt x="1392" y="159151"/>
                  </a:lnTo>
                  <a:lnTo>
                    <a:pt x="1500" y="157610"/>
                  </a:lnTo>
                  <a:lnTo>
                    <a:pt x="1612" y="156092"/>
                  </a:lnTo>
                  <a:lnTo>
                    <a:pt x="1728" y="154551"/>
                  </a:lnTo>
                  <a:lnTo>
                    <a:pt x="1847" y="153033"/>
                  </a:lnTo>
                  <a:lnTo>
                    <a:pt x="1966" y="151537"/>
                  </a:lnTo>
                  <a:lnTo>
                    <a:pt x="2085" y="150019"/>
                  </a:lnTo>
                  <a:lnTo>
                    <a:pt x="2208" y="148523"/>
                  </a:lnTo>
                  <a:lnTo>
                    <a:pt x="2461" y="145532"/>
                  </a:lnTo>
                  <a:lnTo>
                    <a:pt x="2722" y="142586"/>
                  </a:lnTo>
                  <a:lnTo>
                    <a:pt x="2990" y="139640"/>
                  </a:lnTo>
                  <a:lnTo>
                    <a:pt x="3261" y="136739"/>
                  </a:lnTo>
                  <a:lnTo>
                    <a:pt x="3544" y="133861"/>
                  </a:lnTo>
                  <a:lnTo>
                    <a:pt x="3831" y="130983"/>
                  </a:lnTo>
                  <a:lnTo>
                    <a:pt x="4129" y="128150"/>
                  </a:lnTo>
                  <a:lnTo>
                    <a:pt x="4427" y="125340"/>
                  </a:lnTo>
                  <a:lnTo>
                    <a:pt x="4736" y="122576"/>
                  </a:lnTo>
                  <a:lnTo>
                    <a:pt x="4721" y="124592"/>
                  </a:lnTo>
                  <a:lnTo>
                    <a:pt x="4698" y="126791"/>
                  </a:lnTo>
                  <a:lnTo>
                    <a:pt x="4672" y="129147"/>
                  </a:lnTo>
                  <a:lnTo>
                    <a:pt x="4642" y="131640"/>
                  </a:lnTo>
                  <a:lnTo>
                    <a:pt x="4601" y="134246"/>
                  </a:lnTo>
                  <a:lnTo>
                    <a:pt x="4553" y="136943"/>
                  </a:lnTo>
                  <a:lnTo>
                    <a:pt x="4497" y="139708"/>
                  </a:lnTo>
                  <a:lnTo>
                    <a:pt x="4464" y="141090"/>
                  </a:lnTo>
                  <a:lnTo>
                    <a:pt x="4430" y="142495"/>
                  </a:lnTo>
                  <a:lnTo>
                    <a:pt x="4393" y="143900"/>
                  </a:lnTo>
                  <a:lnTo>
                    <a:pt x="4356" y="145305"/>
                  </a:lnTo>
                  <a:lnTo>
                    <a:pt x="4315" y="146710"/>
                  </a:lnTo>
                  <a:lnTo>
                    <a:pt x="4266" y="148115"/>
                  </a:lnTo>
                  <a:lnTo>
                    <a:pt x="4222" y="149520"/>
                  </a:lnTo>
                  <a:lnTo>
                    <a:pt x="4170" y="150880"/>
                  </a:lnTo>
                  <a:lnTo>
                    <a:pt x="4118" y="152262"/>
                  </a:lnTo>
                  <a:lnTo>
                    <a:pt x="4058" y="153599"/>
                  </a:lnTo>
                  <a:lnTo>
                    <a:pt x="3998" y="154936"/>
                  </a:lnTo>
                  <a:lnTo>
                    <a:pt x="3935" y="156250"/>
                  </a:lnTo>
                  <a:lnTo>
                    <a:pt x="3868" y="157519"/>
                  </a:lnTo>
                  <a:lnTo>
                    <a:pt x="3801" y="158789"/>
                  </a:lnTo>
                  <a:lnTo>
                    <a:pt x="3727" y="160012"/>
                  </a:lnTo>
                  <a:lnTo>
                    <a:pt x="3648" y="161191"/>
                  </a:lnTo>
                  <a:lnTo>
                    <a:pt x="3567" y="162346"/>
                  </a:lnTo>
                  <a:lnTo>
                    <a:pt x="3481" y="163457"/>
                  </a:lnTo>
                  <a:lnTo>
                    <a:pt x="3470" y="163661"/>
                  </a:lnTo>
                  <a:lnTo>
                    <a:pt x="3459" y="163865"/>
                  </a:lnTo>
                  <a:lnTo>
                    <a:pt x="3451" y="164069"/>
                  </a:lnTo>
                  <a:lnTo>
                    <a:pt x="3447" y="164273"/>
                  </a:lnTo>
                  <a:lnTo>
                    <a:pt x="3447" y="164477"/>
                  </a:lnTo>
                  <a:lnTo>
                    <a:pt x="3451" y="164680"/>
                  </a:lnTo>
                  <a:lnTo>
                    <a:pt x="3455" y="164884"/>
                  </a:lnTo>
                  <a:lnTo>
                    <a:pt x="3466" y="165088"/>
                  </a:lnTo>
                  <a:lnTo>
                    <a:pt x="3477" y="165270"/>
                  </a:lnTo>
                  <a:lnTo>
                    <a:pt x="3492" y="165451"/>
                  </a:lnTo>
                  <a:lnTo>
                    <a:pt x="3511" y="165632"/>
                  </a:lnTo>
                  <a:lnTo>
                    <a:pt x="3533" y="165791"/>
                  </a:lnTo>
                  <a:lnTo>
                    <a:pt x="3555" y="165950"/>
                  </a:lnTo>
                  <a:lnTo>
                    <a:pt x="3585" y="166085"/>
                  </a:lnTo>
                  <a:lnTo>
                    <a:pt x="3611" y="166199"/>
                  </a:lnTo>
                  <a:lnTo>
                    <a:pt x="3645" y="166312"/>
                  </a:lnTo>
                  <a:lnTo>
                    <a:pt x="3675" y="166403"/>
                  </a:lnTo>
                  <a:lnTo>
                    <a:pt x="3708" y="166471"/>
                  </a:lnTo>
                  <a:lnTo>
                    <a:pt x="3742" y="166493"/>
                  </a:lnTo>
                  <a:lnTo>
                    <a:pt x="3779" y="166516"/>
                  </a:lnTo>
                  <a:lnTo>
                    <a:pt x="3846" y="166516"/>
                  </a:lnTo>
                  <a:lnTo>
                    <a:pt x="3879" y="166471"/>
                  </a:lnTo>
                  <a:lnTo>
                    <a:pt x="3909" y="166403"/>
                  </a:lnTo>
                  <a:lnTo>
                    <a:pt x="3943" y="166335"/>
                  </a:lnTo>
                  <a:lnTo>
                    <a:pt x="3972" y="166244"/>
                  </a:lnTo>
                  <a:lnTo>
                    <a:pt x="4002" y="166131"/>
                  </a:lnTo>
                  <a:lnTo>
                    <a:pt x="4028" y="165995"/>
                  </a:lnTo>
                  <a:lnTo>
                    <a:pt x="4054" y="165859"/>
                  </a:lnTo>
                  <a:lnTo>
                    <a:pt x="4077" y="165700"/>
                  </a:lnTo>
                  <a:lnTo>
                    <a:pt x="4095" y="165519"/>
                  </a:lnTo>
                  <a:lnTo>
                    <a:pt x="4114" y="165315"/>
                  </a:lnTo>
                  <a:lnTo>
                    <a:pt x="4173" y="164567"/>
                  </a:lnTo>
                  <a:lnTo>
                    <a:pt x="4229" y="163797"/>
                  </a:lnTo>
                  <a:lnTo>
                    <a:pt x="4285" y="163004"/>
                  </a:lnTo>
                  <a:lnTo>
                    <a:pt x="4337" y="162188"/>
                  </a:lnTo>
                  <a:lnTo>
                    <a:pt x="4389" y="161372"/>
                  </a:lnTo>
                  <a:lnTo>
                    <a:pt x="4441" y="160533"/>
                  </a:lnTo>
                  <a:lnTo>
                    <a:pt x="4538" y="158834"/>
                  </a:lnTo>
                  <a:lnTo>
                    <a:pt x="4628" y="157089"/>
                  </a:lnTo>
                  <a:lnTo>
                    <a:pt x="4713" y="155299"/>
                  </a:lnTo>
                  <a:lnTo>
                    <a:pt x="4791" y="153486"/>
                  </a:lnTo>
                  <a:lnTo>
                    <a:pt x="4862" y="151650"/>
                  </a:lnTo>
                  <a:lnTo>
                    <a:pt x="4929" y="149769"/>
                  </a:lnTo>
                  <a:lnTo>
                    <a:pt x="4992" y="147911"/>
                  </a:lnTo>
                  <a:lnTo>
                    <a:pt x="5048" y="146030"/>
                  </a:lnTo>
                  <a:lnTo>
                    <a:pt x="5100" y="144149"/>
                  </a:lnTo>
                  <a:lnTo>
                    <a:pt x="5149" y="142268"/>
                  </a:lnTo>
                  <a:lnTo>
                    <a:pt x="5193" y="140410"/>
                  </a:lnTo>
                  <a:lnTo>
                    <a:pt x="5231" y="138552"/>
                  </a:lnTo>
                  <a:lnTo>
                    <a:pt x="5268" y="136739"/>
                  </a:lnTo>
                  <a:lnTo>
                    <a:pt x="5298" y="134949"/>
                  </a:lnTo>
                  <a:lnTo>
                    <a:pt x="5327" y="133204"/>
                  </a:lnTo>
                  <a:lnTo>
                    <a:pt x="5350" y="131504"/>
                  </a:lnTo>
                  <a:lnTo>
                    <a:pt x="5372" y="129850"/>
                  </a:lnTo>
                  <a:lnTo>
                    <a:pt x="5406" y="126723"/>
                  </a:lnTo>
                  <a:lnTo>
                    <a:pt x="5432" y="123867"/>
                  </a:lnTo>
                  <a:lnTo>
                    <a:pt x="5447" y="121352"/>
                  </a:lnTo>
                  <a:lnTo>
                    <a:pt x="5458" y="119199"/>
                  </a:lnTo>
                  <a:lnTo>
                    <a:pt x="5461" y="117499"/>
                  </a:lnTo>
                  <a:lnTo>
                    <a:pt x="5461" y="116276"/>
                  </a:lnTo>
                  <a:lnTo>
                    <a:pt x="5662" y="114621"/>
                  </a:lnTo>
                  <a:lnTo>
                    <a:pt x="5863" y="112967"/>
                  </a:lnTo>
                  <a:lnTo>
                    <a:pt x="6065" y="111336"/>
                  </a:lnTo>
                  <a:lnTo>
                    <a:pt x="6269" y="109704"/>
                  </a:lnTo>
                  <a:lnTo>
                    <a:pt x="6478" y="108095"/>
                  </a:lnTo>
                  <a:lnTo>
                    <a:pt x="6682" y="106486"/>
                  </a:lnTo>
                  <a:lnTo>
                    <a:pt x="6895" y="104877"/>
                  </a:lnTo>
                  <a:lnTo>
                    <a:pt x="7103" y="103313"/>
                  </a:lnTo>
                  <a:lnTo>
                    <a:pt x="7531" y="100163"/>
                  </a:lnTo>
                  <a:lnTo>
                    <a:pt x="7963" y="97082"/>
                  </a:lnTo>
                  <a:lnTo>
                    <a:pt x="8399" y="94022"/>
                  </a:lnTo>
                  <a:lnTo>
                    <a:pt x="8842" y="91008"/>
                  </a:lnTo>
                  <a:lnTo>
                    <a:pt x="9288" y="88040"/>
                  </a:lnTo>
                  <a:lnTo>
                    <a:pt x="9735" y="85116"/>
                  </a:lnTo>
                  <a:lnTo>
                    <a:pt x="10189" y="82238"/>
                  </a:lnTo>
                  <a:lnTo>
                    <a:pt x="10647" y="79406"/>
                  </a:lnTo>
                  <a:lnTo>
                    <a:pt x="11105" y="76618"/>
                  </a:lnTo>
                  <a:lnTo>
                    <a:pt x="11563" y="73876"/>
                  </a:lnTo>
                  <a:lnTo>
                    <a:pt x="12025" y="71180"/>
                  </a:lnTo>
                  <a:lnTo>
                    <a:pt x="12490" y="68528"/>
                  </a:lnTo>
                  <a:lnTo>
                    <a:pt x="12490" y="68528"/>
                  </a:lnTo>
                  <a:lnTo>
                    <a:pt x="12218" y="73355"/>
                  </a:lnTo>
                  <a:lnTo>
                    <a:pt x="12066" y="76006"/>
                  </a:lnTo>
                  <a:lnTo>
                    <a:pt x="11902" y="78816"/>
                  </a:lnTo>
                  <a:lnTo>
                    <a:pt x="11731" y="81717"/>
                  </a:lnTo>
                  <a:lnTo>
                    <a:pt x="11548" y="84686"/>
                  </a:lnTo>
                  <a:lnTo>
                    <a:pt x="11362" y="87700"/>
                  </a:lnTo>
                  <a:lnTo>
                    <a:pt x="11172" y="90714"/>
                  </a:lnTo>
                  <a:lnTo>
                    <a:pt x="10979" y="93682"/>
                  </a:lnTo>
                  <a:lnTo>
                    <a:pt x="10785" y="96606"/>
                  </a:lnTo>
                  <a:lnTo>
                    <a:pt x="10588" y="99416"/>
                  </a:lnTo>
                  <a:lnTo>
                    <a:pt x="10390" y="102112"/>
                  </a:lnTo>
                  <a:lnTo>
                    <a:pt x="10294" y="103404"/>
                  </a:lnTo>
                  <a:lnTo>
                    <a:pt x="10197" y="104650"/>
                  </a:lnTo>
                  <a:lnTo>
                    <a:pt x="10100" y="105851"/>
                  </a:lnTo>
                  <a:lnTo>
                    <a:pt x="10007" y="106985"/>
                  </a:lnTo>
                  <a:lnTo>
                    <a:pt x="9914" y="108072"/>
                  </a:lnTo>
                  <a:lnTo>
                    <a:pt x="9821" y="109092"/>
                  </a:lnTo>
                  <a:lnTo>
                    <a:pt x="9731" y="110067"/>
                  </a:lnTo>
                  <a:lnTo>
                    <a:pt x="9642" y="110950"/>
                  </a:lnTo>
                  <a:lnTo>
                    <a:pt x="9623" y="111154"/>
                  </a:lnTo>
                  <a:lnTo>
                    <a:pt x="9609" y="111336"/>
                  </a:lnTo>
                  <a:lnTo>
                    <a:pt x="9597" y="111540"/>
                  </a:lnTo>
                  <a:lnTo>
                    <a:pt x="9590" y="111743"/>
                  </a:lnTo>
                  <a:lnTo>
                    <a:pt x="9586" y="111947"/>
                  </a:lnTo>
                  <a:lnTo>
                    <a:pt x="9586" y="112151"/>
                  </a:lnTo>
                  <a:lnTo>
                    <a:pt x="9590" y="112378"/>
                  </a:lnTo>
                  <a:lnTo>
                    <a:pt x="9597" y="112559"/>
                  </a:lnTo>
                  <a:lnTo>
                    <a:pt x="9605" y="112763"/>
                  </a:lnTo>
                  <a:lnTo>
                    <a:pt x="9616" y="112967"/>
                  </a:lnTo>
                  <a:lnTo>
                    <a:pt x="9635" y="113148"/>
                  </a:lnTo>
                  <a:lnTo>
                    <a:pt x="9650" y="113307"/>
                  </a:lnTo>
                  <a:lnTo>
                    <a:pt x="9672" y="113488"/>
                  </a:lnTo>
                  <a:lnTo>
                    <a:pt x="9698" y="113624"/>
                  </a:lnTo>
                  <a:lnTo>
                    <a:pt x="9724" y="113783"/>
                  </a:lnTo>
                  <a:lnTo>
                    <a:pt x="9754" y="113896"/>
                  </a:lnTo>
                  <a:lnTo>
                    <a:pt x="9784" y="114010"/>
                  </a:lnTo>
                  <a:lnTo>
                    <a:pt x="9817" y="114078"/>
                  </a:lnTo>
                  <a:lnTo>
                    <a:pt x="9851" y="114146"/>
                  </a:lnTo>
                  <a:lnTo>
                    <a:pt x="9884" y="114191"/>
                  </a:lnTo>
                  <a:lnTo>
                    <a:pt x="9918" y="114214"/>
                  </a:lnTo>
                  <a:lnTo>
                    <a:pt x="9951" y="114214"/>
                  </a:lnTo>
                  <a:lnTo>
                    <a:pt x="9985" y="114191"/>
                  </a:lnTo>
                  <a:lnTo>
                    <a:pt x="10018" y="114168"/>
                  </a:lnTo>
                  <a:lnTo>
                    <a:pt x="10048" y="114100"/>
                  </a:lnTo>
                  <a:lnTo>
                    <a:pt x="10081" y="114032"/>
                  </a:lnTo>
                  <a:lnTo>
                    <a:pt x="10111" y="113942"/>
                  </a:lnTo>
                  <a:lnTo>
                    <a:pt x="10141" y="113828"/>
                  </a:lnTo>
                  <a:lnTo>
                    <a:pt x="10167" y="113715"/>
                  </a:lnTo>
                  <a:lnTo>
                    <a:pt x="10193" y="113556"/>
                  </a:lnTo>
                  <a:lnTo>
                    <a:pt x="10215" y="113398"/>
                  </a:lnTo>
                  <a:lnTo>
                    <a:pt x="10234" y="113216"/>
                  </a:lnTo>
                  <a:lnTo>
                    <a:pt x="10357" y="112015"/>
                  </a:lnTo>
                  <a:lnTo>
                    <a:pt x="10480" y="110678"/>
                  </a:lnTo>
                  <a:lnTo>
                    <a:pt x="10603" y="109251"/>
                  </a:lnTo>
                  <a:lnTo>
                    <a:pt x="10729" y="107732"/>
                  </a:lnTo>
                  <a:lnTo>
                    <a:pt x="10859" y="106123"/>
                  </a:lnTo>
                  <a:lnTo>
                    <a:pt x="10990" y="104446"/>
                  </a:lnTo>
                  <a:lnTo>
                    <a:pt x="11116" y="102702"/>
                  </a:lnTo>
                  <a:lnTo>
                    <a:pt x="11247" y="100889"/>
                  </a:lnTo>
                  <a:lnTo>
                    <a:pt x="11377" y="99030"/>
                  </a:lnTo>
                  <a:lnTo>
                    <a:pt x="11507" y="97150"/>
                  </a:lnTo>
                  <a:lnTo>
                    <a:pt x="11637" y="95223"/>
                  </a:lnTo>
                  <a:lnTo>
                    <a:pt x="11764" y="93274"/>
                  </a:lnTo>
                  <a:lnTo>
                    <a:pt x="12013" y="89331"/>
                  </a:lnTo>
                  <a:lnTo>
                    <a:pt x="12255" y="85411"/>
                  </a:lnTo>
                  <a:lnTo>
                    <a:pt x="12486" y="81558"/>
                  </a:lnTo>
                  <a:lnTo>
                    <a:pt x="12702" y="77865"/>
                  </a:lnTo>
                  <a:lnTo>
                    <a:pt x="12903" y="74397"/>
                  </a:lnTo>
                  <a:lnTo>
                    <a:pt x="13082" y="71202"/>
                  </a:lnTo>
                  <a:lnTo>
                    <a:pt x="13238" y="68347"/>
                  </a:lnTo>
                  <a:lnTo>
                    <a:pt x="13372" y="65945"/>
                  </a:lnTo>
                  <a:lnTo>
                    <a:pt x="13547" y="62659"/>
                  </a:lnTo>
                  <a:lnTo>
                    <a:pt x="13864" y="60937"/>
                  </a:lnTo>
                  <a:lnTo>
                    <a:pt x="14180" y="59260"/>
                  </a:lnTo>
                  <a:lnTo>
                    <a:pt x="14493" y="57583"/>
                  </a:lnTo>
                  <a:lnTo>
                    <a:pt x="14809" y="55951"/>
                  </a:lnTo>
                  <a:lnTo>
                    <a:pt x="15122" y="54319"/>
                  </a:lnTo>
                  <a:lnTo>
                    <a:pt x="15438" y="52733"/>
                  </a:lnTo>
                  <a:lnTo>
                    <a:pt x="16060" y="49606"/>
                  </a:lnTo>
                  <a:lnTo>
                    <a:pt x="16678" y="46569"/>
                  </a:lnTo>
                  <a:lnTo>
                    <a:pt x="17289" y="43623"/>
                  </a:lnTo>
                  <a:lnTo>
                    <a:pt x="17892" y="40791"/>
                  </a:lnTo>
                  <a:lnTo>
                    <a:pt x="18484" y="38049"/>
                  </a:lnTo>
                  <a:lnTo>
                    <a:pt x="19068" y="35397"/>
                  </a:lnTo>
                  <a:lnTo>
                    <a:pt x="19641" y="32859"/>
                  </a:lnTo>
                  <a:lnTo>
                    <a:pt x="20200" y="30412"/>
                  </a:lnTo>
                  <a:lnTo>
                    <a:pt x="20747" y="28055"/>
                  </a:lnTo>
                  <a:lnTo>
                    <a:pt x="21279" y="25811"/>
                  </a:lnTo>
                  <a:lnTo>
                    <a:pt x="21793" y="23681"/>
                  </a:lnTo>
                  <a:lnTo>
                    <a:pt x="22292" y="21642"/>
                  </a:lnTo>
                  <a:lnTo>
                    <a:pt x="22772" y="19715"/>
                  </a:lnTo>
                  <a:lnTo>
                    <a:pt x="23234" y="17880"/>
                  </a:lnTo>
                  <a:lnTo>
                    <a:pt x="23673" y="16158"/>
                  </a:lnTo>
                  <a:lnTo>
                    <a:pt x="24094" y="14549"/>
                  </a:lnTo>
                  <a:lnTo>
                    <a:pt x="24488" y="13053"/>
                  </a:lnTo>
                  <a:lnTo>
                    <a:pt x="24861" y="11671"/>
                  </a:lnTo>
                  <a:lnTo>
                    <a:pt x="25207" y="10402"/>
                  </a:lnTo>
                  <a:lnTo>
                    <a:pt x="25817" y="8181"/>
                  </a:lnTo>
                  <a:lnTo>
                    <a:pt x="26312" y="6436"/>
                  </a:lnTo>
                  <a:lnTo>
                    <a:pt x="26685" y="5144"/>
                  </a:lnTo>
                  <a:lnTo>
                    <a:pt x="26927" y="4351"/>
                  </a:lnTo>
                  <a:lnTo>
                    <a:pt x="27020" y="4034"/>
                  </a:lnTo>
                  <a:lnTo>
                    <a:pt x="27053" y="3920"/>
                  </a:lnTo>
                  <a:lnTo>
                    <a:pt x="27079" y="3785"/>
                  </a:lnTo>
                  <a:lnTo>
                    <a:pt x="27105" y="3649"/>
                  </a:lnTo>
                  <a:lnTo>
                    <a:pt x="27128" y="3490"/>
                  </a:lnTo>
                  <a:lnTo>
                    <a:pt x="27150" y="3331"/>
                  </a:lnTo>
                  <a:lnTo>
                    <a:pt x="27169" y="3150"/>
                  </a:lnTo>
                  <a:lnTo>
                    <a:pt x="27180" y="2969"/>
                  </a:lnTo>
                  <a:lnTo>
                    <a:pt x="27195" y="2787"/>
                  </a:lnTo>
                  <a:lnTo>
                    <a:pt x="27202" y="2583"/>
                  </a:lnTo>
                  <a:lnTo>
                    <a:pt x="27206" y="2380"/>
                  </a:lnTo>
                  <a:lnTo>
                    <a:pt x="27210" y="2176"/>
                  </a:lnTo>
                  <a:lnTo>
                    <a:pt x="27206" y="1972"/>
                  </a:lnTo>
                  <a:lnTo>
                    <a:pt x="27202" y="1768"/>
                  </a:lnTo>
                  <a:lnTo>
                    <a:pt x="27195" y="1541"/>
                  </a:lnTo>
                  <a:lnTo>
                    <a:pt x="27184" y="1360"/>
                  </a:lnTo>
                  <a:lnTo>
                    <a:pt x="27169" y="1156"/>
                  </a:lnTo>
                  <a:lnTo>
                    <a:pt x="27143" y="884"/>
                  </a:lnTo>
                  <a:lnTo>
                    <a:pt x="27109" y="657"/>
                  </a:lnTo>
                  <a:lnTo>
                    <a:pt x="27076" y="476"/>
                  </a:lnTo>
                  <a:lnTo>
                    <a:pt x="27035" y="317"/>
                  </a:lnTo>
                  <a:lnTo>
                    <a:pt x="26994" y="181"/>
                  </a:lnTo>
                  <a:lnTo>
                    <a:pt x="26949" y="91"/>
                  </a:lnTo>
                  <a:lnTo>
                    <a:pt x="26904" y="23"/>
                  </a:lnTo>
                  <a:lnTo>
                    <a:pt x="26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 rot="10800000" flipH="1">
              <a:off x="2995961" y="12676317"/>
              <a:ext cx="1556747" cy="1324540"/>
            </a:xfrm>
            <a:custGeom>
              <a:avLst/>
              <a:gdLst/>
              <a:ahLst/>
              <a:cxnLst/>
              <a:rect l="l" t="t" r="r" b="b"/>
              <a:pathLst>
                <a:path w="54762" h="219204" extrusionOk="0">
                  <a:moveTo>
                    <a:pt x="7464" y="0"/>
                  </a:moveTo>
                  <a:lnTo>
                    <a:pt x="7360" y="23"/>
                  </a:lnTo>
                  <a:lnTo>
                    <a:pt x="7260" y="68"/>
                  </a:lnTo>
                  <a:lnTo>
                    <a:pt x="7159" y="114"/>
                  </a:lnTo>
                  <a:lnTo>
                    <a:pt x="7055" y="182"/>
                  </a:lnTo>
                  <a:lnTo>
                    <a:pt x="6954" y="250"/>
                  </a:lnTo>
                  <a:lnTo>
                    <a:pt x="6858" y="363"/>
                  </a:lnTo>
                  <a:lnTo>
                    <a:pt x="6757" y="454"/>
                  </a:lnTo>
                  <a:lnTo>
                    <a:pt x="6660" y="590"/>
                  </a:lnTo>
                  <a:lnTo>
                    <a:pt x="6560" y="725"/>
                  </a:lnTo>
                  <a:lnTo>
                    <a:pt x="6463" y="861"/>
                  </a:lnTo>
                  <a:lnTo>
                    <a:pt x="6370" y="1020"/>
                  </a:lnTo>
                  <a:lnTo>
                    <a:pt x="6273" y="1201"/>
                  </a:lnTo>
                  <a:lnTo>
                    <a:pt x="6180" y="1383"/>
                  </a:lnTo>
                  <a:lnTo>
                    <a:pt x="6087" y="1587"/>
                  </a:lnTo>
                  <a:lnTo>
                    <a:pt x="5994" y="1791"/>
                  </a:lnTo>
                  <a:lnTo>
                    <a:pt x="5901" y="2017"/>
                  </a:lnTo>
                  <a:lnTo>
                    <a:pt x="5812" y="2266"/>
                  </a:lnTo>
                  <a:lnTo>
                    <a:pt x="5637" y="2765"/>
                  </a:lnTo>
                  <a:lnTo>
                    <a:pt x="5462" y="3332"/>
                  </a:lnTo>
                  <a:lnTo>
                    <a:pt x="5294" y="3943"/>
                  </a:lnTo>
                  <a:lnTo>
                    <a:pt x="5130" y="4578"/>
                  </a:lnTo>
                  <a:lnTo>
                    <a:pt x="4974" y="5280"/>
                  </a:lnTo>
                  <a:lnTo>
                    <a:pt x="4821" y="6006"/>
                  </a:lnTo>
                  <a:lnTo>
                    <a:pt x="4672" y="6776"/>
                  </a:lnTo>
                  <a:lnTo>
                    <a:pt x="4531" y="7592"/>
                  </a:lnTo>
                  <a:lnTo>
                    <a:pt x="4397" y="8430"/>
                  </a:lnTo>
                  <a:lnTo>
                    <a:pt x="4267" y="9337"/>
                  </a:lnTo>
                  <a:lnTo>
                    <a:pt x="4147" y="10243"/>
                  </a:lnTo>
                  <a:lnTo>
                    <a:pt x="4032" y="11195"/>
                  </a:lnTo>
                  <a:lnTo>
                    <a:pt x="3920" y="12192"/>
                  </a:lnTo>
                  <a:lnTo>
                    <a:pt x="3820" y="13212"/>
                  </a:lnTo>
                  <a:lnTo>
                    <a:pt x="3771" y="13733"/>
                  </a:lnTo>
                  <a:lnTo>
                    <a:pt x="3727" y="14277"/>
                  </a:lnTo>
                  <a:lnTo>
                    <a:pt x="3682" y="14798"/>
                  </a:lnTo>
                  <a:lnTo>
                    <a:pt x="3641" y="15342"/>
                  </a:lnTo>
                  <a:lnTo>
                    <a:pt x="3600" y="15909"/>
                  </a:lnTo>
                  <a:lnTo>
                    <a:pt x="3563" y="16452"/>
                  </a:lnTo>
                  <a:lnTo>
                    <a:pt x="3526" y="17019"/>
                  </a:lnTo>
                  <a:lnTo>
                    <a:pt x="3492" y="17586"/>
                  </a:lnTo>
                  <a:lnTo>
                    <a:pt x="3459" y="18175"/>
                  </a:lnTo>
                  <a:lnTo>
                    <a:pt x="3429" y="18764"/>
                  </a:lnTo>
                  <a:lnTo>
                    <a:pt x="3403" y="19353"/>
                  </a:lnTo>
                  <a:lnTo>
                    <a:pt x="3377" y="19942"/>
                  </a:lnTo>
                  <a:lnTo>
                    <a:pt x="3355" y="20532"/>
                  </a:lnTo>
                  <a:lnTo>
                    <a:pt x="3332" y="21143"/>
                  </a:lnTo>
                  <a:lnTo>
                    <a:pt x="3314" y="21755"/>
                  </a:lnTo>
                  <a:lnTo>
                    <a:pt x="3299" y="22367"/>
                  </a:lnTo>
                  <a:lnTo>
                    <a:pt x="3284" y="23002"/>
                  </a:lnTo>
                  <a:lnTo>
                    <a:pt x="3273" y="23613"/>
                  </a:lnTo>
                  <a:lnTo>
                    <a:pt x="0" y="219204"/>
                  </a:lnTo>
                  <a:lnTo>
                    <a:pt x="108" y="219181"/>
                  </a:lnTo>
                  <a:lnTo>
                    <a:pt x="54654" y="219181"/>
                  </a:lnTo>
                  <a:lnTo>
                    <a:pt x="54762" y="219204"/>
                  </a:lnTo>
                  <a:lnTo>
                    <a:pt x="54762" y="219204"/>
                  </a:lnTo>
                  <a:lnTo>
                    <a:pt x="51493" y="23613"/>
                  </a:lnTo>
                  <a:lnTo>
                    <a:pt x="51482" y="23002"/>
                  </a:lnTo>
                  <a:lnTo>
                    <a:pt x="51467" y="22367"/>
                  </a:lnTo>
                  <a:lnTo>
                    <a:pt x="51448" y="21755"/>
                  </a:lnTo>
                  <a:lnTo>
                    <a:pt x="51430" y="21143"/>
                  </a:lnTo>
                  <a:lnTo>
                    <a:pt x="51411" y="20532"/>
                  </a:lnTo>
                  <a:lnTo>
                    <a:pt x="51385" y="19942"/>
                  </a:lnTo>
                  <a:lnTo>
                    <a:pt x="51363" y="19353"/>
                  </a:lnTo>
                  <a:lnTo>
                    <a:pt x="51333" y="18764"/>
                  </a:lnTo>
                  <a:lnTo>
                    <a:pt x="51303" y="18175"/>
                  </a:lnTo>
                  <a:lnTo>
                    <a:pt x="51273" y="17586"/>
                  </a:lnTo>
                  <a:lnTo>
                    <a:pt x="51236" y="17019"/>
                  </a:lnTo>
                  <a:lnTo>
                    <a:pt x="51203" y="16452"/>
                  </a:lnTo>
                  <a:lnTo>
                    <a:pt x="51166" y="15909"/>
                  </a:lnTo>
                  <a:lnTo>
                    <a:pt x="51125" y="15342"/>
                  </a:lnTo>
                  <a:lnTo>
                    <a:pt x="51080" y="14798"/>
                  </a:lnTo>
                  <a:lnTo>
                    <a:pt x="51039" y="14277"/>
                  </a:lnTo>
                  <a:lnTo>
                    <a:pt x="50991" y="13733"/>
                  </a:lnTo>
                  <a:lnTo>
                    <a:pt x="50942" y="13212"/>
                  </a:lnTo>
                  <a:lnTo>
                    <a:pt x="50842" y="12192"/>
                  </a:lnTo>
                  <a:lnTo>
                    <a:pt x="50734" y="11195"/>
                  </a:lnTo>
                  <a:lnTo>
                    <a:pt x="50618" y="10243"/>
                  </a:lnTo>
                  <a:lnTo>
                    <a:pt x="50495" y="9337"/>
                  </a:lnTo>
                  <a:lnTo>
                    <a:pt x="50365" y="8430"/>
                  </a:lnTo>
                  <a:lnTo>
                    <a:pt x="50231" y="7592"/>
                  </a:lnTo>
                  <a:lnTo>
                    <a:pt x="50090" y="6776"/>
                  </a:lnTo>
                  <a:lnTo>
                    <a:pt x="49944" y="6006"/>
                  </a:lnTo>
                  <a:lnTo>
                    <a:pt x="49792" y="5280"/>
                  </a:lnTo>
                  <a:lnTo>
                    <a:pt x="49632" y="4578"/>
                  </a:lnTo>
                  <a:lnTo>
                    <a:pt x="49468" y="3943"/>
                  </a:lnTo>
                  <a:lnTo>
                    <a:pt x="49300" y="3332"/>
                  </a:lnTo>
                  <a:lnTo>
                    <a:pt x="49129" y="2765"/>
                  </a:lnTo>
                  <a:lnTo>
                    <a:pt x="48950" y="2266"/>
                  </a:lnTo>
                  <a:lnTo>
                    <a:pt x="48861" y="2017"/>
                  </a:lnTo>
                  <a:lnTo>
                    <a:pt x="48772" y="1791"/>
                  </a:lnTo>
                  <a:lnTo>
                    <a:pt x="48679" y="1587"/>
                  </a:lnTo>
                  <a:lnTo>
                    <a:pt x="48586" y="1383"/>
                  </a:lnTo>
                  <a:lnTo>
                    <a:pt x="48493" y="1201"/>
                  </a:lnTo>
                  <a:lnTo>
                    <a:pt x="48396" y="1020"/>
                  </a:lnTo>
                  <a:lnTo>
                    <a:pt x="48299" y="861"/>
                  </a:lnTo>
                  <a:lnTo>
                    <a:pt x="48202" y="725"/>
                  </a:lnTo>
                  <a:lnTo>
                    <a:pt x="48105" y="590"/>
                  </a:lnTo>
                  <a:lnTo>
                    <a:pt x="48009" y="454"/>
                  </a:lnTo>
                  <a:lnTo>
                    <a:pt x="47908" y="363"/>
                  </a:lnTo>
                  <a:lnTo>
                    <a:pt x="47808" y="250"/>
                  </a:lnTo>
                  <a:lnTo>
                    <a:pt x="47707" y="182"/>
                  </a:lnTo>
                  <a:lnTo>
                    <a:pt x="47607" y="114"/>
                  </a:lnTo>
                  <a:lnTo>
                    <a:pt x="47506" y="68"/>
                  </a:lnTo>
                  <a:lnTo>
                    <a:pt x="47402" y="23"/>
                  </a:lnTo>
                  <a:lnTo>
                    <a:pt x="47301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 rot="10800000" flipH="1">
              <a:off x="2897439" y="12413458"/>
              <a:ext cx="1753806" cy="262915"/>
            </a:xfrm>
            <a:custGeom>
              <a:avLst/>
              <a:gdLst/>
              <a:ahLst/>
              <a:cxnLst/>
              <a:rect l="l" t="t" r="r" b="b"/>
              <a:pathLst>
                <a:path w="61694" h="43511" extrusionOk="0">
                  <a:moveTo>
                    <a:pt x="3485" y="1"/>
                  </a:moveTo>
                  <a:lnTo>
                    <a:pt x="3392" y="23"/>
                  </a:lnTo>
                  <a:lnTo>
                    <a:pt x="3303" y="68"/>
                  </a:lnTo>
                  <a:lnTo>
                    <a:pt x="3213" y="114"/>
                  </a:lnTo>
                  <a:lnTo>
                    <a:pt x="3120" y="182"/>
                  </a:lnTo>
                  <a:lnTo>
                    <a:pt x="3035" y="250"/>
                  </a:lnTo>
                  <a:lnTo>
                    <a:pt x="2945" y="340"/>
                  </a:lnTo>
                  <a:lnTo>
                    <a:pt x="2856" y="454"/>
                  </a:lnTo>
                  <a:lnTo>
                    <a:pt x="2685" y="680"/>
                  </a:lnTo>
                  <a:lnTo>
                    <a:pt x="2517" y="975"/>
                  </a:lnTo>
                  <a:lnTo>
                    <a:pt x="2350" y="1338"/>
                  </a:lnTo>
                  <a:lnTo>
                    <a:pt x="2189" y="1723"/>
                  </a:lnTo>
                  <a:lnTo>
                    <a:pt x="2029" y="2153"/>
                  </a:lnTo>
                  <a:lnTo>
                    <a:pt x="1877" y="2629"/>
                  </a:lnTo>
                  <a:lnTo>
                    <a:pt x="1724" y="3173"/>
                  </a:lnTo>
                  <a:lnTo>
                    <a:pt x="1579" y="3740"/>
                  </a:lnTo>
                  <a:lnTo>
                    <a:pt x="1441" y="4329"/>
                  </a:lnTo>
                  <a:lnTo>
                    <a:pt x="1303" y="4986"/>
                  </a:lnTo>
                  <a:lnTo>
                    <a:pt x="1177" y="5666"/>
                  </a:lnTo>
                  <a:lnTo>
                    <a:pt x="1050" y="6391"/>
                  </a:lnTo>
                  <a:lnTo>
                    <a:pt x="931" y="7139"/>
                  </a:lnTo>
                  <a:lnTo>
                    <a:pt x="819" y="7932"/>
                  </a:lnTo>
                  <a:lnTo>
                    <a:pt x="715" y="8770"/>
                  </a:lnTo>
                  <a:lnTo>
                    <a:pt x="615" y="9609"/>
                  </a:lnTo>
                  <a:lnTo>
                    <a:pt x="522" y="10493"/>
                  </a:lnTo>
                  <a:lnTo>
                    <a:pt x="432" y="11399"/>
                  </a:lnTo>
                  <a:lnTo>
                    <a:pt x="354" y="12351"/>
                  </a:lnTo>
                  <a:lnTo>
                    <a:pt x="283" y="13303"/>
                  </a:lnTo>
                  <a:lnTo>
                    <a:pt x="220" y="14300"/>
                  </a:lnTo>
                  <a:lnTo>
                    <a:pt x="164" y="15297"/>
                  </a:lnTo>
                  <a:lnTo>
                    <a:pt x="116" y="16339"/>
                  </a:lnTo>
                  <a:lnTo>
                    <a:pt x="75" y="17382"/>
                  </a:lnTo>
                  <a:lnTo>
                    <a:pt x="56" y="17926"/>
                  </a:lnTo>
                  <a:lnTo>
                    <a:pt x="41" y="18447"/>
                  </a:lnTo>
                  <a:lnTo>
                    <a:pt x="30" y="18991"/>
                  </a:lnTo>
                  <a:lnTo>
                    <a:pt x="19" y="19535"/>
                  </a:lnTo>
                  <a:lnTo>
                    <a:pt x="12" y="20101"/>
                  </a:lnTo>
                  <a:lnTo>
                    <a:pt x="4" y="20645"/>
                  </a:lnTo>
                  <a:lnTo>
                    <a:pt x="0" y="21189"/>
                  </a:lnTo>
                  <a:lnTo>
                    <a:pt x="0" y="21755"/>
                  </a:lnTo>
                  <a:lnTo>
                    <a:pt x="0" y="22322"/>
                  </a:lnTo>
                  <a:lnTo>
                    <a:pt x="4" y="22866"/>
                  </a:lnTo>
                  <a:lnTo>
                    <a:pt x="12" y="23432"/>
                  </a:lnTo>
                  <a:lnTo>
                    <a:pt x="19" y="23976"/>
                  </a:lnTo>
                  <a:lnTo>
                    <a:pt x="30" y="24520"/>
                  </a:lnTo>
                  <a:lnTo>
                    <a:pt x="41" y="25064"/>
                  </a:lnTo>
                  <a:lnTo>
                    <a:pt x="56" y="25608"/>
                  </a:lnTo>
                  <a:lnTo>
                    <a:pt x="75" y="26129"/>
                  </a:lnTo>
                  <a:lnTo>
                    <a:pt x="116" y="27172"/>
                  </a:lnTo>
                  <a:lnTo>
                    <a:pt x="164" y="28214"/>
                  </a:lnTo>
                  <a:lnTo>
                    <a:pt x="220" y="29211"/>
                  </a:lnTo>
                  <a:lnTo>
                    <a:pt x="283" y="30208"/>
                  </a:lnTo>
                  <a:lnTo>
                    <a:pt x="354" y="31160"/>
                  </a:lnTo>
                  <a:lnTo>
                    <a:pt x="432" y="32112"/>
                  </a:lnTo>
                  <a:lnTo>
                    <a:pt x="522" y="33018"/>
                  </a:lnTo>
                  <a:lnTo>
                    <a:pt x="615" y="33902"/>
                  </a:lnTo>
                  <a:lnTo>
                    <a:pt x="715" y="34763"/>
                  </a:lnTo>
                  <a:lnTo>
                    <a:pt x="819" y="35579"/>
                  </a:lnTo>
                  <a:lnTo>
                    <a:pt x="931" y="36372"/>
                  </a:lnTo>
                  <a:lnTo>
                    <a:pt x="1050" y="37120"/>
                  </a:lnTo>
                  <a:lnTo>
                    <a:pt x="1177" y="37845"/>
                  </a:lnTo>
                  <a:lnTo>
                    <a:pt x="1303" y="38525"/>
                  </a:lnTo>
                  <a:lnTo>
                    <a:pt x="1441" y="39182"/>
                  </a:lnTo>
                  <a:lnTo>
                    <a:pt x="1579" y="39794"/>
                  </a:lnTo>
                  <a:lnTo>
                    <a:pt x="1724" y="40360"/>
                  </a:lnTo>
                  <a:lnTo>
                    <a:pt x="1877" y="40882"/>
                  </a:lnTo>
                  <a:lnTo>
                    <a:pt x="2029" y="41358"/>
                  </a:lnTo>
                  <a:lnTo>
                    <a:pt x="2189" y="41811"/>
                  </a:lnTo>
                  <a:lnTo>
                    <a:pt x="2350" y="42196"/>
                  </a:lnTo>
                  <a:lnTo>
                    <a:pt x="2517" y="42536"/>
                  </a:lnTo>
                  <a:lnTo>
                    <a:pt x="2685" y="42831"/>
                  </a:lnTo>
                  <a:lnTo>
                    <a:pt x="2856" y="43080"/>
                  </a:lnTo>
                  <a:lnTo>
                    <a:pt x="2945" y="43170"/>
                  </a:lnTo>
                  <a:lnTo>
                    <a:pt x="3035" y="43261"/>
                  </a:lnTo>
                  <a:lnTo>
                    <a:pt x="3120" y="43352"/>
                  </a:lnTo>
                  <a:lnTo>
                    <a:pt x="3213" y="43397"/>
                  </a:lnTo>
                  <a:lnTo>
                    <a:pt x="3303" y="43465"/>
                  </a:lnTo>
                  <a:lnTo>
                    <a:pt x="3392" y="43488"/>
                  </a:lnTo>
                  <a:lnTo>
                    <a:pt x="3485" y="43510"/>
                  </a:lnTo>
                  <a:lnTo>
                    <a:pt x="58213" y="43510"/>
                  </a:lnTo>
                  <a:lnTo>
                    <a:pt x="58302" y="43488"/>
                  </a:lnTo>
                  <a:lnTo>
                    <a:pt x="58395" y="43465"/>
                  </a:lnTo>
                  <a:lnTo>
                    <a:pt x="58485" y="43397"/>
                  </a:lnTo>
                  <a:lnTo>
                    <a:pt x="58574" y="43352"/>
                  </a:lnTo>
                  <a:lnTo>
                    <a:pt x="58663" y="43261"/>
                  </a:lnTo>
                  <a:lnTo>
                    <a:pt x="58753" y="43170"/>
                  </a:lnTo>
                  <a:lnTo>
                    <a:pt x="58838" y="43080"/>
                  </a:lnTo>
                  <a:lnTo>
                    <a:pt x="59009" y="42831"/>
                  </a:lnTo>
                  <a:lnTo>
                    <a:pt x="59181" y="42536"/>
                  </a:lnTo>
                  <a:lnTo>
                    <a:pt x="59348" y="42196"/>
                  </a:lnTo>
                  <a:lnTo>
                    <a:pt x="59508" y="41811"/>
                  </a:lnTo>
                  <a:lnTo>
                    <a:pt x="59668" y="41358"/>
                  </a:lnTo>
                  <a:lnTo>
                    <a:pt x="59821" y="40882"/>
                  </a:lnTo>
                  <a:lnTo>
                    <a:pt x="59970" y="40360"/>
                  </a:lnTo>
                  <a:lnTo>
                    <a:pt x="60115" y="39794"/>
                  </a:lnTo>
                  <a:lnTo>
                    <a:pt x="60257" y="39182"/>
                  </a:lnTo>
                  <a:lnTo>
                    <a:pt x="60391" y="38525"/>
                  </a:lnTo>
                  <a:lnTo>
                    <a:pt x="60521" y="37845"/>
                  </a:lnTo>
                  <a:lnTo>
                    <a:pt x="60644" y="37120"/>
                  </a:lnTo>
                  <a:lnTo>
                    <a:pt x="60763" y="36372"/>
                  </a:lnTo>
                  <a:lnTo>
                    <a:pt x="60875" y="35579"/>
                  </a:lnTo>
                  <a:lnTo>
                    <a:pt x="60982" y="34763"/>
                  </a:lnTo>
                  <a:lnTo>
                    <a:pt x="61083" y="33902"/>
                  </a:lnTo>
                  <a:lnTo>
                    <a:pt x="61176" y="33018"/>
                  </a:lnTo>
                  <a:lnTo>
                    <a:pt x="61262" y="32112"/>
                  </a:lnTo>
                  <a:lnTo>
                    <a:pt x="61340" y="31160"/>
                  </a:lnTo>
                  <a:lnTo>
                    <a:pt x="61414" y="30208"/>
                  </a:lnTo>
                  <a:lnTo>
                    <a:pt x="61478" y="29211"/>
                  </a:lnTo>
                  <a:lnTo>
                    <a:pt x="61533" y="28214"/>
                  </a:lnTo>
                  <a:lnTo>
                    <a:pt x="61582" y="27172"/>
                  </a:lnTo>
                  <a:lnTo>
                    <a:pt x="61623" y="26129"/>
                  </a:lnTo>
                  <a:lnTo>
                    <a:pt x="61638" y="25608"/>
                  </a:lnTo>
                  <a:lnTo>
                    <a:pt x="61653" y="25064"/>
                  </a:lnTo>
                  <a:lnTo>
                    <a:pt x="61667" y="24520"/>
                  </a:lnTo>
                  <a:lnTo>
                    <a:pt x="61675" y="23976"/>
                  </a:lnTo>
                  <a:lnTo>
                    <a:pt x="61686" y="23432"/>
                  </a:lnTo>
                  <a:lnTo>
                    <a:pt x="61690" y="22866"/>
                  </a:lnTo>
                  <a:lnTo>
                    <a:pt x="61694" y="22322"/>
                  </a:lnTo>
                  <a:lnTo>
                    <a:pt x="61694" y="21755"/>
                  </a:lnTo>
                  <a:lnTo>
                    <a:pt x="61694" y="21189"/>
                  </a:lnTo>
                  <a:lnTo>
                    <a:pt x="61690" y="20645"/>
                  </a:lnTo>
                  <a:lnTo>
                    <a:pt x="61686" y="20101"/>
                  </a:lnTo>
                  <a:lnTo>
                    <a:pt x="61675" y="19535"/>
                  </a:lnTo>
                  <a:lnTo>
                    <a:pt x="61667" y="18991"/>
                  </a:lnTo>
                  <a:lnTo>
                    <a:pt x="61653" y="18447"/>
                  </a:lnTo>
                  <a:lnTo>
                    <a:pt x="61638" y="17926"/>
                  </a:lnTo>
                  <a:lnTo>
                    <a:pt x="61623" y="17382"/>
                  </a:lnTo>
                  <a:lnTo>
                    <a:pt x="61582" y="16339"/>
                  </a:lnTo>
                  <a:lnTo>
                    <a:pt x="61533" y="15297"/>
                  </a:lnTo>
                  <a:lnTo>
                    <a:pt x="61478" y="14300"/>
                  </a:lnTo>
                  <a:lnTo>
                    <a:pt x="61414" y="13303"/>
                  </a:lnTo>
                  <a:lnTo>
                    <a:pt x="61340" y="12351"/>
                  </a:lnTo>
                  <a:lnTo>
                    <a:pt x="61262" y="11399"/>
                  </a:lnTo>
                  <a:lnTo>
                    <a:pt x="61176" y="10493"/>
                  </a:lnTo>
                  <a:lnTo>
                    <a:pt x="61083" y="9609"/>
                  </a:lnTo>
                  <a:lnTo>
                    <a:pt x="60982" y="8770"/>
                  </a:lnTo>
                  <a:lnTo>
                    <a:pt x="60875" y="7932"/>
                  </a:lnTo>
                  <a:lnTo>
                    <a:pt x="60763" y="7139"/>
                  </a:lnTo>
                  <a:lnTo>
                    <a:pt x="60644" y="6391"/>
                  </a:lnTo>
                  <a:lnTo>
                    <a:pt x="60521" y="5666"/>
                  </a:lnTo>
                  <a:lnTo>
                    <a:pt x="60391" y="4986"/>
                  </a:lnTo>
                  <a:lnTo>
                    <a:pt x="60257" y="4329"/>
                  </a:lnTo>
                  <a:lnTo>
                    <a:pt x="60115" y="3740"/>
                  </a:lnTo>
                  <a:lnTo>
                    <a:pt x="59970" y="3173"/>
                  </a:lnTo>
                  <a:lnTo>
                    <a:pt x="59821" y="2629"/>
                  </a:lnTo>
                  <a:lnTo>
                    <a:pt x="59668" y="2153"/>
                  </a:lnTo>
                  <a:lnTo>
                    <a:pt x="59508" y="1723"/>
                  </a:lnTo>
                  <a:lnTo>
                    <a:pt x="59348" y="1338"/>
                  </a:lnTo>
                  <a:lnTo>
                    <a:pt x="59181" y="975"/>
                  </a:lnTo>
                  <a:lnTo>
                    <a:pt x="59009" y="680"/>
                  </a:lnTo>
                  <a:lnTo>
                    <a:pt x="58838" y="454"/>
                  </a:lnTo>
                  <a:lnTo>
                    <a:pt x="58753" y="340"/>
                  </a:lnTo>
                  <a:lnTo>
                    <a:pt x="58663" y="250"/>
                  </a:lnTo>
                  <a:lnTo>
                    <a:pt x="58574" y="182"/>
                  </a:lnTo>
                  <a:lnTo>
                    <a:pt x="58485" y="114"/>
                  </a:lnTo>
                  <a:lnTo>
                    <a:pt x="58395" y="68"/>
                  </a:lnTo>
                  <a:lnTo>
                    <a:pt x="58302" y="23"/>
                  </a:lnTo>
                  <a:lnTo>
                    <a:pt x="58213" y="1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31"/>
          <p:cNvGrpSpPr/>
          <p:nvPr/>
        </p:nvGrpSpPr>
        <p:grpSpPr>
          <a:xfrm>
            <a:off x="5185778" y="1292133"/>
            <a:ext cx="1172953" cy="2711173"/>
            <a:chOff x="2636800" y="-8974125"/>
            <a:chExt cx="2346375" cy="9212275"/>
          </a:xfrm>
        </p:grpSpPr>
        <p:sp>
          <p:nvSpPr>
            <p:cNvPr id="317" name="Google Shape;317;p31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E073D787-ADB5-1262-9889-CFE1B41A8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93" y="4226040"/>
            <a:ext cx="1103991" cy="84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6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 idx="15"/>
          </p:nvPr>
        </p:nvSpPr>
        <p:spPr>
          <a:xfrm>
            <a:off x="0" y="1596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 Black" panose="020B0604020202020204" charset="0"/>
              </a:rPr>
              <a:t>TABLE OF CONTENTS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62" name="Freeform: Shape 5">
            <a:extLst>
              <a:ext uri="{FF2B5EF4-FFF2-40B4-BE49-F238E27FC236}">
                <a16:creationId xmlns:a16="http://schemas.microsoft.com/office/drawing/2014/main" id="{D5E04B68-74F3-4F67-DB2A-120386F0EAE9}"/>
              </a:ext>
            </a:extLst>
          </p:cNvPr>
          <p:cNvSpPr/>
          <p:nvPr/>
        </p:nvSpPr>
        <p:spPr>
          <a:xfrm>
            <a:off x="407894" y="2419350"/>
            <a:ext cx="1989810" cy="2019977"/>
          </a:xfrm>
          <a:custGeom>
            <a:avLst/>
            <a:gdLst>
              <a:gd name="connsiteX0" fmla="*/ 1679525 w 1742263"/>
              <a:gd name="connsiteY0" fmla="*/ 3347512 h 3347512"/>
              <a:gd name="connsiteX1" fmla="*/ 62739 w 1742263"/>
              <a:gd name="connsiteY1" fmla="*/ 3347512 h 3347512"/>
              <a:gd name="connsiteX2" fmla="*/ 0 w 1742263"/>
              <a:gd name="connsiteY2" fmla="*/ 3284774 h 3347512"/>
              <a:gd name="connsiteX3" fmla="*/ 0 w 1742263"/>
              <a:gd name="connsiteY3" fmla="*/ 62739 h 3347512"/>
              <a:gd name="connsiteX4" fmla="*/ 62739 w 1742263"/>
              <a:gd name="connsiteY4" fmla="*/ 0 h 3347512"/>
              <a:gd name="connsiteX5" fmla="*/ 1679525 w 1742263"/>
              <a:gd name="connsiteY5" fmla="*/ 0 h 3347512"/>
              <a:gd name="connsiteX6" fmla="*/ 1742264 w 1742263"/>
              <a:gd name="connsiteY6" fmla="*/ 62739 h 3347512"/>
              <a:gd name="connsiteX7" fmla="*/ 1742264 w 1742263"/>
              <a:gd name="connsiteY7" fmla="*/ 3284774 h 3347512"/>
              <a:gd name="connsiteX8" fmla="*/ 1679525 w 1742263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63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39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264" y="3319388"/>
                  <a:pt x="1714139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63" name="Freeform: Shape 7">
            <a:extLst>
              <a:ext uri="{FF2B5EF4-FFF2-40B4-BE49-F238E27FC236}">
                <a16:creationId xmlns:a16="http://schemas.microsoft.com/office/drawing/2014/main" id="{F19E6BFF-E008-FF61-8BC5-47BAD8A0589D}"/>
              </a:ext>
            </a:extLst>
          </p:cNvPr>
          <p:cNvSpPr/>
          <p:nvPr/>
        </p:nvSpPr>
        <p:spPr>
          <a:xfrm>
            <a:off x="2520420" y="2419350"/>
            <a:ext cx="1989810" cy="2019977"/>
          </a:xfrm>
          <a:custGeom>
            <a:avLst/>
            <a:gdLst>
              <a:gd name="connsiteX0" fmla="*/ 1679525 w 1742263"/>
              <a:gd name="connsiteY0" fmla="*/ 3347512 h 3347512"/>
              <a:gd name="connsiteX1" fmla="*/ 62739 w 1742263"/>
              <a:gd name="connsiteY1" fmla="*/ 3347512 h 3347512"/>
              <a:gd name="connsiteX2" fmla="*/ 0 w 1742263"/>
              <a:gd name="connsiteY2" fmla="*/ 3284774 h 3347512"/>
              <a:gd name="connsiteX3" fmla="*/ 0 w 1742263"/>
              <a:gd name="connsiteY3" fmla="*/ 62739 h 3347512"/>
              <a:gd name="connsiteX4" fmla="*/ 62739 w 1742263"/>
              <a:gd name="connsiteY4" fmla="*/ 0 h 3347512"/>
              <a:gd name="connsiteX5" fmla="*/ 1679525 w 1742263"/>
              <a:gd name="connsiteY5" fmla="*/ 0 h 3347512"/>
              <a:gd name="connsiteX6" fmla="*/ 1742264 w 1742263"/>
              <a:gd name="connsiteY6" fmla="*/ 62739 h 3347512"/>
              <a:gd name="connsiteX7" fmla="*/ 1742264 w 1742263"/>
              <a:gd name="connsiteY7" fmla="*/ 3284774 h 3347512"/>
              <a:gd name="connsiteX8" fmla="*/ 1679525 w 1742263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63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40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264" y="3319388"/>
                  <a:pt x="1714140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0" name="Freeform: Shape 8">
            <a:extLst>
              <a:ext uri="{FF2B5EF4-FFF2-40B4-BE49-F238E27FC236}">
                <a16:creationId xmlns:a16="http://schemas.microsoft.com/office/drawing/2014/main" id="{4019B8FD-1544-AC57-AD6B-1D01F6971B2A}"/>
              </a:ext>
            </a:extLst>
          </p:cNvPr>
          <p:cNvSpPr/>
          <p:nvPr/>
        </p:nvSpPr>
        <p:spPr>
          <a:xfrm>
            <a:off x="4632946" y="2419350"/>
            <a:ext cx="1989826" cy="2019977"/>
          </a:xfrm>
          <a:custGeom>
            <a:avLst/>
            <a:gdLst>
              <a:gd name="connsiteX0" fmla="*/ 1679525 w 1742277"/>
              <a:gd name="connsiteY0" fmla="*/ 3347512 h 3347512"/>
              <a:gd name="connsiteX1" fmla="*/ 62739 w 1742277"/>
              <a:gd name="connsiteY1" fmla="*/ 3347512 h 3347512"/>
              <a:gd name="connsiteX2" fmla="*/ 0 w 1742277"/>
              <a:gd name="connsiteY2" fmla="*/ 3284774 h 3347512"/>
              <a:gd name="connsiteX3" fmla="*/ 0 w 1742277"/>
              <a:gd name="connsiteY3" fmla="*/ 62739 h 3347512"/>
              <a:gd name="connsiteX4" fmla="*/ 62739 w 1742277"/>
              <a:gd name="connsiteY4" fmla="*/ 0 h 3347512"/>
              <a:gd name="connsiteX5" fmla="*/ 1679525 w 1742277"/>
              <a:gd name="connsiteY5" fmla="*/ 0 h 3347512"/>
              <a:gd name="connsiteX6" fmla="*/ 1742264 w 1742277"/>
              <a:gd name="connsiteY6" fmla="*/ 62739 h 3347512"/>
              <a:gd name="connsiteX7" fmla="*/ 1742264 w 1742277"/>
              <a:gd name="connsiteY7" fmla="*/ 3284774 h 3347512"/>
              <a:gd name="connsiteX8" fmla="*/ 1679525 w 1742277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77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40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985" y="3319388"/>
                  <a:pt x="1714861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1" name="Freeform: Shape 9">
            <a:extLst>
              <a:ext uri="{FF2B5EF4-FFF2-40B4-BE49-F238E27FC236}">
                <a16:creationId xmlns:a16="http://schemas.microsoft.com/office/drawing/2014/main" id="{C079EAD3-5120-50CC-A56E-D9065B25342C}"/>
              </a:ext>
            </a:extLst>
          </p:cNvPr>
          <p:cNvSpPr/>
          <p:nvPr/>
        </p:nvSpPr>
        <p:spPr>
          <a:xfrm>
            <a:off x="6746297" y="2419350"/>
            <a:ext cx="1989810" cy="2019977"/>
          </a:xfrm>
          <a:custGeom>
            <a:avLst/>
            <a:gdLst>
              <a:gd name="connsiteX0" fmla="*/ 1679525 w 1742263"/>
              <a:gd name="connsiteY0" fmla="*/ 3347512 h 3347512"/>
              <a:gd name="connsiteX1" fmla="*/ 62739 w 1742263"/>
              <a:gd name="connsiteY1" fmla="*/ 3347512 h 3347512"/>
              <a:gd name="connsiteX2" fmla="*/ 0 w 1742263"/>
              <a:gd name="connsiteY2" fmla="*/ 3284774 h 3347512"/>
              <a:gd name="connsiteX3" fmla="*/ 0 w 1742263"/>
              <a:gd name="connsiteY3" fmla="*/ 62739 h 3347512"/>
              <a:gd name="connsiteX4" fmla="*/ 62739 w 1742263"/>
              <a:gd name="connsiteY4" fmla="*/ 0 h 3347512"/>
              <a:gd name="connsiteX5" fmla="*/ 1679525 w 1742263"/>
              <a:gd name="connsiteY5" fmla="*/ 0 h 3347512"/>
              <a:gd name="connsiteX6" fmla="*/ 1742264 w 1742263"/>
              <a:gd name="connsiteY6" fmla="*/ 62739 h 3347512"/>
              <a:gd name="connsiteX7" fmla="*/ 1742264 w 1742263"/>
              <a:gd name="connsiteY7" fmla="*/ 3284774 h 3347512"/>
              <a:gd name="connsiteX8" fmla="*/ 1679525 w 1742263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63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40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264" y="3319388"/>
                  <a:pt x="1714140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2" name="Freeform: Shape 11">
            <a:extLst>
              <a:ext uri="{FF2B5EF4-FFF2-40B4-BE49-F238E27FC236}">
                <a16:creationId xmlns:a16="http://schemas.microsoft.com/office/drawing/2014/main" id="{B70A8058-5169-0E73-3014-4F1DEB1883E0}"/>
              </a:ext>
            </a:extLst>
          </p:cNvPr>
          <p:cNvSpPr/>
          <p:nvPr/>
        </p:nvSpPr>
        <p:spPr>
          <a:xfrm>
            <a:off x="2919864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6590F0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61BCB3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3" name="Freeform: Shape 12">
            <a:extLst>
              <a:ext uri="{FF2B5EF4-FFF2-40B4-BE49-F238E27FC236}">
                <a16:creationId xmlns:a16="http://schemas.microsoft.com/office/drawing/2014/main" id="{3C14B379-38CA-A52F-5B41-2F7A8933672D}"/>
              </a:ext>
            </a:extLst>
          </p:cNvPr>
          <p:cNvSpPr/>
          <p:nvPr/>
        </p:nvSpPr>
        <p:spPr>
          <a:xfrm>
            <a:off x="807338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47B5EF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4" name="Freeform: Shape 13">
            <a:extLst>
              <a:ext uri="{FF2B5EF4-FFF2-40B4-BE49-F238E27FC236}">
                <a16:creationId xmlns:a16="http://schemas.microsoft.com/office/drawing/2014/main" id="{5DC04EAC-1E88-F9FC-ED71-64369D9BAED2}"/>
              </a:ext>
            </a:extLst>
          </p:cNvPr>
          <p:cNvSpPr/>
          <p:nvPr/>
        </p:nvSpPr>
        <p:spPr>
          <a:xfrm>
            <a:off x="7145741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1" y="1042762"/>
                  <a:pt x="0" y="809332"/>
                  <a:pt x="0" y="521381"/>
                </a:cubicBezTo>
                <a:cubicBezTo>
                  <a:pt x="0" y="233430"/>
                  <a:pt x="233431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A52EEA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47B5EF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5" name="Freeform: Shape 14">
            <a:extLst>
              <a:ext uri="{FF2B5EF4-FFF2-40B4-BE49-F238E27FC236}">
                <a16:creationId xmlns:a16="http://schemas.microsoft.com/office/drawing/2014/main" id="{D200F1BE-BFF7-5929-40D7-1E8550D5FA47}"/>
              </a:ext>
            </a:extLst>
          </p:cNvPr>
          <p:cNvSpPr/>
          <p:nvPr/>
        </p:nvSpPr>
        <p:spPr>
          <a:xfrm>
            <a:off x="5032392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846CF1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99C722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6" name="TextBox 16">
            <a:extLst>
              <a:ext uri="{FF2B5EF4-FFF2-40B4-BE49-F238E27FC236}">
                <a16:creationId xmlns:a16="http://schemas.microsoft.com/office/drawing/2014/main" id="{55FF287C-2FDB-D0D3-346D-3F967B4788DF}"/>
              </a:ext>
            </a:extLst>
          </p:cNvPr>
          <p:cNvSpPr txBox="1"/>
          <p:nvPr/>
        </p:nvSpPr>
        <p:spPr>
          <a:xfrm>
            <a:off x="518817" y="3419163"/>
            <a:ext cx="1771471" cy="8335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rgbClr val="41A4FF"/>
                </a:solidFill>
                <a:latin typeface="Carme" panose="020B0604020202020204" charset="0"/>
              </a:rPr>
              <a:t>Network overview and its major properties</a:t>
            </a:r>
          </a:p>
        </p:txBody>
      </p:sp>
      <p:sp>
        <p:nvSpPr>
          <p:cNvPr id="327" name="TextBox 22">
            <a:extLst>
              <a:ext uri="{FF2B5EF4-FFF2-40B4-BE49-F238E27FC236}">
                <a16:creationId xmlns:a16="http://schemas.microsoft.com/office/drawing/2014/main" id="{052A8AD2-83FB-6CB1-2DF3-75A14178A0C0}"/>
              </a:ext>
            </a:extLst>
          </p:cNvPr>
          <p:cNvSpPr txBox="1"/>
          <p:nvPr/>
        </p:nvSpPr>
        <p:spPr>
          <a:xfrm>
            <a:off x="2634424" y="3461849"/>
            <a:ext cx="1771471" cy="9542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Aft>
                <a:spcPts val="1600"/>
              </a:spcAft>
            </a:pPr>
            <a:r>
              <a:rPr lang="en-US" dirty="0">
                <a:solidFill>
                  <a:srgbClr val="41A4FF"/>
                </a:solidFill>
                <a:latin typeface="Carme" panose="020B0604020202020204" charset="0"/>
              </a:rPr>
              <a:t>Network analysis based on centralities</a:t>
            </a:r>
          </a:p>
        </p:txBody>
      </p:sp>
      <p:sp>
        <p:nvSpPr>
          <p:cNvPr id="328" name="TextBox 23">
            <a:extLst>
              <a:ext uri="{FF2B5EF4-FFF2-40B4-BE49-F238E27FC236}">
                <a16:creationId xmlns:a16="http://schemas.microsoft.com/office/drawing/2014/main" id="{C836F709-5EB0-B34E-1C65-4CF6BE2BC6AA}"/>
              </a:ext>
            </a:extLst>
          </p:cNvPr>
          <p:cNvSpPr txBox="1"/>
          <p:nvPr/>
        </p:nvSpPr>
        <p:spPr>
          <a:xfrm>
            <a:off x="4739199" y="3461849"/>
            <a:ext cx="1771471" cy="9542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ctr">
              <a:spcAft>
                <a:spcPts val="1600"/>
              </a:spcAft>
              <a:buFont typeface="Arial"/>
              <a:buNone/>
            </a:pPr>
            <a:r>
              <a:rPr lang="en-US" dirty="0">
                <a:solidFill>
                  <a:srgbClr val="41A4FF"/>
                </a:solidFill>
                <a:latin typeface="Carme" panose="020B0604020202020204" charset="0"/>
              </a:rPr>
              <a:t>Mesoscale network analysis: community detection, core-periphery</a:t>
            </a:r>
          </a:p>
        </p:txBody>
      </p:sp>
      <p:sp>
        <p:nvSpPr>
          <p:cNvPr id="329" name="TextBox 25">
            <a:extLst>
              <a:ext uri="{FF2B5EF4-FFF2-40B4-BE49-F238E27FC236}">
                <a16:creationId xmlns:a16="http://schemas.microsoft.com/office/drawing/2014/main" id="{AF6CD934-7E54-B59E-5E57-8F2917B50E6D}"/>
              </a:ext>
            </a:extLst>
          </p:cNvPr>
          <p:cNvSpPr txBox="1"/>
          <p:nvPr/>
        </p:nvSpPr>
        <p:spPr>
          <a:xfrm>
            <a:off x="6855743" y="3485039"/>
            <a:ext cx="1771471" cy="9542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41A4FF"/>
                </a:solidFill>
                <a:latin typeface="Carme" panose="020B0604020202020204" charset="0"/>
              </a:rPr>
              <a:t>Link prediction and tolerance to random failures and attacks</a:t>
            </a:r>
          </a:p>
        </p:txBody>
      </p:sp>
      <p:sp>
        <p:nvSpPr>
          <p:cNvPr id="337" name="Rounded Rectangle 2">
            <a:extLst>
              <a:ext uri="{FF2B5EF4-FFF2-40B4-BE49-F238E27FC236}">
                <a16:creationId xmlns:a16="http://schemas.microsoft.com/office/drawing/2014/main" id="{5FB6E580-2EB5-26E7-5AC3-206E322D535C}"/>
              </a:ext>
            </a:extLst>
          </p:cNvPr>
          <p:cNvSpPr/>
          <p:nvPr/>
        </p:nvSpPr>
        <p:spPr>
          <a:xfrm>
            <a:off x="921913" y="1377237"/>
            <a:ext cx="1165842" cy="414236"/>
          </a:xfrm>
          <a:prstGeom prst="roundRect">
            <a:avLst>
              <a:gd name="adj" fmla="val 50000"/>
            </a:avLst>
          </a:prstGeom>
          <a:solidFill>
            <a:srgbClr val="47B5E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38" name="TextBox 19">
            <a:extLst>
              <a:ext uri="{FF2B5EF4-FFF2-40B4-BE49-F238E27FC236}">
                <a16:creationId xmlns:a16="http://schemas.microsoft.com/office/drawing/2014/main" id="{9636D12C-6644-EBC9-335F-4A23A5A9C919}"/>
              </a:ext>
            </a:extLst>
          </p:cNvPr>
          <p:cNvSpPr txBox="1"/>
          <p:nvPr/>
        </p:nvSpPr>
        <p:spPr>
          <a:xfrm>
            <a:off x="970603" y="1492022"/>
            <a:ext cx="127997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2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VERVIEW</a:t>
            </a:r>
          </a:p>
        </p:txBody>
      </p:sp>
      <p:sp>
        <p:nvSpPr>
          <p:cNvPr id="339" name="Freeform: Shape 12">
            <a:extLst>
              <a:ext uri="{FF2B5EF4-FFF2-40B4-BE49-F238E27FC236}">
                <a16:creationId xmlns:a16="http://schemas.microsoft.com/office/drawing/2014/main" id="{D1CBB1C2-2E44-460E-F901-1D3F036CA729}"/>
              </a:ext>
            </a:extLst>
          </p:cNvPr>
          <p:cNvSpPr/>
          <p:nvPr/>
        </p:nvSpPr>
        <p:spPr>
          <a:xfrm>
            <a:off x="717843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47B5EF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0" name="TextBox 39">
            <a:extLst>
              <a:ext uri="{FF2B5EF4-FFF2-40B4-BE49-F238E27FC236}">
                <a16:creationId xmlns:a16="http://schemas.microsoft.com/office/drawing/2014/main" id="{8923D797-4F0A-451C-F167-CC5AAD4F247A}"/>
              </a:ext>
            </a:extLst>
          </p:cNvPr>
          <p:cNvSpPr txBox="1"/>
          <p:nvPr/>
        </p:nvSpPr>
        <p:spPr>
          <a:xfrm>
            <a:off x="795288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O</a:t>
            </a:r>
          </a:p>
        </p:txBody>
      </p:sp>
      <p:sp>
        <p:nvSpPr>
          <p:cNvPr id="341" name="Rounded Rectangle 26">
            <a:extLst>
              <a:ext uri="{FF2B5EF4-FFF2-40B4-BE49-F238E27FC236}">
                <a16:creationId xmlns:a16="http://schemas.microsoft.com/office/drawing/2014/main" id="{34045452-277C-C6F1-DAD8-A7B636E395DC}"/>
              </a:ext>
            </a:extLst>
          </p:cNvPr>
          <p:cNvSpPr/>
          <p:nvPr/>
        </p:nvSpPr>
        <p:spPr>
          <a:xfrm>
            <a:off x="2802935" y="1377237"/>
            <a:ext cx="1493120" cy="414236"/>
          </a:xfrm>
          <a:prstGeom prst="roundRect">
            <a:avLst>
              <a:gd name="adj" fmla="val 50000"/>
            </a:avLst>
          </a:prstGeom>
          <a:solidFill>
            <a:srgbClr val="659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2" name="TextBox 20">
            <a:extLst>
              <a:ext uri="{FF2B5EF4-FFF2-40B4-BE49-F238E27FC236}">
                <a16:creationId xmlns:a16="http://schemas.microsoft.com/office/drawing/2014/main" id="{383A76B9-08F8-1C0D-C571-1F9A3E0430F6}"/>
              </a:ext>
            </a:extLst>
          </p:cNvPr>
          <p:cNvSpPr txBox="1"/>
          <p:nvPr/>
        </p:nvSpPr>
        <p:spPr>
          <a:xfrm>
            <a:off x="3062829" y="1493327"/>
            <a:ext cx="120334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1F2F1"/>
                </a:solidFill>
                <a:effectLst/>
                <a:uLnTx/>
                <a:uFillTx/>
                <a:latin typeface="Carme" panose="020B0604020202020204" charset="0"/>
                <a:ea typeface="+mn-ea"/>
              </a:rPr>
              <a:t>ENTRALITIES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F1F2F1"/>
              </a:solidFill>
              <a:effectLst/>
              <a:uLnTx/>
              <a:uFillTx/>
              <a:latin typeface="Carme" panose="020B0604020202020204" charset="0"/>
              <a:ea typeface="+mn-ea"/>
            </a:endParaRPr>
          </a:p>
        </p:txBody>
      </p:sp>
      <p:sp>
        <p:nvSpPr>
          <p:cNvPr id="343" name="Freeform: Shape 12">
            <a:extLst>
              <a:ext uri="{FF2B5EF4-FFF2-40B4-BE49-F238E27FC236}">
                <a16:creationId xmlns:a16="http://schemas.microsoft.com/office/drawing/2014/main" id="{CFDD7262-F669-EBDF-A3D5-B2E85C1BE7CF}"/>
              </a:ext>
            </a:extLst>
          </p:cNvPr>
          <p:cNvSpPr/>
          <p:nvPr/>
        </p:nvSpPr>
        <p:spPr>
          <a:xfrm>
            <a:off x="2626867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6590F0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4" name="TextBox 41">
            <a:extLst>
              <a:ext uri="{FF2B5EF4-FFF2-40B4-BE49-F238E27FC236}">
                <a16:creationId xmlns:a16="http://schemas.microsoft.com/office/drawing/2014/main" id="{0FC7CD45-AD62-85D8-DDC5-9EC9115F7D4B}"/>
              </a:ext>
            </a:extLst>
          </p:cNvPr>
          <p:cNvSpPr txBox="1"/>
          <p:nvPr/>
        </p:nvSpPr>
        <p:spPr>
          <a:xfrm>
            <a:off x="2693512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345" name="Rounded Rectangle 28">
            <a:extLst>
              <a:ext uri="{FF2B5EF4-FFF2-40B4-BE49-F238E27FC236}">
                <a16:creationId xmlns:a16="http://schemas.microsoft.com/office/drawing/2014/main" id="{3E6ADDCC-B951-7395-4690-22FD848FB72F}"/>
              </a:ext>
            </a:extLst>
          </p:cNvPr>
          <p:cNvSpPr/>
          <p:nvPr/>
        </p:nvSpPr>
        <p:spPr>
          <a:xfrm>
            <a:off x="4964751" y="1377237"/>
            <a:ext cx="1445055" cy="414236"/>
          </a:xfrm>
          <a:prstGeom prst="roundRect">
            <a:avLst>
              <a:gd name="adj" fmla="val 50000"/>
            </a:avLst>
          </a:prstGeom>
          <a:solidFill>
            <a:srgbClr val="846CF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6" name="TextBox 21">
            <a:extLst>
              <a:ext uri="{FF2B5EF4-FFF2-40B4-BE49-F238E27FC236}">
                <a16:creationId xmlns:a16="http://schemas.microsoft.com/office/drawing/2014/main" id="{144E19F7-3571-5FD3-BCA2-F5276CC89C11}"/>
              </a:ext>
            </a:extLst>
          </p:cNvPr>
          <p:cNvSpPr txBox="1"/>
          <p:nvPr/>
        </p:nvSpPr>
        <p:spPr>
          <a:xfrm>
            <a:off x="5325552" y="1492022"/>
            <a:ext cx="10042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2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ESEOSCALE</a:t>
            </a:r>
          </a:p>
        </p:txBody>
      </p:sp>
      <p:sp>
        <p:nvSpPr>
          <p:cNvPr id="347" name="Freeform: Shape 12">
            <a:extLst>
              <a:ext uri="{FF2B5EF4-FFF2-40B4-BE49-F238E27FC236}">
                <a16:creationId xmlns:a16="http://schemas.microsoft.com/office/drawing/2014/main" id="{2E55E122-5140-E013-5B1B-FF774A79C36F}"/>
              </a:ext>
            </a:extLst>
          </p:cNvPr>
          <p:cNvSpPr/>
          <p:nvPr/>
        </p:nvSpPr>
        <p:spPr>
          <a:xfrm>
            <a:off x="4840060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846CF1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8" name="TextBox 43">
            <a:extLst>
              <a:ext uri="{FF2B5EF4-FFF2-40B4-BE49-F238E27FC236}">
                <a16:creationId xmlns:a16="http://schemas.microsoft.com/office/drawing/2014/main" id="{92517318-50A4-3D17-37C5-CE8B5E55B794}"/>
              </a:ext>
            </a:extLst>
          </p:cNvPr>
          <p:cNvSpPr txBox="1"/>
          <p:nvPr/>
        </p:nvSpPr>
        <p:spPr>
          <a:xfrm>
            <a:off x="4909881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M</a:t>
            </a:r>
          </a:p>
        </p:txBody>
      </p:sp>
      <p:sp>
        <p:nvSpPr>
          <p:cNvPr id="349" name="Rounded Rectangle 29">
            <a:extLst>
              <a:ext uri="{FF2B5EF4-FFF2-40B4-BE49-F238E27FC236}">
                <a16:creationId xmlns:a16="http://schemas.microsoft.com/office/drawing/2014/main" id="{29C160C4-25F2-9C6C-009B-7AF8DD8E681B}"/>
              </a:ext>
            </a:extLst>
          </p:cNvPr>
          <p:cNvSpPr/>
          <p:nvPr/>
        </p:nvSpPr>
        <p:spPr>
          <a:xfrm>
            <a:off x="6982053" y="1377237"/>
            <a:ext cx="1504494" cy="414236"/>
          </a:xfrm>
          <a:prstGeom prst="roundRect">
            <a:avLst>
              <a:gd name="adj" fmla="val 50000"/>
            </a:avLst>
          </a:prstGeom>
          <a:solidFill>
            <a:srgbClr val="A52EE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50" name="TextBox 18">
            <a:extLst>
              <a:ext uri="{FF2B5EF4-FFF2-40B4-BE49-F238E27FC236}">
                <a16:creationId xmlns:a16="http://schemas.microsoft.com/office/drawing/2014/main" id="{78919810-EF48-A315-1BE7-0425D905B6F9}"/>
              </a:ext>
            </a:extLst>
          </p:cNvPr>
          <p:cNvSpPr txBox="1"/>
          <p:nvPr/>
        </p:nvSpPr>
        <p:spPr>
          <a:xfrm>
            <a:off x="7211629" y="1499138"/>
            <a:ext cx="1249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2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OBUSTNESS</a:t>
            </a:r>
          </a:p>
        </p:txBody>
      </p:sp>
      <p:sp>
        <p:nvSpPr>
          <p:cNvPr id="351" name="Freeform: Shape 12">
            <a:extLst>
              <a:ext uri="{FF2B5EF4-FFF2-40B4-BE49-F238E27FC236}">
                <a16:creationId xmlns:a16="http://schemas.microsoft.com/office/drawing/2014/main" id="{B436EB8C-61B7-63BC-195F-17C1C717C4F3}"/>
              </a:ext>
            </a:extLst>
          </p:cNvPr>
          <p:cNvSpPr/>
          <p:nvPr/>
        </p:nvSpPr>
        <p:spPr>
          <a:xfrm>
            <a:off x="6851973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A52EEA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52" name="TextBox 45">
            <a:extLst>
              <a:ext uri="{FF2B5EF4-FFF2-40B4-BE49-F238E27FC236}">
                <a16:creationId xmlns:a16="http://schemas.microsoft.com/office/drawing/2014/main" id="{43BEA873-C71B-D764-8D9C-FE24D4032A0C}"/>
              </a:ext>
            </a:extLst>
          </p:cNvPr>
          <p:cNvSpPr txBox="1"/>
          <p:nvPr/>
        </p:nvSpPr>
        <p:spPr>
          <a:xfrm>
            <a:off x="6929418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R</a:t>
            </a:r>
          </a:p>
        </p:txBody>
      </p:sp>
      <p:pic>
        <p:nvPicPr>
          <p:cNvPr id="354" name="Immagine 353">
            <a:extLst>
              <a:ext uri="{FF2B5EF4-FFF2-40B4-BE49-F238E27FC236}">
                <a16:creationId xmlns:a16="http://schemas.microsoft.com/office/drawing/2014/main" id="{1D9075B9-D0FA-7D41-56AD-38C3C5B6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61" y="2259600"/>
            <a:ext cx="669676" cy="669676"/>
          </a:xfrm>
          <a:prstGeom prst="rect">
            <a:avLst/>
          </a:prstGeom>
        </p:spPr>
      </p:pic>
      <p:pic>
        <p:nvPicPr>
          <p:cNvPr id="369" name="Immagine 368">
            <a:extLst>
              <a:ext uri="{FF2B5EF4-FFF2-40B4-BE49-F238E27FC236}">
                <a16:creationId xmlns:a16="http://schemas.microsoft.com/office/drawing/2014/main" id="{438AC8EB-B5D2-B4C9-6C86-4456248DE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601" y="2240322"/>
            <a:ext cx="734452" cy="734452"/>
          </a:xfrm>
          <a:prstGeom prst="rect">
            <a:avLst/>
          </a:prstGeom>
        </p:spPr>
      </p:pic>
      <p:pic>
        <p:nvPicPr>
          <p:cNvPr id="371" name="Immagine 370">
            <a:extLst>
              <a:ext uri="{FF2B5EF4-FFF2-40B4-BE49-F238E27FC236}">
                <a16:creationId xmlns:a16="http://schemas.microsoft.com/office/drawing/2014/main" id="{C1C561E4-92E4-8905-8175-E60112FE5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954" y="2201458"/>
            <a:ext cx="785959" cy="785959"/>
          </a:xfrm>
          <a:prstGeom prst="rect">
            <a:avLst/>
          </a:prstGeom>
        </p:spPr>
      </p:pic>
      <p:pic>
        <p:nvPicPr>
          <p:cNvPr id="373" name="Immagine 372">
            <a:extLst>
              <a:ext uri="{FF2B5EF4-FFF2-40B4-BE49-F238E27FC236}">
                <a16:creationId xmlns:a16="http://schemas.microsoft.com/office/drawing/2014/main" id="{884B7864-C29C-AA12-7121-6D3DB9DAC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0618" y="2224831"/>
            <a:ext cx="727364" cy="72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7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/>
      <p:bldP spid="327" grpId="0"/>
      <p:bldP spid="328" grpId="0"/>
      <p:bldP spid="329" grpId="0"/>
      <p:bldP spid="337" grpId="0" animBg="1"/>
      <p:bldP spid="338" grpId="0"/>
      <p:bldP spid="339" grpId="0" animBg="1"/>
      <p:bldP spid="340" grpId="0"/>
      <p:bldP spid="341" grpId="0" animBg="1"/>
      <p:bldP spid="342" grpId="0"/>
      <p:bldP spid="343" grpId="0" animBg="1"/>
      <p:bldP spid="344" grpId="0"/>
      <p:bldP spid="345" grpId="0" animBg="1"/>
      <p:bldP spid="346" grpId="0"/>
      <p:bldP spid="347" grpId="0" animBg="1"/>
      <p:bldP spid="348" grpId="0"/>
      <p:bldP spid="349" grpId="0" animBg="1"/>
      <p:bldP spid="350" grpId="0"/>
      <p:bldP spid="351" grpId="0" animBg="1"/>
      <p:bldP spid="3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402" name="Google Shape;402;p38"/>
          <p:cNvSpPr txBox="1">
            <a:spLocks noGrp="1"/>
          </p:cNvSpPr>
          <p:nvPr>
            <p:ph type="title" idx="2"/>
          </p:nvPr>
        </p:nvSpPr>
        <p:spPr>
          <a:xfrm>
            <a:off x="720000" y="1309050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03" name="Google Shape;403;p38"/>
          <p:cNvSpPr txBox="1">
            <a:spLocks noGrp="1"/>
          </p:cNvSpPr>
          <p:nvPr>
            <p:ph type="subTitle" idx="1"/>
          </p:nvPr>
        </p:nvSpPr>
        <p:spPr>
          <a:xfrm>
            <a:off x="720000" y="3132175"/>
            <a:ext cx="3000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Network overview and its major properties</a:t>
            </a:r>
          </a:p>
        </p:txBody>
      </p:sp>
      <p:sp>
        <p:nvSpPr>
          <p:cNvPr id="404" name="Google Shape;404;p38"/>
          <p:cNvSpPr/>
          <p:nvPr/>
        </p:nvSpPr>
        <p:spPr>
          <a:xfrm rot="10800000">
            <a:off x="4140171" y="3845584"/>
            <a:ext cx="403442" cy="409102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scuro, gatto domestico, laser&#10;&#10;Descrizione generata automaticamente">
            <a:extLst>
              <a:ext uri="{FF2B5EF4-FFF2-40B4-BE49-F238E27FC236}">
                <a16:creationId xmlns:a16="http://schemas.microsoft.com/office/drawing/2014/main" id="{3943ED69-7607-E366-782A-370EFCC61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86" y="897298"/>
            <a:ext cx="3357388" cy="3357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9"/>
          <p:cNvSpPr txBox="1">
            <a:spLocks noGrp="1"/>
          </p:cNvSpPr>
          <p:nvPr>
            <p:ph type="title"/>
          </p:nvPr>
        </p:nvSpPr>
        <p:spPr>
          <a:xfrm>
            <a:off x="0" y="-1774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CHARACTERISTICS</a:t>
            </a:r>
            <a:endParaRPr dirty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93915EA7-10D1-F148-E5CD-2E706DE19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353955"/>
              </p:ext>
            </p:extLst>
          </p:nvPr>
        </p:nvGraphicFramePr>
        <p:xfrm>
          <a:off x="1524000" y="879877"/>
          <a:ext cx="6096000" cy="3754585"/>
        </p:xfrm>
        <a:graphic>
          <a:graphicData uri="http://schemas.openxmlformats.org/drawingml/2006/table">
            <a:tbl>
              <a:tblPr firstRow="1" bandRow="1">
                <a:tableStyleId>{733A2354-CF22-49E8-A78A-2E6ABC7787FF}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550263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3875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PROPERTY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VALUE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06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Nodes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7178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15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Edges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25104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912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Network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Type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Directed</a:t>
                      </a:r>
                      <a:r>
                        <a:rPr lang="it-IT" dirty="0">
                          <a:latin typeface="Carme" panose="020B0604020202020204" charset="0"/>
                        </a:rPr>
                        <a:t>,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weighted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64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isolated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nodes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26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self loops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003449"/>
                  </a:ext>
                </a:extLst>
              </a:tr>
              <a:tr h="417025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WCC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060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Largest</a:t>
                      </a:r>
                      <a:r>
                        <a:rPr lang="it-IT" dirty="0">
                          <a:latin typeface="Carme" panose="020B0604020202020204" charset="0"/>
                        </a:rPr>
                        <a:t> WCC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7178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744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SCC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6820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41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Largest</a:t>
                      </a:r>
                      <a:r>
                        <a:rPr lang="it-IT" dirty="0">
                          <a:latin typeface="Carme" panose="020B0604020202020204" charset="0"/>
                        </a:rPr>
                        <a:t> SCC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297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625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533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PROPERTIES</a:t>
            </a:r>
            <a:endParaRPr dirty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93915EA7-10D1-F148-E5CD-2E706DE19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720539"/>
              </p:ext>
            </p:extLst>
          </p:nvPr>
        </p:nvGraphicFramePr>
        <p:xfrm>
          <a:off x="1524000" y="879877"/>
          <a:ext cx="6096000" cy="3383745"/>
        </p:xfrm>
        <a:graphic>
          <a:graphicData uri="http://schemas.openxmlformats.org/drawingml/2006/table">
            <a:tbl>
              <a:tblPr firstRow="1" bandRow="1">
                <a:tableStyleId>{733A2354-CF22-49E8-A78A-2E6ABC7787FF}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550263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3875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PROPERTY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VALUE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06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Average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Distance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4.35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15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Diameter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10.0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912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Global Clustering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Coefficient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64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Average</a:t>
                      </a:r>
                      <a:r>
                        <a:rPr lang="it-IT" dirty="0">
                          <a:latin typeface="Carme" panose="020B0604020202020204" charset="0"/>
                        </a:rPr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26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Average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strength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505.67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003449"/>
                  </a:ext>
                </a:extLst>
              </a:tr>
              <a:tr h="417025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Efficiency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060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Density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0.00049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744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Assortativity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coefficient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0.087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4136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In-Degree Distribution</a:t>
            </a:r>
            <a:endParaRPr dirty="0"/>
          </a:p>
        </p:txBody>
      </p:sp>
      <p:pic>
        <p:nvPicPr>
          <p:cNvPr id="3" name="Immagine 2" descr="Immagine che contiene piazza&#10;&#10;Descrizione generata automaticamente">
            <a:extLst>
              <a:ext uri="{FF2B5EF4-FFF2-40B4-BE49-F238E27FC236}">
                <a16:creationId xmlns:a16="http://schemas.microsoft.com/office/drawing/2014/main" id="{C275591D-C4B0-26B0-E5E9-EBF0E5975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19" y="1546253"/>
            <a:ext cx="3260623" cy="2445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4375C1B-D84E-CE1F-73E3-2E16FD8CD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302" y="488036"/>
            <a:ext cx="2926087" cy="219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8C28194-E859-ABAC-95B1-944F465E1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127" y="2786024"/>
            <a:ext cx="3019014" cy="2264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31A0146F-EB50-AFAB-9544-D239B77A658E}"/>
              </a:ext>
            </a:extLst>
          </p:cNvPr>
          <p:cNvSpPr/>
          <p:nvPr/>
        </p:nvSpPr>
        <p:spPr>
          <a:xfrm>
            <a:off x="765717" y="1689018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F571E6AA-741B-35E9-7579-C4E6B5C47B9D}"/>
              </a:ext>
            </a:extLst>
          </p:cNvPr>
          <p:cNvSpPr/>
          <p:nvPr/>
        </p:nvSpPr>
        <p:spPr>
          <a:xfrm>
            <a:off x="795454" y="3153400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71AC7A0-BC93-210A-243F-660A42EC6C6B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1427356" y="1260193"/>
            <a:ext cx="5151864" cy="72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F215813-D295-EBB3-70E0-544C99D45BA0}"/>
              </a:ext>
            </a:extLst>
          </p:cNvPr>
          <p:cNvCxnSpPr>
            <a:cxnSpLocks/>
          </p:cNvCxnSpPr>
          <p:nvPr/>
        </p:nvCxnSpPr>
        <p:spPr>
          <a:xfrm>
            <a:off x="1457093" y="3375102"/>
            <a:ext cx="4163122" cy="90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21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Safe Internet Usage by Slidesgo">
  <a:themeElements>
    <a:clrScheme name="Simple Light">
      <a:dk1>
        <a:srgbClr val="0C547A"/>
      </a:dk1>
      <a:lt1>
        <a:srgbClr val="FFFFFF"/>
      </a:lt1>
      <a:dk2>
        <a:srgbClr val="0090DD"/>
      </a:dk2>
      <a:lt2>
        <a:srgbClr val="0090DD"/>
      </a:lt2>
      <a:accent1>
        <a:srgbClr val="41A4FF"/>
      </a:accent1>
      <a:accent2>
        <a:srgbClr val="8D4FAB"/>
      </a:accent2>
      <a:accent3>
        <a:srgbClr val="FC9FFF"/>
      </a:accent3>
      <a:accent4>
        <a:srgbClr val="8D4FAB"/>
      </a:accent4>
      <a:accent5>
        <a:srgbClr val="41A4FF"/>
      </a:accent5>
      <a:accent6>
        <a:srgbClr val="FC9FFF"/>
      </a:accent6>
      <a:hlink>
        <a:srgbClr val="0090D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2271</TotalTime>
  <Words>982</Words>
  <Application>Microsoft Office PowerPoint</Application>
  <PresentationFormat>Presentazione su schermo (16:9)</PresentationFormat>
  <Paragraphs>310</Paragraphs>
  <Slides>47</Slides>
  <Notes>47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4" baseType="lpstr">
      <vt:lpstr>Maven Pro</vt:lpstr>
      <vt:lpstr>Carme</vt:lpstr>
      <vt:lpstr>Bebas Neue</vt:lpstr>
      <vt:lpstr>Segoe UI</vt:lpstr>
      <vt:lpstr>Maven Pro Black</vt:lpstr>
      <vt:lpstr>Arial</vt:lpstr>
      <vt:lpstr>Safe Internet Usage by Slidesgo</vt:lpstr>
      <vt:lpstr>PROPERTIES OF THE DARKWEB</vt:lpstr>
      <vt:lpstr>What is darkweb?</vt:lpstr>
      <vt:lpstr>What is darkweb?</vt:lpstr>
      <vt:lpstr>—Wikipedia</vt:lpstr>
      <vt:lpstr>TABLE OF CONTENTS</vt:lpstr>
      <vt:lpstr>OVERVIEW</vt:lpstr>
      <vt:lpstr>GENERAL CHARACTERISTICS</vt:lpstr>
      <vt:lpstr>NETWORK PROPERTIES</vt:lpstr>
      <vt:lpstr>In-Degree Distribution</vt:lpstr>
      <vt:lpstr>In-Degree nodes percentage</vt:lpstr>
      <vt:lpstr>In-Degree Distribution on network</vt:lpstr>
      <vt:lpstr>In-Strength Distribution</vt:lpstr>
      <vt:lpstr>In-Strength nodes percentage</vt:lpstr>
      <vt:lpstr>In-Strength Distribution on network</vt:lpstr>
      <vt:lpstr>Out-Degree Distribution</vt:lpstr>
      <vt:lpstr>Out-Degree Distribution</vt:lpstr>
      <vt:lpstr>Out-Degree Distribution on network</vt:lpstr>
      <vt:lpstr>Out-Strength Distribution</vt:lpstr>
      <vt:lpstr>Out-Strength Distribution</vt:lpstr>
      <vt:lpstr>Out-Strength Distribution on network</vt:lpstr>
      <vt:lpstr>NETWORK CENTRALITIES</vt:lpstr>
      <vt:lpstr>Betweenness Centrality</vt:lpstr>
      <vt:lpstr>In-Closeness Centrality</vt:lpstr>
      <vt:lpstr>Out-Closeness Centrality</vt:lpstr>
      <vt:lpstr>PageRank Centrality</vt:lpstr>
      <vt:lpstr>Hubs Score</vt:lpstr>
      <vt:lpstr>Authority Score</vt:lpstr>
      <vt:lpstr>Analyze anomalies…</vt:lpstr>
      <vt:lpstr>MESOSCALE NETWORK ANALYSIS</vt:lpstr>
      <vt:lpstr>Community analysis - 1</vt:lpstr>
      <vt:lpstr>Community analysis - 2</vt:lpstr>
      <vt:lpstr>𝛼-Communities &amp; 𝛼-Partitions - 1</vt:lpstr>
      <vt:lpstr>𝛼-Communities &amp; 𝛼-Partitions - 2</vt:lpstr>
      <vt:lpstr>𝛼-Communities &amp; 𝛼-Partitions - 3</vt:lpstr>
      <vt:lpstr>Core-Periphery profile - 1</vt:lpstr>
      <vt:lpstr>K-core decomposition</vt:lpstr>
      <vt:lpstr>ROBUSTNESS &amp; LINK PREDICTION</vt:lpstr>
      <vt:lpstr>Link prediction – Preferential Attachment</vt:lpstr>
      <vt:lpstr>Link prediction – Common Neighbours</vt:lpstr>
      <vt:lpstr>Link prediction – Resource Allocation Index</vt:lpstr>
      <vt:lpstr>Presentazione standard di PowerPoint</vt:lpstr>
      <vt:lpstr>Presentazione standard di PowerPoint</vt:lpstr>
      <vt:lpstr>Deeper Analysis</vt:lpstr>
      <vt:lpstr>Presentazione standard di PowerPoint</vt:lpstr>
      <vt:lpstr>Presentazione standard di PowerPoint</vt:lpstr>
      <vt:lpstr>Presentazione standard di PowerPoint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PROPERTIES OF THE DARKWEB</dc:title>
  <cp:lastModifiedBy>Nicolo' TOMBINI</cp:lastModifiedBy>
  <cp:revision>76</cp:revision>
  <dcterms:modified xsi:type="dcterms:W3CDTF">2023-03-14T11:10:07Z</dcterms:modified>
</cp:coreProperties>
</file>